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034" r:id="rId4"/>
  </p:sldMasterIdLst>
  <p:notesMasterIdLst>
    <p:notesMasterId r:id="rId17"/>
  </p:notesMasterIdLst>
  <p:handoutMasterIdLst>
    <p:handoutMasterId r:id="rId18"/>
  </p:handoutMasterIdLst>
  <p:sldIdLst>
    <p:sldId id="359" r:id="rId5"/>
    <p:sldId id="416" r:id="rId6"/>
    <p:sldId id="414" r:id="rId7"/>
    <p:sldId id="422" r:id="rId8"/>
    <p:sldId id="423" r:id="rId9"/>
    <p:sldId id="424" r:id="rId10"/>
    <p:sldId id="425" r:id="rId11"/>
    <p:sldId id="426" r:id="rId12"/>
    <p:sldId id="428" r:id="rId13"/>
    <p:sldId id="427" r:id="rId14"/>
    <p:sldId id="429" r:id="rId15"/>
    <p:sldId id="430" r:id="rId16"/>
  </p:sldIdLst>
  <p:sldSz cx="12192000" cy="6858000"/>
  <p:notesSz cx="6858000" cy="9144000"/>
  <p:embeddedFontLst>
    <p:embeddedFont>
      <p:font typeface="EuropeaEco" pitchFamily="2" charset="0"/>
      <p:regular r:id="rId19"/>
      <p:bold r:id="rId20"/>
      <p:italic r:id="rId21"/>
      <p:boldItalic r:id="rId22"/>
    </p:embeddedFont>
    <p:embeddedFont>
      <p:font typeface="Myriad Pro" panose="020B0503030403020204"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US Nuno" initials="JN" lastIdx="24" clrIdx="0">
    <p:extLst>
      <p:ext uri="{19B8F6BF-5375-455C-9EA6-DF929625EA0E}">
        <p15:presenceInfo xmlns:p15="http://schemas.microsoft.com/office/powerpoint/2012/main" userId="JESUS Nun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DA2"/>
    <a:srgbClr val="E5E5E4"/>
    <a:srgbClr val="1D6BFF"/>
    <a:srgbClr val="003CB4"/>
    <a:srgbClr val="0D4F9D"/>
    <a:srgbClr val="004EA0"/>
    <a:srgbClr val="C8C8C8"/>
    <a:srgbClr val="ED6C20"/>
    <a:srgbClr val="D01A68"/>
    <a:srgbClr val="6F2B91"/>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9" autoAdjust="0"/>
    <p:restoredTop sz="73409" autoAdjust="0"/>
  </p:normalViewPr>
  <p:slideViewPr>
    <p:cSldViewPr snapToGrid="0" showGuides="1">
      <p:cViewPr varScale="1">
        <p:scale>
          <a:sx n="107" d="100"/>
          <a:sy n="107" d="100"/>
        </p:scale>
        <p:origin x="552" y="102"/>
      </p:cViewPr>
      <p:guideLst>
        <p:guide pos="3840"/>
        <p:guide orient="horz" pos="2160"/>
      </p:guideLst>
    </p:cSldViewPr>
  </p:slideViewPr>
  <p:outlineViewPr>
    <p:cViewPr>
      <p:scale>
        <a:sx n="33" d="100"/>
        <a:sy n="33" d="100"/>
      </p:scale>
      <p:origin x="0" y="-23488"/>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140" d="100"/>
          <a:sy n="140" d="100"/>
        </p:scale>
        <p:origin x="680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26"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7.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1.fntdata"/><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619463-96A1-0736-7091-8F809C4C37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dirty="0"/>
          </a:p>
        </p:txBody>
      </p:sp>
      <p:sp>
        <p:nvSpPr>
          <p:cNvPr id="3" name="Date Placeholder 2">
            <a:extLst>
              <a:ext uri="{FF2B5EF4-FFF2-40B4-BE49-F238E27FC236}">
                <a16:creationId xmlns:a16="http://schemas.microsoft.com/office/drawing/2014/main" id="{A026980A-73C8-0F33-EC13-278E1B6F55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8A12058-1059-46DE-B411-2C7AEA427E02}" type="datetimeFigureOut">
              <a:rPr lang="en-BE" smtClean="0"/>
              <a:t>08/07/2026</a:t>
            </a:fld>
            <a:endParaRPr lang="en-BE"/>
          </a:p>
        </p:txBody>
      </p:sp>
      <p:sp>
        <p:nvSpPr>
          <p:cNvPr id="4" name="Footer Placeholder 3">
            <a:extLst>
              <a:ext uri="{FF2B5EF4-FFF2-40B4-BE49-F238E27FC236}">
                <a16:creationId xmlns:a16="http://schemas.microsoft.com/office/drawing/2014/main" id="{9CF114C1-C1FB-231A-D402-AF9176E4E05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5" name="Slide Number Placeholder 4">
            <a:extLst>
              <a:ext uri="{FF2B5EF4-FFF2-40B4-BE49-F238E27FC236}">
                <a16:creationId xmlns:a16="http://schemas.microsoft.com/office/drawing/2014/main" id="{7663AA90-DB39-7C86-DFAA-3F1B76CFA45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9E92FD-BA49-423D-A161-620409B54C04}" type="slidenum">
              <a:rPr lang="en-BE" smtClean="0"/>
              <a:t>‹#›</a:t>
            </a:fld>
            <a:endParaRPr lang="en-BE"/>
          </a:p>
        </p:txBody>
      </p:sp>
    </p:spTree>
    <p:extLst>
      <p:ext uri="{BB962C8B-B14F-4D97-AF65-F5344CB8AC3E}">
        <p14:creationId xmlns:p14="http://schemas.microsoft.com/office/powerpoint/2010/main" val="1305565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597E50-07F5-4FA4-9EB4-A5240EDA7FFD}" type="datetimeFigureOut">
              <a:rPr lang="en-GB" smtClean="0"/>
              <a:t>07/08/2026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1536A7-E858-4490-8AF5-6B4E613D338C}" type="slidenum">
              <a:rPr lang="en-GB" smtClean="0"/>
              <a:t>‹#›</a:t>
            </a:fld>
            <a:endParaRPr lang="en-GB" dirty="0"/>
          </a:p>
        </p:txBody>
      </p:sp>
    </p:spTree>
    <p:extLst>
      <p:ext uri="{BB962C8B-B14F-4D97-AF65-F5344CB8AC3E}">
        <p14:creationId xmlns:p14="http://schemas.microsoft.com/office/powerpoint/2010/main" val="400890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GB" dirty="0"/>
              <a:t>Accessibility -</a:t>
            </a:r>
            <a:r>
              <a:rPr lang="en-GB" baseline="0" dirty="0"/>
              <a:t> Instructions for the end user:</a:t>
            </a:r>
          </a:p>
          <a:p>
            <a:pPr marL="228600" indent="-228600">
              <a:buFont typeface="+mj-lt"/>
              <a:buAutoNum type="arabicPeriod"/>
            </a:pPr>
            <a:r>
              <a:rPr lang="en-GB" baseline="0" dirty="0"/>
              <a:t>The slide 1 should always have the European Parliament logo as first item in the reading order / Selection Pane (note that the Selection Pane shows the objects in the reverse reading order. The object at the bottom of the list is the first one the be read out. The first on the list is the last one).</a:t>
            </a:r>
          </a:p>
          <a:p>
            <a:pPr marL="228600" indent="-228600">
              <a:buFont typeface="+mj-lt"/>
              <a:buAutoNum type="arabicPeriod"/>
            </a:pPr>
            <a:r>
              <a:rPr lang="en-GB" baseline="0" dirty="0"/>
              <a:t>You can find the selection panel under the Home menu &gt; Arrange &gt; Position Objects &gt; Selection Pane (In this particular slide you will see the correct reading order – remember, it’s from bottom to top – 1</a:t>
            </a:r>
            <a:r>
              <a:rPr lang="en-GB" baseline="30000" dirty="0"/>
              <a:t>st</a:t>
            </a:r>
            <a:r>
              <a:rPr lang="en-GB" baseline="0" dirty="0"/>
              <a:t> EP Logo, 2</a:t>
            </a:r>
            <a:r>
              <a:rPr lang="en-GB" baseline="30000" dirty="0"/>
              <a:t>nd</a:t>
            </a:r>
            <a:r>
              <a:rPr lang="en-GB" baseline="0" dirty="0"/>
              <a:t> Title and 3</a:t>
            </a:r>
            <a:r>
              <a:rPr lang="en-GB" baseline="30000" dirty="0"/>
              <a:t>rd</a:t>
            </a:r>
            <a:r>
              <a:rPr lang="en-GB" baseline="0" dirty="0"/>
              <a:t> Subtitle)</a:t>
            </a:r>
          </a:p>
          <a:p>
            <a:pPr marL="228600" indent="-228600">
              <a:buFont typeface="+mj-lt"/>
              <a:buAutoNum type="arabicPeriod"/>
            </a:pPr>
            <a:r>
              <a:rPr lang="en-GB" baseline="0" dirty="0"/>
              <a:t>Every slide should have a title and the title should be unique for each slide inside one PPT. If several slides belong to the same section, example: (Media Section) Media: Press; Media: Video: Media; Live events. </a:t>
            </a:r>
            <a:endParaRPr lang="en-GB" dirty="0"/>
          </a:p>
        </p:txBody>
      </p:sp>
      <p:sp>
        <p:nvSpPr>
          <p:cNvPr id="4" name="Slide Number Placeholder 3"/>
          <p:cNvSpPr>
            <a:spLocks noGrp="1"/>
          </p:cNvSpPr>
          <p:nvPr>
            <p:ph type="sldNum" sz="quarter" idx="10"/>
          </p:nvPr>
        </p:nvSpPr>
        <p:spPr/>
        <p:txBody>
          <a:bodyPr/>
          <a:lstStyle/>
          <a:p>
            <a:fld id="{441536A7-E858-4490-8AF5-6B4E613D338C}" type="slidenum">
              <a:rPr lang="en-GB" smtClean="0"/>
              <a:t>1</a:t>
            </a:fld>
            <a:endParaRPr lang="en-GB" dirty="0"/>
          </a:p>
        </p:txBody>
      </p:sp>
    </p:spTree>
    <p:extLst>
      <p:ext uri="{BB962C8B-B14F-4D97-AF65-F5344CB8AC3E}">
        <p14:creationId xmlns:p14="http://schemas.microsoft.com/office/powerpoint/2010/main" val="4042417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2200021"/>
            <a:ext cx="6462713" cy="1655762"/>
          </a:xfrm>
        </p:spPr>
        <p:txBody>
          <a:bodyPr anchor="b"/>
          <a:lstStyle>
            <a:lvl1pPr algn="l">
              <a:defRPr sz="5000"/>
            </a:lvl1pPr>
          </a:lstStyle>
          <a:p>
            <a:r>
              <a:rPr lang="en-GB" noProof="0" dirty="0"/>
              <a:t>Add presentation title_</a:t>
            </a:r>
          </a:p>
        </p:txBody>
      </p:sp>
      <p:sp>
        <p:nvSpPr>
          <p:cNvPr id="3" name="Subtitle 2">
            <a:extLst>
              <a:ext uri="{FF2B5EF4-FFF2-40B4-BE49-F238E27FC236}">
                <a16:creationId xmlns:a16="http://schemas.microsoft.com/office/drawing/2014/main" id="{774B20D8-4185-BBFD-2847-455870BDA13D}"/>
              </a:ext>
            </a:extLst>
          </p:cNvPr>
          <p:cNvSpPr>
            <a:spLocks noGrp="1"/>
          </p:cNvSpPr>
          <p:nvPr>
            <p:ph type="subTitle" idx="1" hasCustomPrompt="1"/>
          </p:nvPr>
        </p:nvSpPr>
        <p:spPr>
          <a:xfrm>
            <a:off x="479425" y="4096242"/>
            <a:ext cx="6462713" cy="1515801"/>
          </a:xfrm>
        </p:spPr>
        <p:txBody>
          <a:bodyPr/>
          <a:lstStyle>
            <a:lvl1pPr marL="0" indent="0" algn="l">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_Add presentation subtitle</a:t>
            </a:r>
          </a:p>
        </p:txBody>
      </p:sp>
      <p:pic>
        <p:nvPicPr>
          <p:cNvPr id="6" name="Picture 5">
            <a:extLst>
              <a:ext uri="{FF2B5EF4-FFF2-40B4-BE49-F238E27FC236}">
                <a16:creationId xmlns:a16="http://schemas.microsoft.com/office/drawing/2014/main" id="{DDFB8EF8-6BAD-C64B-BB7F-63112C4674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Tree>
    <p:extLst>
      <p:ext uri="{BB962C8B-B14F-4D97-AF65-F5344CB8AC3E}">
        <p14:creationId xmlns:p14="http://schemas.microsoft.com/office/powerpoint/2010/main" val="586557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_04">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1030544"/>
            <a:ext cx="4562475" cy="3114894"/>
          </a:xfrm>
        </p:spPr>
        <p:txBody>
          <a:bodyPr anchor="b"/>
          <a:lstStyle>
            <a:lvl1pPr algn="l">
              <a:defRPr sz="6000">
                <a:solidFill>
                  <a:schemeClr val="bg1"/>
                </a:solidFill>
              </a:defRPr>
            </a:lvl1pPr>
          </a:lstStyle>
          <a:p>
            <a:r>
              <a:rPr lang="en-GB" dirty="0"/>
              <a:t>Add section title</a:t>
            </a:r>
          </a:p>
        </p:txBody>
      </p:sp>
      <p:sp>
        <p:nvSpPr>
          <p:cNvPr id="3" name="Subtitle 2">
            <a:extLst>
              <a:ext uri="{FF2B5EF4-FFF2-40B4-BE49-F238E27FC236}">
                <a16:creationId xmlns:a16="http://schemas.microsoft.com/office/drawing/2014/main" id="{C41E24FF-EDF3-2272-4975-AD69422A8312}"/>
              </a:ext>
            </a:extLst>
          </p:cNvPr>
          <p:cNvSpPr>
            <a:spLocks noGrp="1"/>
          </p:cNvSpPr>
          <p:nvPr>
            <p:ph type="subTitle" idx="1" hasCustomPrompt="1"/>
          </p:nvPr>
        </p:nvSpPr>
        <p:spPr>
          <a:xfrm>
            <a:off x="7662691" y="2257063"/>
            <a:ext cx="4098206" cy="2135278"/>
          </a:xfrm>
        </p:spPr>
        <p:txBody>
          <a:bodyPr anchor="b"/>
          <a:lstStyle>
            <a:lvl1pPr marL="0" indent="0" algn="r">
              <a:buNone/>
              <a:defRPr sz="15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04</a:t>
            </a:r>
          </a:p>
        </p:txBody>
      </p:sp>
      <p:pic>
        <p:nvPicPr>
          <p:cNvPr id="6" name="Picture 5">
            <a:extLst>
              <a:ext uri="{FF2B5EF4-FFF2-40B4-BE49-F238E27FC236}">
                <a16:creationId xmlns:a16="http://schemas.microsoft.com/office/drawing/2014/main" id="{605B4571-2EC5-A449-9E5C-A5AAC97AA2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1161523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_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849475"/>
            <a:ext cx="11135722" cy="1567801"/>
          </a:xfrm>
        </p:spPr>
        <p:txBody>
          <a:bodyPr anchor="t" anchorCtr="0"/>
          <a:lstStyle>
            <a:lvl1pPr algn="l">
              <a:defRPr sz="6000">
                <a:solidFill>
                  <a:schemeClr val="accent1"/>
                </a:solidFill>
              </a:defRPr>
            </a:lvl1pPr>
          </a:lstStyle>
          <a:p>
            <a:r>
              <a:rPr lang="en-GB" dirty="0"/>
              <a:t>Add section title</a:t>
            </a:r>
          </a:p>
        </p:txBody>
      </p:sp>
      <p:pic>
        <p:nvPicPr>
          <p:cNvPr id="5" name="Picture 4">
            <a:extLst>
              <a:ext uri="{FF2B5EF4-FFF2-40B4-BE49-F238E27FC236}">
                <a16:creationId xmlns:a16="http://schemas.microsoft.com/office/drawing/2014/main" id="{75ED5856-8EED-664E-86A6-1F6D0C4D6FD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Tree>
    <p:extLst>
      <p:ext uri="{BB962C8B-B14F-4D97-AF65-F5344CB8AC3E}">
        <p14:creationId xmlns:p14="http://schemas.microsoft.com/office/powerpoint/2010/main" val="2363666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_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849475"/>
            <a:ext cx="11135722" cy="1567801"/>
          </a:xfrm>
        </p:spPr>
        <p:txBody>
          <a:bodyPr anchor="t" anchorCtr="0"/>
          <a:lstStyle>
            <a:lvl1pPr algn="l">
              <a:defRPr sz="6000">
                <a:solidFill>
                  <a:schemeClr val="bg1"/>
                </a:solidFill>
              </a:defRPr>
            </a:lvl1pPr>
          </a:lstStyle>
          <a:p>
            <a:r>
              <a:rPr lang="en-GB" dirty="0"/>
              <a:t>Add section title</a:t>
            </a:r>
          </a:p>
        </p:txBody>
      </p:sp>
      <p:pic>
        <p:nvPicPr>
          <p:cNvPr id="4" name="Picture 3">
            <a:extLst>
              <a:ext uri="{FF2B5EF4-FFF2-40B4-BE49-F238E27FC236}">
                <a16:creationId xmlns:a16="http://schemas.microsoft.com/office/drawing/2014/main" id="{FC3480C0-1EA9-2543-A97E-FC761BE123A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29449894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Section_Grey">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849475"/>
            <a:ext cx="7095906" cy="1567801"/>
          </a:xfrm>
        </p:spPr>
        <p:txBody>
          <a:bodyPr anchor="t" anchorCtr="0"/>
          <a:lstStyle>
            <a:lvl1pPr algn="l">
              <a:defRPr sz="6000">
                <a:solidFill>
                  <a:schemeClr val="bg1"/>
                </a:solidFill>
              </a:defRPr>
            </a:lvl1pPr>
          </a:lstStyle>
          <a:p>
            <a:r>
              <a:rPr lang="en-GB" dirty="0"/>
              <a:t>Add section title</a:t>
            </a:r>
          </a:p>
        </p:txBody>
      </p:sp>
      <p:pic>
        <p:nvPicPr>
          <p:cNvPr id="4" name="Picture 3">
            <a:extLst>
              <a:ext uri="{FF2B5EF4-FFF2-40B4-BE49-F238E27FC236}">
                <a16:creationId xmlns:a16="http://schemas.microsoft.com/office/drawing/2014/main" id="{8E86FDB4-8415-5B41-8C06-5328E17F0D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1372474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_Gre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849475"/>
            <a:ext cx="7095906" cy="1567801"/>
          </a:xfrm>
        </p:spPr>
        <p:txBody>
          <a:bodyPr anchor="t" anchorCtr="0"/>
          <a:lstStyle>
            <a:lvl1pPr algn="l">
              <a:defRPr sz="6000">
                <a:solidFill>
                  <a:schemeClr val="accent1"/>
                </a:solidFill>
              </a:defRPr>
            </a:lvl1pPr>
          </a:lstStyle>
          <a:p>
            <a:r>
              <a:rPr lang="en-GB" dirty="0"/>
              <a:t>Add section title</a:t>
            </a:r>
          </a:p>
        </p:txBody>
      </p:sp>
      <p:pic>
        <p:nvPicPr>
          <p:cNvPr id="7" name="Picture 6">
            <a:extLst>
              <a:ext uri="{FF2B5EF4-FFF2-40B4-BE49-F238E27FC236}">
                <a16:creationId xmlns:a16="http://schemas.microsoft.com/office/drawing/2014/main" id="{7B720693-A609-1345-A090-B43D1490475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Tree>
    <p:extLst>
      <p:ext uri="{BB962C8B-B14F-4D97-AF65-F5344CB8AC3E}">
        <p14:creationId xmlns:p14="http://schemas.microsoft.com/office/powerpoint/2010/main" val="824912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5CC1E-AA2F-6908-3D81-2D268B9B6217}"/>
              </a:ext>
            </a:extLst>
          </p:cNvPr>
          <p:cNvSpPr>
            <a:spLocks noGrp="1"/>
          </p:cNvSpPr>
          <p:nvPr>
            <p:ph type="title" hasCustomPrompt="1"/>
          </p:nvPr>
        </p:nvSpPr>
        <p:spPr/>
        <p:txBody>
          <a:bodyPr/>
          <a:lstStyle/>
          <a:p>
            <a:r>
              <a:rPr lang="en-GB" dirty="0"/>
              <a:t>Add section title on one line</a:t>
            </a:r>
          </a:p>
        </p:txBody>
      </p:sp>
    </p:spTree>
    <p:extLst>
      <p:ext uri="{BB962C8B-B14F-4D97-AF65-F5344CB8AC3E}">
        <p14:creationId xmlns:p14="http://schemas.microsoft.com/office/powerpoint/2010/main" val="3256477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ai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5CC1E-AA2F-6908-3D81-2D268B9B6217}"/>
              </a:ext>
            </a:extLst>
          </p:cNvPr>
          <p:cNvSpPr>
            <a:spLocks noGrp="1"/>
          </p:cNvSpPr>
          <p:nvPr>
            <p:ph type="title" hasCustomPrompt="1"/>
          </p:nvPr>
        </p:nvSpPr>
        <p:spPr/>
        <p:txBody>
          <a:bodyPr/>
          <a:lstStyle>
            <a:lvl1pPr>
              <a:defRPr>
                <a:solidFill>
                  <a:schemeClr val="accent1"/>
                </a:solidFill>
              </a:defRPr>
            </a:lvl1pPr>
          </a:lstStyle>
          <a:p>
            <a:r>
              <a:rPr lang="en-GB" noProof="0" dirty="0"/>
              <a:t>Add section title on one line</a:t>
            </a:r>
          </a:p>
        </p:txBody>
      </p:sp>
      <p:sp>
        <p:nvSpPr>
          <p:cNvPr id="4" name="Text Placeholder 3">
            <a:extLst>
              <a:ext uri="{FF2B5EF4-FFF2-40B4-BE49-F238E27FC236}">
                <a16:creationId xmlns:a16="http://schemas.microsoft.com/office/drawing/2014/main" id="{11E9E9BD-7D58-C628-8CC6-D319F2BD03C7}"/>
              </a:ext>
            </a:extLst>
          </p:cNvPr>
          <p:cNvSpPr>
            <a:spLocks noGrp="1"/>
          </p:cNvSpPr>
          <p:nvPr>
            <p:ph type="body" sz="quarter" idx="10" hasCustomPrompt="1"/>
          </p:nvPr>
        </p:nvSpPr>
        <p:spPr>
          <a:xfrm>
            <a:off x="479425" y="1415189"/>
            <a:ext cx="8370888" cy="3050794"/>
          </a:xfrm>
        </p:spPr>
        <p:txBody>
          <a:bodyPr/>
          <a:lstStyle>
            <a:lvl1pPr>
              <a:lnSpc>
                <a:spcPts val="5000"/>
              </a:lnSpc>
              <a:defRPr sz="5000" b="1">
                <a:solidFill>
                  <a:schemeClr val="accent1"/>
                </a:solidFill>
              </a:defRPr>
            </a:lvl1pPr>
          </a:lstStyle>
          <a:p>
            <a:pPr lvl="0"/>
            <a:r>
              <a:rPr lang="en-GB" noProof="0" dirty="0"/>
              <a:t>Add slide title across one </a:t>
            </a:r>
            <a:br>
              <a:rPr lang="en-GB" noProof="0" dirty="0"/>
            </a:br>
            <a:r>
              <a:rPr lang="en-GB" noProof="0" dirty="0"/>
              <a:t>or two lines</a:t>
            </a:r>
          </a:p>
        </p:txBody>
      </p:sp>
    </p:spTree>
    <p:extLst>
      <p:ext uri="{BB962C8B-B14F-4D97-AF65-F5344CB8AC3E}">
        <p14:creationId xmlns:p14="http://schemas.microsoft.com/office/powerpoint/2010/main" val="4245481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ain title &amp; Body in bullet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E6A353E-A8A7-1ACE-93C8-7406D9F41E56}"/>
              </a:ext>
            </a:extLst>
          </p:cNvPr>
          <p:cNvSpPr>
            <a:spLocks noGrp="1"/>
          </p:cNvSpPr>
          <p:nvPr>
            <p:ph type="title" hasCustomPrompt="1"/>
          </p:nvPr>
        </p:nvSpPr>
        <p:spPr>
          <a:xfrm>
            <a:off x="479425" y="470187"/>
            <a:ext cx="5735843" cy="303883"/>
          </a:xfrm>
        </p:spPr>
        <p:txBody>
          <a:bodyPr/>
          <a:lstStyle>
            <a:lvl1pPr>
              <a:defRPr>
                <a:solidFill>
                  <a:schemeClr val="accent1"/>
                </a:solidFill>
              </a:defRPr>
            </a:lvl1pPr>
          </a:lstStyle>
          <a:p>
            <a:r>
              <a:rPr lang="en-GB" dirty="0"/>
              <a:t>Add section title on one line</a:t>
            </a:r>
          </a:p>
        </p:txBody>
      </p:sp>
      <p:sp>
        <p:nvSpPr>
          <p:cNvPr id="12" name="Text Placeholder 3">
            <a:extLst>
              <a:ext uri="{FF2B5EF4-FFF2-40B4-BE49-F238E27FC236}">
                <a16:creationId xmlns:a16="http://schemas.microsoft.com/office/drawing/2014/main" id="{5E6C450B-E31C-5874-0734-6B202ABA12C5}"/>
              </a:ext>
            </a:extLst>
          </p:cNvPr>
          <p:cNvSpPr>
            <a:spLocks noGrp="1"/>
          </p:cNvSpPr>
          <p:nvPr>
            <p:ph type="body" sz="quarter" idx="10" hasCustomPrompt="1"/>
          </p:nvPr>
        </p:nvSpPr>
        <p:spPr>
          <a:xfrm>
            <a:off x="479425" y="1415189"/>
            <a:ext cx="8370888" cy="1778585"/>
          </a:xfrm>
        </p:spPr>
        <p:txBody>
          <a:bodyPr/>
          <a:lstStyle>
            <a:lvl1pPr>
              <a:lnSpc>
                <a:spcPts val="5000"/>
              </a:lnSpc>
              <a:defRPr sz="5000" b="1">
                <a:solidFill>
                  <a:schemeClr val="accent1"/>
                </a:solidFill>
              </a:defRPr>
            </a:lvl1pPr>
          </a:lstStyle>
          <a:p>
            <a:pPr lvl="0"/>
            <a:r>
              <a:rPr lang="en-GB" dirty="0"/>
              <a:t>Add slide title across one or two lines</a:t>
            </a:r>
          </a:p>
        </p:txBody>
      </p:sp>
      <p:sp>
        <p:nvSpPr>
          <p:cNvPr id="4" name="Text Placeholder 3">
            <a:extLst>
              <a:ext uri="{FF2B5EF4-FFF2-40B4-BE49-F238E27FC236}">
                <a16:creationId xmlns:a16="http://schemas.microsoft.com/office/drawing/2014/main" id="{A589B116-B0EC-05C4-98DE-27FC68A38FFB}"/>
              </a:ext>
            </a:extLst>
          </p:cNvPr>
          <p:cNvSpPr>
            <a:spLocks noGrp="1"/>
          </p:cNvSpPr>
          <p:nvPr>
            <p:ph type="body" sz="quarter" idx="11"/>
          </p:nvPr>
        </p:nvSpPr>
        <p:spPr>
          <a:xfrm>
            <a:off x="479425" y="3429000"/>
            <a:ext cx="8370888" cy="2388704"/>
          </a:xfrm>
        </p:spPr>
        <p:txBody>
          <a:bodyPr/>
          <a:lstStyle>
            <a:lvl1pPr>
              <a:defRPr sz="2800"/>
            </a:lvl1pPr>
            <a:lvl2pPr>
              <a:defRPr sz="2400"/>
            </a:lvl2pPr>
            <a:lvl3pPr marL="357188" indent="-177800">
              <a:buFont typeface="EuropeaEco" pitchFamily="2" charset="0"/>
              <a:buChar char="–"/>
              <a:defRPr sz="2000"/>
            </a:lvl3pPr>
            <a:lvl4pPr marL="642937" indent="-285750">
              <a:buFont typeface="Arial" panose="020B0604020202020204" pitchFamily="34" charset="0"/>
              <a:buChar char="•"/>
              <a:defRPr sz="18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8197435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Page picture">
    <p:spTree>
      <p:nvGrpSpPr>
        <p:cNvPr id="1" name=""/>
        <p:cNvGrpSpPr/>
        <p:nvPr/>
      </p:nvGrpSpPr>
      <p:grpSpPr>
        <a:xfrm>
          <a:off x="0" y="0"/>
          <a:ext cx="0" cy="0"/>
          <a:chOff x="0" y="0"/>
          <a:chExt cx="0" cy="0"/>
        </a:xfrm>
      </p:grpSpPr>
      <p:sp>
        <p:nvSpPr>
          <p:cNvPr id="6" name="Picture Placeholder 11">
            <a:extLst>
              <a:ext uri="{FF2B5EF4-FFF2-40B4-BE49-F238E27FC236}">
                <a16:creationId xmlns:a16="http://schemas.microsoft.com/office/drawing/2014/main" id="{C80993B1-BE20-6B4C-9F83-3EDBADA9144B}"/>
              </a:ext>
            </a:extLst>
          </p:cNvPr>
          <p:cNvSpPr>
            <a:spLocks noGrp="1"/>
          </p:cNvSpPr>
          <p:nvPr>
            <p:ph type="pic" sz="quarter" idx="13" hasCustomPrompt="1"/>
          </p:nvPr>
        </p:nvSpPr>
        <p:spPr>
          <a:xfrm>
            <a:off x="0" y="0"/>
            <a:ext cx="12191999" cy="6858000"/>
          </a:xfrm>
          <a:custGeom>
            <a:avLst/>
            <a:gdLst>
              <a:gd name="connsiteX0" fmla="*/ 0 w 9752628"/>
              <a:gd name="connsiteY0" fmla="*/ 0 h 6857994"/>
              <a:gd name="connsiteX1" fmla="*/ 9752628 w 9752628"/>
              <a:gd name="connsiteY1" fmla="*/ 0 h 6857994"/>
              <a:gd name="connsiteX2" fmla="*/ 9752628 w 9752628"/>
              <a:gd name="connsiteY2" fmla="*/ 6857994 h 6857994"/>
              <a:gd name="connsiteX3" fmla="*/ 0 w 9752628"/>
              <a:gd name="connsiteY3" fmla="*/ 6857994 h 6857994"/>
            </a:gdLst>
            <a:ahLst/>
            <a:cxnLst>
              <a:cxn ang="0">
                <a:pos x="connsiteX0" y="connsiteY0"/>
              </a:cxn>
              <a:cxn ang="0">
                <a:pos x="connsiteX1" y="connsiteY1"/>
              </a:cxn>
              <a:cxn ang="0">
                <a:pos x="connsiteX2" y="connsiteY2"/>
              </a:cxn>
              <a:cxn ang="0">
                <a:pos x="connsiteX3" y="connsiteY3"/>
              </a:cxn>
            </a:cxnLst>
            <a:rect l="l" t="t" r="r" b="b"/>
            <a:pathLst>
              <a:path w="9752628" h="6857994">
                <a:moveTo>
                  <a:pt x="0" y="0"/>
                </a:moveTo>
                <a:lnTo>
                  <a:pt x="9752628" y="0"/>
                </a:lnTo>
                <a:lnTo>
                  <a:pt x="9752628" y="6857994"/>
                </a:lnTo>
                <a:lnTo>
                  <a:pt x="0" y="6857994"/>
                </a:lnTo>
                <a:close/>
              </a:path>
            </a:pathLst>
          </a:custGeom>
          <a:solidFill>
            <a:schemeClr val="bg2">
              <a:lumMod val="40000"/>
              <a:lumOff val="60000"/>
            </a:schemeClr>
          </a:solidFill>
        </p:spPr>
        <p:txBody>
          <a:bodyPr wrap="square">
            <a:noAutofit/>
          </a:bodyPr>
          <a:lstStyle>
            <a:lvl1pPr>
              <a:defRPr sz="1400"/>
            </a:lvl1pPr>
          </a:lstStyle>
          <a:p>
            <a:r>
              <a:rPr lang="en-US" dirty="0"/>
              <a:t>click on the icon to add picture</a:t>
            </a:r>
            <a:endParaRPr lang="en-GB" dirty="0"/>
          </a:p>
        </p:txBody>
      </p:sp>
      <p:sp>
        <p:nvSpPr>
          <p:cNvPr id="11" name="Title 1">
            <a:extLst>
              <a:ext uri="{FF2B5EF4-FFF2-40B4-BE49-F238E27FC236}">
                <a16:creationId xmlns:a16="http://schemas.microsoft.com/office/drawing/2014/main" id="{B29D3040-770A-9F76-3241-6E317B92FE04}"/>
              </a:ext>
            </a:extLst>
          </p:cNvPr>
          <p:cNvSpPr>
            <a:spLocks noGrp="1"/>
          </p:cNvSpPr>
          <p:nvPr>
            <p:ph type="title" hasCustomPrompt="1"/>
          </p:nvPr>
        </p:nvSpPr>
        <p:spPr>
          <a:xfrm>
            <a:off x="479425" y="470187"/>
            <a:ext cx="5735843" cy="303883"/>
          </a:xfrm>
        </p:spPr>
        <p:txBody>
          <a:bodyPr/>
          <a:lstStyle>
            <a:lvl1pPr>
              <a:defRPr>
                <a:solidFill>
                  <a:schemeClr val="bg1"/>
                </a:solidFill>
              </a:defRPr>
            </a:lvl1pPr>
          </a:lstStyle>
          <a:p>
            <a:r>
              <a:rPr lang="en-GB" dirty="0"/>
              <a:t>Add section title on one line</a:t>
            </a:r>
          </a:p>
        </p:txBody>
      </p:sp>
      <p:sp>
        <p:nvSpPr>
          <p:cNvPr id="98" name="Text Placeholder 3">
            <a:extLst>
              <a:ext uri="{FF2B5EF4-FFF2-40B4-BE49-F238E27FC236}">
                <a16:creationId xmlns:a16="http://schemas.microsoft.com/office/drawing/2014/main" id="{F49FC4E7-E557-A809-1015-73531F085EBB}"/>
              </a:ext>
            </a:extLst>
          </p:cNvPr>
          <p:cNvSpPr>
            <a:spLocks noGrp="1"/>
          </p:cNvSpPr>
          <p:nvPr>
            <p:ph type="body" sz="quarter" idx="10"/>
          </p:nvPr>
        </p:nvSpPr>
        <p:spPr>
          <a:xfrm>
            <a:off x="479425" y="1415189"/>
            <a:ext cx="5616575" cy="4411747"/>
          </a:xfrm>
        </p:spPr>
        <p:txBody>
          <a:bodyPr/>
          <a:lstStyle>
            <a:lvl1pPr>
              <a:lnSpc>
                <a:spcPts val="5000"/>
              </a:lnSpc>
              <a:defRPr sz="5000" b="1">
                <a:solidFill>
                  <a:schemeClr val="bg1"/>
                </a:solidFill>
              </a:defRPr>
            </a:lvl1pPr>
          </a:lstStyle>
          <a:p>
            <a:pPr lvl="0"/>
            <a:r>
              <a:rPr lang="en-US"/>
              <a:t>Edit Master text styles</a:t>
            </a:r>
          </a:p>
        </p:txBody>
      </p:sp>
      <p:pic>
        <p:nvPicPr>
          <p:cNvPr id="8" name="Picture 7">
            <a:extLst>
              <a:ext uri="{FF2B5EF4-FFF2-40B4-BE49-F238E27FC236}">
                <a16:creationId xmlns:a16="http://schemas.microsoft.com/office/drawing/2014/main" id="{140B3A14-A570-DF45-93C4-3342F2B7F6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20517417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RHS">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18577482-9C6F-B87F-3555-E0E7EB8DD40B}"/>
              </a:ext>
            </a:extLst>
          </p:cNvPr>
          <p:cNvSpPr>
            <a:spLocks noGrp="1"/>
          </p:cNvSpPr>
          <p:nvPr>
            <p:ph type="title" hasCustomPrompt="1"/>
          </p:nvPr>
        </p:nvSpPr>
        <p:spPr>
          <a:xfrm>
            <a:off x="479425" y="470187"/>
            <a:ext cx="5735843" cy="303883"/>
          </a:xfrm>
        </p:spPr>
        <p:txBody>
          <a:bodyPr/>
          <a:lstStyle>
            <a:lvl1pPr>
              <a:defRPr>
                <a:solidFill>
                  <a:schemeClr val="accent1"/>
                </a:solidFill>
              </a:defRPr>
            </a:lvl1pPr>
          </a:lstStyle>
          <a:p>
            <a:r>
              <a:rPr lang="en-GB" dirty="0"/>
              <a:t>Add section title on one line</a:t>
            </a:r>
          </a:p>
        </p:txBody>
      </p:sp>
      <p:sp>
        <p:nvSpPr>
          <p:cNvPr id="24" name="Text Placeholder 3">
            <a:extLst>
              <a:ext uri="{FF2B5EF4-FFF2-40B4-BE49-F238E27FC236}">
                <a16:creationId xmlns:a16="http://schemas.microsoft.com/office/drawing/2014/main" id="{D7B4FC63-FEDA-D66F-44F3-AE66B1236D32}"/>
              </a:ext>
            </a:extLst>
          </p:cNvPr>
          <p:cNvSpPr>
            <a:spLocks noGrp="1"/>
          </p:cNvSpPr>
          <p:nvPr>
            <p:ph type="body" sz="quarter" idx="10" hasCustomPrompt="1"/>
          </p:nvPr>
        </p:nvSpPr>
        <p:spPr>
          <a:xfrm>
            <a:off x="479425" y="1415189"/>
            <a:ext cx="6169569" cy="2454446"/>
          </a:xfrm>
        </p:spPr>
        <p:txBody>
          <a:bodyPr/>
          <a:lstStyle>
            <a:lvl1pPr>
              <a:lnSpc>
                <a:spcPts val="5000"/>
              </a:lnSpc>
              <a:defRPr sz="5000" b="1">
                <a:solidFill>
                  <a:schemeClr val="accent1"/>
                </a:solidFill>
              </a:defRPr>
            </a:lvl1pPr>
          </a:lstStyle>
          <a:p>
            <a:pPr lvl="0"/>
            <a:r>
              <a:rPr lang="en-GB" dirty="0"/>
              <a:t>Add slide title </a:t>
            </a:r>
            <a:br>
              <a:rPr lang="en-GB" dirty="0"/>
            </a:br>
            <a:r>
              <a:rPr lang="en-GB" dirty="0"/>
              <a:t>across one to </a:t>
            </a:r>
            <a:br>
              <a:rPr lang="en-GB" dirty="0"/>
            </a:br>
            <a:r>
              <a:rPr lang="en-GB" dirty="0"/>
              <a:t>three lines</a:t>
            </a:r>
          </a:p>
        </p:txBody>
      </p:sp>
      <p:sp>
        <p:nvSpPr>
          <p:cNvPr id="7" name="Picture Placeholder 11">
            <a:extLst>
              <a:ext uri="{FF2B5EF4-FFF2-40B4-BE49-F238E27FC236}">
                <a16:creationId xmlns:a16="http://schemas.microsoft.com/office/drawing/2014/main" id="{D7A5E9AB-FE7C-9C4E-B3B0-0656C71EEB6D}"/>
              </a:ext>
            </a:extLst>
          </p:cNvPr>
          <p:cNvSpPr>
            <a:spLocks noGrp="1"/>
          </p:cNvSpPr>
          <p:nvPr>
            <p:ph type="pic" sz="quarter" idx="13" hasCustomPrompt="1"/>
          </p:nvPr>
        </p:nvSpPr>
        <p:spPr>
          <a:xfrm>
            <a:off x="7148512" y="0"/>
            <a:ext cx="5043487" cy="6858000"/>
          </a:xfrm>
          <a:custGeom>
            <a:avLst/>
            <a:gdLst>
              <a:gd name="connsiteX0" fmla="*/ 0 w 9752628"/>
              <a:gd name="connsiteY0" fmla="*/ 0 h 6857994"/>
              <a:gd name="connsiteX1" fmla="*/ 9752628 w 9752628"/>
              <a:gd name="connsiteY1" fmla="*/ 0 h 6857994"/>
              <a:gd name="connsiteX2" fmla="*/ 9752628 w 9752628"/>
              <a:gd name="connsiteY2" fmla="*/ 6857994 h 6857994"/>
              <a:gd name="connsiteX3" fmla="*/ 0 w 9752628"/>
              <a:gd name="connsiteY3" fmla="*/ 6857994 h 6857994"/>
            </a:gdLst>
            <a:ahLst/>
            <a:cxnLst>
              <a:cxn ang="0">
                <a:pos x="connsiteX0" y="connsiteY0"/>
              </a:cxn>
              <a:cxn ang="0">
                <a:pos x="connsiteX1" y="connsiteY1"/>
              </a:cxn>
              <a:cxn ang="0">
                <a:pos x="connsiteX2" y="connsiteY2"/>
              </a:cxn>
              <a:cxn ang="0">
                <a:pos x="connsiteX3" y="connsiteY3"/>
              </a:cxn>
            </a:cxnLst>
            <a:rect l="l" t="t" r="r" b="b"/>
            <a:pathLst>
              <a:path w="9752628" h="6857994">
                <a:moveTo>
                  <a:pt x="0" y="0"/>
                </a:moveTo>
                <a:lnTo>
                  <a:pt x="9752628" y="0"/>
                </a:lnTo>
                <a:lnTo>
                  <a:pt x="9752628" y="6857994"/>
                </a:lnTo>
                <a:lnTo>
                  <a:pt x="0" y="6857994"/>
                </a:lnTo>
                <a:close/>
              </a:path>
            </a:pathLst>
          </a:custGeom>
          <a:solidFill>
            <a:schemeClr val="bg2">
              <a:lumMod val="40000"/>
              <a:lumOff val="60000"/>
            </a:schemeClr>
          </a:solidFill>
        </p:spPr>
        <p:txBody>
          <a:bodyPr wrap="square">
            <a:noAutofit/>
          </a:bodyPr>
          <a:lstStyle>
            <a:lvl1pPr>
              <a:defRPr sz="1400"/>
            </a:lvl1pPr>
          </a:lstStyle>
          <a:p>
            <a:r>
              <a:rPr lang="en-US" dirty="0"/>
              <a:t>click on the icon to add picture</a:t>
            </a:r>
            <a:endParaRPr lang="en-GB" dirty="0"/>
          </a:p>
        </p:txBody>
      </p:sp>
      <p:pic>
        <p:nvPicPr>
          <p:cNvPr id="9" name="Picture 8">
            <a:extLst>
              <a:ext uri="{FF2B5EF4-FFF2-40B4-BE49-F238E27FC236}">
                <a16:creationId xmlns:a16="http://schemas.microsoft.com/office/drawing/2014/main" id="{9E9CDD18-E3FA-AF41-9E61-53116426D4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
        <p:nvSpPr>
          <p:cNvPr id="8" name="Text Placeholder 3">
            <a:extLst>
              <a:ext uri="{FF2B5EF4-FFF2-40B4-BE49-F238E27FC236}">
                <a16:creationId xmlns:a16="http://schemas.microsoft.com/office/drawing/2014/main" id="{693A24A3-7A31-374E-904F-B92BAF6C8E24}"/>
              </a:ext>
            </a:extLst>
          </p:cNvPr>
          <p:cNvSpPr>
            <a:spLocks noGrp="1"/>
          </p:cNvSpPr>
          <p:nvPr>
            <p:ph type="body" sz="quarter" idx="11" hasCustomPrompt="1"/>
          </p:nvPr>
        </p:nvSpPr>
        <p:spPr>
          <a:xfrm>
            <a:off x="466362" y="4003766"/>
            <a:ext cx="6169569" cy="2388704"/>
          </a:xfrm>
        </p:spPr>
        <p:txBody>
          <a:bodyPr/>
          <a:lstStyle>
            <a:lvl1pPr>
              <a:defRPr sz="1800"/>
            </a:lvl1pPr>
            <a:lvl2pPr>
              <a:defRPr sz="1800"/>
            </a:lvl2pPr>
            <a:lvl3pPr marL="357188" indent="-177800">
              <a:buFont typeface="EuropeaEco" pitchFamily="2" charset="0"/>
              <a:buChar char="–"/>
              <a:defRPr sz="1800"/>
            </a:lvl3pPr>
            <a:lvl4pPr marL="642937" indent="-285750">
              <a:buFont typeface="Arial" panose="020B0604020202020204" pitchFamily="34" charset="0"/>
              <a:buChar char="•"/>
              <a:defRPr sz="1800"/>
            </a:lvl4pPr>
            <a:lvl5pPr>
              <a:defRPr sz="1800"/>
            </a:lvl5pPr>
          </a:lstStyle>
          <a:p>
            <a:pPr lvl="0"/>
            <a:r>
              <a:rPr lang="en-US" dirty="0"/>
              <a:t>Add text </a:t>
            </a:r>
          </a:p>
        </p:txBody>
      </p:sp>
    </p:spTree>
    <p:extLst>
      <p:ext uri="{BB962C8B-B14F-4D97-AF65-F5344CB8AC3E}">
        <p14:creationId xmlns:p14="http://schemas.microsoft.com/office/powerpoint/2010/main" val="2578727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3     ">
    <p:bg>
      <p:bgPr>
        <a:solidFill>
          <a:srgbClr val="0C4DA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2200021"/>
            <a:ext cx="6462713" cy="1655762"/>
          </a:xfrm>
        </p:spPr>
        <p:txBody>
          <a:bodyPr anchor="b"/>
          <a:lstStyle>
            <a:lvl1pPr algn="l">
              <a:defRPr sz="5000">
                <a:solidFill>
                  <a:schemeClr val="bg1"/>
                </a:solidFill>
              </a:defRPr>
            </a:lvl1pPr>
          </a:lstStyle>
          <a:p>
            <a:r>
              <a:rPr lang="en-GB" dirty="0"/>
              <a:t>Add presentation title_</a:t>
            </a:r>
          </a:p>
        </p:txBody>
      </p:sp>
      <p:sp>
        <p:nvSpPr>
          <p:cNvPr id="3" name="Subtitle 2">
            <a:extLst>
              <a:ext uri="{FF2B5EF4-FFF2-40B4-BE49-F238E27FC236}">
                <a16:creationId xmlns:a16="http://schemas.microsoft.com/office/drawing/2014/main" id="{774B20D8-4185-BBFD-2847-455870BDA13D}"/>
              </a:ext>
            </a:extLst>
          </p:cNvPr>
          <p:cNvSpPr>
            <a:spLocks noGrp="1"/>
          </p:cNvSpPr>
          <p:nvPr>
            <p:ph type="subTitle" idx="1" hasCustomPrompt="1"/>
          </p:nvPr>
        </p:nvSpPr>
        <p:spPr>
          <a:xfrm>
            <a:off x="479425" y="4096242"/>
            <a:ext cx="6462713" cy="151580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_Add presentation subtitle</a:t>
            </a:r>
          </a:p>
        </p:txBody>
      </p:sp>
      <p:pic>
        <p:nvPicPr>
          <p:cNvPr id="5" name="Picture 4">
            <a:extLst>
              <a:ext uri="{FF2B5EF4-FFF2-40B4-BE49-F238E27FC236}">
                <a16:creationId xmlns:a16="http://schemas.microsoft.com/office/drawing/2014/main" id="{60E657FC-7AC8-DC4E-8052-E0926F8DD0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14803554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 bod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E6A353E-A8A7-1ACE-93C8-7406D9F41E56}"/>
              </a:ext>
            </a:extLst>
          </p:cNvPr>
          <p:cNvSpPr>
            <a:spLocks noGrp="1"/>
          </p:cNvSpPr>
          <p:nvPr>
            <p:ph type="title" hasCustomPrompt="1"/>
          </p:nvPr>
        </p:nvSpPr>
        <p:spPr>
          <a:xfrm>
            <a:off x="479425" y="470187"/>
            <a:ext cx="5735843" cy="303883"/>
          </a:xfrm>
        </p:spPr>
        <p:txBody>
          <a:bodyPr/>
          <a:lstStyle>
            <a:lvl1pPr>
              <a:defRPr>
                <a:solidFill>
                  <a:schemeClr val="accent1"/>
                </a:solidFill>
              </a:defRPr>
            </a:lvl1pPr>
          </a:lstStyle>
          <a:p>
            <a:r>
              <a:rPr lang="en-GB" dirty="0"/>
              <a:t>Add section title on one line</a:t>
            </a:r>
          </a:p>
        </p:txBody>
      </p:sp>
      <p:sp>
        <p:nvSpPr>
          <p:cNvPr id="8" name="Text Placeholder 3">
            <a:extLst>
              <a:ext uri="{FF2B5EF4-FFF2-40B4-BE49-F238E27FC236}">
                <a16:creationId xmlns:a16="http://schemas.microsoft.com/office/drawing/2014/main" id="{F9271A86-A20F-DD40-AEB5-CAD732766B70}"/>
              </a:ext>
            </a:extLst>
          </p:cNvPr>
          <p:cNvSpPr>
            <a:spLocks noGrp="1"/>
          </p:cNvSpPr>
          <p:nvPr>
            <p:ph type="body" sz="quarter" idx="10" hasCustomPrompt="1"/>
          </p:nvPr>
        </p:nvSpPr>
        <p:spPr>
          <a:xfrm>
            <a:off x="479425" y="1415189"/>
            <a:ext cx="5508625" cy="758168"/>
          </a:xfrm>
        </p:spPr>
        <p:txBody>
          <a:bodyPr/>
          <a:lstStyle>
            <a:lvl1pPr>
              <a:lnSpc>
                <a:spcPct val="100000"/>
              </a:lnSpc>
              <a:defRPr sz="2800" b="1">
                <a:solidFill>
                  <a:schemeClr val="accent1"/>
                </a:solidFill>
              </a:defRPr>
            </a:lvl1pPr>
          </a:lstStyle>
          <a:p>
            <a:pPr lvl="0"/>
            <a:r>
              <a:rPr lang="en-GB" dirty="0"/>
              <a:t>Add slide title across one </a:t>
            </a:r>
            <a:br>
              <a:rPr lang="en-GB" dirty="0"/>
            </a:br>
            <a:r>
              <a:rPr lang="en-GB" dirty="0"/>
              <a:t>or two lines</a:t>
            </a:r>
          </a:p>
        </p:txBody>
      </p:sp>
      <p:sp>
        <p:nvSpPr>
          <p:cNvPr id="7" name="Text Placeholder 3">
            <a:extLst>
              <a:ext uri="{FF2B5EF4-FFF2-40B4-BE49-F238E27FC236}">
                <a16:creationId xmlns:a16="http://schemas.microsoft.com/office/drawing/2014/main" id="{8A5D6D0C-7D5B-CD4B-8058-DF768A2ED492}"/>
              </a:ext>
            </a:extLst>
          </p:cNvPr>
          <p:cNvSpPr>
            <a:spLocks noGrp="1"/>
          </p:cNvSpPr>
          <p:nvPr>
            <p:ph type="body" sz="quarter" idx="12" hasCustomPrompt="1"/>
          </p:nvPr>
        </p:nvSpPr>
        <p:spPr>
          <a:xfrm>
            <a:off x="479425" y="2455482"/>
            <a:ext cx="5508625" cy="1133063"/>
          </a:xfrm>
        </p:spPr>
        <p:txBody>
          <a:bodyPr/>
          <a:lstStyle>
            <a:lvl1pPr>
              <a:lnSpc>
                <a:spcPct val="110000"/>
              </a:lnSpc>
              <a:defRPr sz="1400" b="0">
                <a:solidFill>
                  <a:schemeClr val="tx1"/>
                </a:solidFill>
              </a:defRPr>
            </a:lvl1pPr>
          </a:lstStyle>
          <a:p>
            <a:pPr lvl="0"/>
            <a:r>
              <a:rPr lang="en-GB" dirty="0"/>
              <a:t>Add body copy</a:t>
            </a:r>
          </a:p>
        </p:txBody>
      </p:sp>
    </p:spTree>
    <p:extLst>
      <p:ext uri="{BB962C8B-B14F-4D97-AF65-F5344CB8AC3E}">
        <p14:creationId xmlns:p14="http://schemas.microsoft.com/office/powerpoint/2010/main" val="28369528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Route+Title+Body">
    <p:spTree>
      <p:nvGrpSpPr>
        <p:cNvPr id="1" name=""/>
        <p:cNvGrpSpPr/>
        <p:nvPr/>
      </p:nvGrpSpPr>
      <p:grpSpPr>
        <a:xfrm>
          <a:off x="0" y="0"/>
          <a:ext cx="0" cy="0"/>
          <a:chOff x="0" y="0"/>
          <a:chExt cx="0" cy="0"/>
        </a:xfrm>
      </p:grpSpPr>
      <p:sp>
        <p:nvSpPr>
          <p:cNvPr id="11" name="Slide Number Placeholder 6"/>
          <p:cNvSpPr>
            <a:spLocks noGrp="1"/>
          </p:cNvSpPr>
          <p:nvPr>
            <p:ph type="sldNum" sz="quarter" idx="4"/>
          </p:nvPr>
        </p:nvSpPr>
        <p:spPr>
          <a:xfrm>
            <a:off x="394392" y="6291809"/>
            <a:ext cx="828480" cy="230177"/>
          </a:xfrm>
          <a:prstGeom prst="rect">
            <a:avLst/>
          </a:prstGeom>
        </p:spPr>
        <p:txBody>
          <a:bodyPr/>
          <a:lstStyle>
            <a:lvl1pPr>
              <a:defRPr sz="1050">
                <a:solidFill>
                  <a:schemeClr val="accent1"/>
                </a:solidFill>
                <a:latin typeface="EuropeaEco" pitchFamily="2" charset="0"/>
                <a:ea typeface="EuropeaEco" pitchFamily="2" charset="0"/>
              </a:defRPr>
            </a:lvl1pPr>
          </a:lstStyle>
          <a:p>
            <a:fld id="{48FB32EB-B944-4F55-92EC-EC18E6F49AFB}" type="slidenum">
              <a:rPr lang="en-GB" smtClean="0"/>
              <a:pPr/>
              <a:t>‹#›</a:t>
            </a:fld>
            <a:endParaRPr lang="en-GB" dirty="0"/>
          </a:p>
        </p:txBody>
      </p:sp>
      <p:pic>
        <p:nvPicPr>
          <p:cNvPr id="13" name="Picture 12">
            <a:extLst>
              <a:ext uri="{FF2B5EF4-FFF2-40B4-BE49-F238E27FC236}">
                <a16:creationId xmlns:a16="http://schemas.microsoft.com/office/drawing/2014/main" id="{DDFB8EF8-6BAD-C64B-BB7F-63112C4674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
        <p:nvSpPr>
          <p:cNvPr id="7" name="Text Placeholder 3">
            <a:extLst>
              <a:ext uri="{FF2B5EF4-FFF2-40B4-BE49-F238E27FC236}">
                <a16:creationId xmlns:a16="http://schemas.microsoft.com/office/drawing/2014/main" id="{27AC71E2-45A1-9919-708A-BB969A20DD12}"/>
              </a:ext>
            </a:extLst>
          </p:cNvPr>
          <p:cNvSpPr>
            <a:spLocks noGrp="1"/>
          </p:cNvSpPr>
          <p:nvPr>
            <p:ph type="body" sz="quarter" idx="20" hasCustomPrompt="1"/>
          </p:nvPr>
        </p:nvSpPr>
        <p:spPr>
          <a:xfrm>
            <a:off x="394393" y="403475"/>
            <a:ext cx="5542976" cy="362069"/>
          </a:xfrm>
          <a:prstGeom prst="rect">
            <a:avLst/>
          </a:prstGeom>
        </p:spPr>
        <p:txBody>
          <a:bodyPr/>
          <a:lstStyle>
            <a:lvl1pPr marL="0" indent="0">
              <a:lnSpc>
                <a:spcPct val="110000"/>
              </a:lnSpc>
              <a:buNone/>
              <a:defRPr sz="1600" b="1">
                <a:solidFill>
                  <a:schemeClr val="accent1"/>
                </a:solidFill>
              </a:defRPr>
            </a:lvl1pPr>
          </a:lstStyle>
          <a:p>
            <a:pPr lvl="0"/>
            <a:r>
              <a:rPr lang="en-GB" dirty="0"/>
              <a:t>Add section title on one line</a:t>
            </a:r>
          </a:p>
        </p:txBody>
      </p:sp>
      <p:sp>
        <p:nvSpPr>
          <p:cNvPr id="9" name="Title 1"/>
          <p:cNvSpPr>
            <a:spLocks noGrp="1"/>
          </p:cNvSpPr>
          <p:nvPr>
            <p:ph type="ctrTitle" hasCustomPrompt="1"/>
          </p:nvPr>
        </p:nvSpPr>
        <p:spPr>
          <a:xfrm>
            <a:off x="394392" y="1125015"/>
            <a:ext cx="8336653" cy="965443"/>
          </a:xfrm>
          <a:prstGeom prst="rect">
            <a:avLst/>
          </a:prstGeom>
        </p:spPr>
        <p:txBody>
          <a:bodyPr anchor="t">
            <a:normAutofit/>
          </a:bodyPr>
          <a:lstStyle>
            <a:lvl1pPr algn="l">
              <a:defRPr sz="4500" b="1">
                <a:solidFill>
                  <a:schemeClr val="accent1"/>
                </a:solidFill>
                <a:latin typeface="EuropeaEco" pitchFamily="2" charset="0"/>
                <a:ea typeface="EuropeaEco" pitchFamily="2" charset="0"/>
              </a:defRPr>
            </a:lvl1pPr>
          </a:lstStyle>
          <a:p>
            <a:r>
              <a:rPr lang="en-US" dirty="0"/>
              <a:t>Add title in one line</a:t>
            </a:r>
            <a:endParaRPr lang="en-GB" dirty="0"/>
          </a:p>
        </p:txBody>
      </p:sp>
      <p:sp>
        <p:nvSpPr>
          <p:cNvPr id="12" name="Text Placeholder 3">
            <a:extLst>
              <a:ext uri="{FF2B5EF4-FFF2-40B4-BE49-F238E27FC236}">
                <a16:creationId xmlns:a16="http://schemas.microsoft.com/office/drawing/2014/main" id="{27AC71E2-45A1-9919-708A-BB969A20DD12}"/>
              </a:ext>
            </a:extLst>
          </p:cNvPr>
          <p:cNvSpPr>
            <a:spLocks noGrp="1"/>
          </p:cNvSpPr>
          <p:nvPr>
            <p:ph type="body" sz="quarter" idx="21" hasCustomPrompt="1"/>
          </p:nvPr>
        </p:nvSpPr>
        <p:spPr>
          <a:xfrm>
            <a:off x="394393" y="2090458"/>
            <a:ext cx="8336652" cy="3543294"/>
          </a:xfrm>
          <a:prstGeom prst="rect">
            <a:avLst/>
          </a:prstGeom>
        </p:spPr>
        <p:txBody>
          <a:bodyPr/>
          <a:lstStyle>
            <a:lvl1pPr marL="0" indent="0">
              <a:lnSpc>
                <a:spcPct val="110000"/>
              </a:lnSpc>
              <a:buNone/>
              <a:defRPr sz="2000" b="0">
                <a:solidFill>
                  <a:schemeClr val="tx1"/>
                </a:solidFill>
              </a:defRPr>
            </a:lvl1pPr>
          </a:lstStyle>
          <a:p>
            <a:pPr lvl="0"/>
            <a:r>
              <a:rPr lang="en-GB" dirty="0"/>
              <a:t>Add body copy</a:t>
            </a:r>
          </a:p>
        </p:txBody>
      </p:sp>
    </p:spTree>
    <p:extLst>
      <p:ext uri="{BB962C8B-B14F-4D97-AF65-F5344CB8AC3E}">
        <p14:creationId xmlns:p14="http://schemas.microsoft.com/office/powerpoint/2010/main" val="3100342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Route+Title+Body+Side image">
    <p:spTree>
      <p:nvGrpSpPr>
        <p:cNvPr id="1" name=""/>
        <p:cNvGrpSpPr/>
        <p:nvPr/>
      </p:nvGrpSpPr>
      <p:grpSpPr>
        <a:xfrm>
          <a:off x="0" y="0"/>
          <a:ext cx="0" cy="0"/>
          <a:chOff x="0" y="0"/>
          <a:chExt cx="0" cy="0"/>
        </a:xfrm>
      </p:grpSpPr>
      <p:sp>
        <p:nvSpPr>
          <p:cNvPr id="8" name="Slide Number Placeholder 6"/>
          <p:cNvSpPr>
            <a:spLocks noGrp="1"/>
          </p:cNvSpPr>
          <p:nvPr>
            <p:ph type="sldNum" sz="quarter" idx="4"/>
          </p:nvPr>
        </p:nvSpPr>
        <p:spPr>
          <a:xfrm>
            <a:off x="394392" y="6291809"/>
            <a:ext cx="828480" cy="230177"/>
          </a:xfrm>
          <a:prstGeom prst="rect">
            <a:avLst/>
          </a:prstGeom>
        </p:spPr>
        <p:txBody>
          <a:bodyPr/>
          <a:lstStyle>
            <a:lvl1pPr>
              <a:defRPr sz="1050">
                <a:solidFill>
                  <a:schemeClr val="accent1"/>
                </a:solidFill>
                <a:latin typeface="EuropeaEco" pitchFamily="2" charset="0"/>
                <a:ea typeface="EuropeaEco" pitchFamily="2" charset="0"/>
              </a:defRPr>
            </a:lvl1pPr>
          </a:lstStyle>
          <a:p>
            <a:fld id="{48FB32EB-B944-4F55-92EC-EC18E6F49AFB}" type="slidenum">
              <a:rPr lang="en-GB" smtClean="0"/>
              <a:pPr/>
              <a:t>‹#›</a:t>
            </a:fld>
            <a:endParaRPr lang="en-GB" dirty="0"/>
          </a:p>
        </p:txBody>
      </p:sp>
      <p:sp>
        <p:nvSpPr>
          <p:cNvPr id="10" name="Picture Placeholder 11">
            <a:extLst>
              <a:ext uri="{FF2B5EF4-FFF2-40B4-BE49-F238E27FC236}">
                <a16:creationId xmlns:a16="http://schemas.microsoft.com/office/drawing/2014/main" id="{D7A5E9AB-FE7C-9C4E-B3B0-0656C71EEB6D}"/>
              </a:ext>
            </a:extLst>
          </p:cNvPr>
          <p:cNvSpPr>
            <a:spLocks noGrp="1"/>
          </p:cNvSpPr>
          <p:nvPr>
            <p:ph type="pic" sz="quarter" idx="13" hasCustomPrompt="1"/>
          </p:nvPr>
        </p:nvSpPr>
        <p:spPr>
          <a:xfrm>
            <a:off x="7148512" y="0"/>
            <a:ext cx="5043487" cy="6858000"/>
          </a:xfrm>
          <a:custGeom>
            <a:avLst/>
            <a:gdLst>
              <a:gd name="connsiteX0" fmla="*/ 0 w 9752628"/>
              <a:gd name="connsiteY0" fmla="*/ 0 h 6857994"/>
              <a:gd name="connsiteX1" fmla="*/ 9752628 w 9752628"/>
              <a:gd name="connsiteY1" fmla="*/ 0 h 6857994"/>
              <a:gd name="connsiteX2" fmla="*/ 9752628 w 9752628"/>
              <a:gd name="connsiteY2" fmla="*/ 6857994 h 6857994"/>
              <a:gd name="connsiteX3" fmla="*/ 0 w 9752628"/>
              <a:gd name="connsiteY3" fmla="*/ 6857994 h 6857994"/>
            </a:gdLst>
            <a:ahLst/>
            <a:cxnLst>
              <a:cxn ang="0">
                <a:pos x="connsiteX0" y="connsiteY0"/>
              </a:cxn>
              <a:cxn ang="0">
                <a:pos x="connsiteX1" y="connsiteY1"/>
              </a:cxn>
              <a:cxn ang="0">
                <a:pos x="connsiteX2" y="connsiteY2"/>
              </a:cxn>
              <a:cxn ang="0">
                <a:pos x="connsiteX3" y="connsiteY3"/>
              </a:cxn>
            </a:cxnLst>
            <a:rect l="l" t="t" r="r" b="b"/>
            <a:pathLst>
              <a:path w="9752628" h="6857994">
                <a:moveTo>
                  <a:pt x="0" y="0"/>
                </a:moveTo>
                <a:lnTo>
                  <a:pt x="9752628" y="0"/>
                </a:lnTo>
                <a:lnTo>
                  <a:pt x="9752628" y="6857994"/>
                </a:lnTo>
                <a:lnTo>
                  <a:pt x="0" y="6857994"/>
                </a:lnTo>
                <a:close/>
              </a:path>
            </a:pathLst>
          </a:custGeom>
          <a:solidFill>
            <a:schemeClr val="bg2">
              <a:lumMod val="40000"/>
              <a:lumOff val="60000"/>
            </a:schemeClr>
          </a:solidFill>
        </p:spPr>
        <p:txBody>
          <a:bodyPr wrap="square">
            <a:noAutofit/>
          </a:bodyPr>
          <a:lstStyle>
            <a:lvl1pPr marL="0" indent="0">
              <a:buNone/>
              <a:defRPr sz="1400"/>
            </a:lvl1pPr>
          </a:lstStyle>
          <a:p>
            <a:r>
              <a:rPr lang="en-US" dirty="0"/>
              <a:t>Click on the icon to add picture</a:t>
            </a:r>
            <a:endParaRPr lang="en-GB" dirty="0"/>
          </a:p>
        </p:txBody>
      </p:sp>
      <p:pic>
        <p:nvPicPr>
          <p:cNvPr id="11" name="Picture 10">
            <a:extLst>
              <a:ext uri="{FF2B5EF4-FFF2-40B4-BE49-F238E27FC236}">
                <a16:creationId xmlns:a16="http://schemas.microsoft.com/office/drawing/2014/main" id="{9E9CDD18-E3FA-AF41-9E61-53116426D4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
        <p:nvSpPr>
          <p:cNvPr id="12" name="Text Placeholder 3">
            <a:extLst>
              <a:ext uri="{FF2B5EF4-FFF2-40B4-BE49-F238E27FC236}">
                <a16:creationId xmlns:a16="http://schemas.microsoft.com/office/drawing/2014/main" id="{27AC71E2-45A1-9919-708A-BB969A20DD12}"/>
              </a:ext>
            </a:extLst>
          </p:cNvPr>
          <p:cNvSpPr>
            <a:spLocks noGrp="1"/>
          </p:cNvSpPr>
          <p:nvPr>
            <p:ph type="body" sz="quarter" idx="20" hasCustomPrompt="1"/>
          </p:nvPr>
        </p:nvSpPr>
        <p:spPr>
          <a:xfrm>
            <a:off x="394393" y="403475"/>
            <a:ext cx="5542976" cy="362069"/>
          </a:xfrm>
          <a:prstGeom prst="rect">
            <a:avLst/>
          </a:prstGeom>
        </p:spPr>
        <p:txBody>
          <a:bodyPr/>
          <a:lstStyle>
            <a:lvl1pPr marL="0" indent="0">
              <a:lnSpc>
                <a:spcPct val="110000"/>
              </a:lnSpc>
              <a:buNone/>
              <a:defRPr sz="1600" b="1">
                <a:solidFill>
                  <a:schemeClr val="accent1"/>
                </a:solidFill>
              </a:defRPr>
            </a:lvl1pPr>
          </a:lstStyle>
          <a:p>
            <a:pPr lvl="0"/>
            <a:r>
              <a:rPr lang="en-GB" dirty="0"/>
              <a:t>Add section title on one line</a:t>
            </a:r>
          </a:p>
        </p:txBody>
      </p:sp>
      <p:sp>
        <p:nvSpPr>
          <p:cNvPr id="17" name="Title 1"/>
          <p:cNvSpPr>
            <a:spLocks noGrp="1"/>
          </p:cNvSpPr>
          <p:nvPr>
            <p:ph type="ctrTitle" hasCustomPrompt="1"/>
          </p:nvPr>
        </p:nvSpPr>
        <p:spPr>
          <a:xfrm>
            <a:off x="394392" y="1125015"/>
            <a:ext cx="5981009" cy="1375075"/>
          </a:xfrm>
          <a:prstGeom prst="rect">
            <a:avLst/>
          </a:prstGeom>
        </p:spPr>
        <p:txBody>
          <a:bodyPr anchor="t">
            <a:normAutofit/>
          </a:bodyPr>
          <a:lstStyle>
            <a:lvl1pPr algn="l">
              <a:defRPr sz="4500" b="1">
                <a:solidFill>
                  <a:schemeClr val="accent1"/>
                </a:solidFill>
                <a:latin typeface="EuropeaEco" pitchFamily="2" charset="0"/>
                <a:ea typeface="EuropeaEco" pitchFamily="2" charset="0"/>
              </a:defRPr>
            </a:lvl1pPr>
          </a:lstStyle>
          <a:p>
            <a:r>
              <a:rPr lang="en-US" dirty="0"/>
              <a:t>Add title across one </a:t>
            </a:r>
            <a:br>
              <a:rPr lang="en-US" dirty="0"/>
            </a:br>
            <a:r>
              <a:rPr lang="en-US" dirty="0"/>
              <a:t>to two lines</a:t>
            </a:r>
            <a:endParaRPr lang="en-GB" dirty="0"/>
          </a:p>
        </p:txBody>
      </p:sp>
      <p:sp>
        <p:nvSpPr>
          <p:cNvPr id="9" name="Text Placeholder 3">
            <a:extLst>
              <a:ext uri="{FF2B5EF4-FFF2-40B4-BE49-F238E27FC236}">
                <a16:creationId xmlns:a16="http://schemas.microsoft.com/office/drawing/2014/main" id="{27AC71E2-45A1-9919-708A-BB969A20DD12}"/>
              </a:ext>
            </a:extLst>
          </p:cNvPr>
          <p:cNvSpPr>
            <a:spLocks noGrp="1"/>
          </p:cNvSpPr>
          <p:nvPr>
            <p:ph type="body" sz="quarter" idx="19" hasCustomPrompt="1"/>
          </p:nvPr>
        </p:nvSpPr>
        <p:spPr>
          <a:xfrm>
            <a:off x="394393" y="2801450"/>
            <a:ext cx="5981008" cy="2832302"/>
          </a:xfrm>
          <a:prstGeom prst="rect">
            <a:avLst/>
          </a:prstGeom>
        </p:spPr>
        <p:txBody>
          <a:bodyPr/>
          <a:lstStyle>
            <a:lvl1pPr marL="0" indent="0">
              <a:lnSpc>
                <a:spcPct val="110000"/>
              </a:lnSpc>
              <a:buNone/>
              <a:defRPr sz="2000" b="0">
                <a:solidFill>
                  <a:schemeClr val="tx1"/>
                </a:solidFill>
              </a:defRPr>
            </a:lvl1pPr>
          </a:lstStyle>
          <a:p>
            <a:pPr lvl="0"/>
            <a:r>
              <a:rPr lang="en-GB" dirty="0"/>
              <a:t>Add body copy</a:t>
            </a:r>
          </a:p>
        </p:txBody>
      </p:sp>
    </p:spTree>
    <p:extLst>
      <p:ext uri="{BB962C8B-B14F-4D97-AF65-F5344CB8AC3E}">
        <p14:creationId xmlns:p14="http://schemas.microsoft.com/office/powerpoint/2010/main" val="1366103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2200021"/>
            <a:ext cx="6462713" cy="1655762"/>
          </a:xfrm>
        </p:spPr>
        <p:txBody>
          <a:bodyPr anchor="b"/>
          <a:lstStyle>
            <a:lvl1pPr algn="l">
              <a:defRPr sz="5000">
                <a:solidFill>
                  <a:schemeClr val="bg1"/>
                </a:solidFill>
              </a:defRPr>
            </a:lvl1pPr>
          </a:lstStyle>
          <a:p>
            <a:r>
              <a:rPr lang="en-GB" dirty="0"/>
              <a:t>Add presentation title_</a:t>
            </a:r>
          </a:p>
        </p:txBody>
      </p:sp>
      <p:sp>
        <p:nvSpPr>
          <p:cNvPr id="3" name="Subtitle 2">
            <a:extLst>
              <a:ext uri="{FF2B5EF4-FFF2-40B4-BE49-F238E27FC236}">
                <a16:creationId xmlns:a16="http://schemas.microsoft.com/office/drawing/2014/main" id="{774B20D8-4185-BBFD-2847-455870BDA13D}"/>
              </a:ext>
            </a:extLst>
          </p:cNvPr>
          <p:cNvSpPr>
            <a:spLocks noGrp="1"/>
          </p:cNvSpPr>
          <p:nvPr>
            <p:ph type="subTitle" idx="1" hasCustomPrompt="1"/>
          </p:nvPr>
        </p:nvSpPr>
        <p:spPr>
          <a:xfrm>
            <a:off x="479425" y="4096242"/>
            <a:ext cx="6462713" cy="151580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_Add presentation subtitle</a:t>
            </a:r>
          </a:p>
        </p:txBody>
      </p:sp>
      <p:pic>
        <p:nvPicPr>
          <p:cNvPr id="6" name="Picture 5">
            <a:extLst>
              <a:ext uri="{FF2B5EF4-FFF2-40B4-BE49-F238E27FC236}">
                <a16:creationId xmlns:a16="http://schemas.microsoft.com/office/drawing/2014/main" id="{A47C6E79-71DF-8B41-8BA1-22158FC87B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4033896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4">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2200021"/>
            <a:ext cx="6462713" cy="1655762"/>
          </a:xfrm>
        </p:spPr>
        <p:txBody>
          <a:bodyPr anchor="b"/>
          <a:lstStyle>
            <a:lvl1pPr algn="l">
              <a:defRPr sz="5000">
                <a:solidFill>
                  <a:schemeClr val="bg1"/>
                </a:solidFill>
              </a:defRPr>
            </a:lvl1pPr>
          </a:lstStyle>
          <a:p>
            <a:r>
              <a:rPr lang="en-GB" dirty="0"/>
              <a:t>Add presentation title_</a:t>
            </a:r>
          </a:p>
        </p:txBody>
      </p:sp>
      <p:sp>
        <p:nvSpPr>
          <p:cNvPr id="3" name="Subtitle 2">
            <a:extLst>
              <a:ext uri="{FF2B5EF4-FFF2-40B4-BE49-F238E27FC236}">
                <a16:creationId xmlns:a16="http://schemas.microsoft.com/office/drawing/2014/main" id="{774B20D8-4185-BBFD-2847-455870BDA13D}"/>
              </a:ext>
            </a:extLst>
          </p:cNvPr>
          <p:cNvSpPr>
            <a:spLocks noGrp="1"/>
          </p:cNvSpPr>
          <p:nvPr>
            <p:ph type="subTitle" idx="1" hasCustomPrompt="1"/>
          </p:nvPr>
        </p:nvSpPr>
        <p:spPr>
          <a:xfrm>
            <a:off x="479425" y="4096242"/>
            <a:ext cx="6462713" cy="151580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_Add presentation subtitle</a:t>
            </a:r>
          </a:p>
        </p:txBody>
      </p:sp>
      <p:pic>
        <p:nvPicPr>
          <p:cNvPr id="5" name="Picture 4">
            <a:extLst>
              <a:ext uri="{FF2B5EF4-FFF2-40B4-BE49-F238E27FC236}">
                <a16:creationId xmlns:a16="http://schemas.microsoft.com/office/drawing/2014/main" id="{60E657FC-7AC8-DC4E-8052-E0926F8DD0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1793170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5">
    <p:bg>
      <p:bgPr>
        <a:solidFill>
          <a:schemeClr val="bg1"/>
        </a:solidFill>
        <a:effectLst/>
      </p:bgPr>
    </p:bg>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5045D46D-95DE-A140-8D9B-AC9C30146C09}"/>
              </a:ext>
            </a:extLst>
          </p:cNvPr>
          <p:cNvSpPr>
            <a:spLocks noGrp="1"/>
          </p:cNvSpPr>
          <p:nvPr>
            <p:ph type="pic" sz="quarter" idx="13" hasCustomPrompt="1"/>
          </p:nvPr>
        </p:nvSpPr>
        <p:spPr>
          <a:xfrm>
            <a:off x="0" y="0"/>
            <a:ext cx="12191999" cy="6858000"/>
          </a:xfrm>
          <a:custGeom>
            <a:avLst/>
            <a:gdLst>
              <a:gd name="connsiteX0" fmla="*/ 0 w 9752628"/>
              <a:gd name="connsiteY0" fmla="*/ 0 h 6857994"/>
              <a:gd name="connsiteX1" fmla="*/ 9752628 w 9752628"/>
              <a:gd name="connsiteY1" fmla="*/ 0 h 6857994"/>
              <a:gd name="connsiteX2" fmla="*/ 9752628 w 9752628"/>
              <a:gd name="connsiteY2" fmla="*/ 6857994 h 6857994"/>
              <a:gd name="connsiteX3" fmla="*/ 0 w 9752628"/>
              <a:gd name="connsiteY3" fmla="*/ 6857994 h 6857994"/>
            </a:gdLst>
            <a:ahLst/>
            <a:cxnLst>
              <a:cxn ang="0">
                <a:pos x="connsiteX0" y="connsiteY0"/>
              </a:cxn>
              <a:cxn ang="0">
                <a:pos x="connsiteX1" y="connsiteY1"/>
              </a:cxn>
              <a:cxn ang="0">
                <a:pos x="connsiteX2" y="connsiteY2"/>
              </a:cxn>
              <a:cxn ang="0">
                <a:pos x="connsiteX3" y="connsiteY3"/>
              </a:cxn>
            </a:cxnLst>
            <a:rect l="l" t="t" r="r" b="b"/>
            <a:pathLst>
              <a:path w="9752628" h="6857994">
                <a:moveTo>
                  <a:pt x="0" y="0"/>
                </a:moveTo>
                <a:lnTo>
                  <a:pt x="9752628" y="0"/>
                </a:lnTo>
                <a:lnTo>
                  <a:pt x="9752628" y="6857994"/>
                </a:lnTo>
                <a:lnTo>
                  <a:pt x="0" y="6857994"/>
                </a:lnTo>
                <a:close/>
              </a:path>
            </a:pathLst>
          </a:custGeom>
          <a:solidFill>
            <a:schemeClr val="bg2">
              <a:lumMod val="40000"/>
              <a:lumOff val="60000"/>
            </a:schemeClr>
          </a:solidFill>
        </p:spPr>
        <p:txBody>
          <a:bodyPr wrap="square">
            <a:noAutofit/>
          </a:bodyPr>
          <a:lstStyle>
            <a:lvl1pPr>
              <a:defRPr sz="1400"/>
            </a:lvl1pPr>
          </a:lstStyle>
          <a:p>
            <a:r>
              <a:rPr lang="en-US" dirty="0"/>
              <a:t>click on the icon to add picture</a:t>
            </a:r>
            <a:endParaRPr lang="en-GB" dirty="0"/>
          </a:p>
        </p:txBody>
      </p:sp>
      <p:sp>
        <p:nvSpPr>
          <p:cNvPr id="2" name="Title 1">
            <a:extLst>
              <a:ext uri="{FF2B5EF4-FFF2-40B4-BE49-F238E27FC236}">
                <a16:creationId xmlns:a16="http://schemas.microsoft.com/office/drawing/2014/main" id="{B209EC87-A812-1191-B3D9-E7BF8191A0C8}"/>
              </a:ext>
            </a:extLst>
          </p:cNvPr>
          <p:cNvSpPr>
            <a:spLocks noGrp="1"/>
          </p:cNvSpPr>
          <p:nvPr userDrawn="1">
            <p:ph type="ctrTitle" hasCustomPrompt="1"/>
          </p:nvPr>
        </p:nvSpPr>
        <p:spPr>
          <a:xfrm>
            <a:off x="479425" y="1412875"/>
            <a:ext cx="5508625" cy="2442908"/>
          </a:xfrm>
        </p:spPr>
        <p:txBody>
          <a:bodyPr anchor="b"/>
          <a:lstStyle>
            <a:lvl1pPr algn="l">
              <a:defRPr sz="5000">
                <a:solidFill>
                  <a:schemeClr val="bg1"/>
                </a:solidFill>
              </a:defRPr>
            </a:lvl1pPr>
          </a:lstStyle>
          <a:p>
            <a:r>
              <a:rPr lang="en-GB" dirty="0"/>
              <a:t>Add presentation title_</a:t>
            </a:r>
          </a:p>
        </p:txBody>
      </p:sp>
      <p:sp>
        <p:nvSpPr>
          <p:cNvPr id="3" name="Subtitle 2">
            <a:extLst>
              <a:ext uri="{FF2B5EF4-FFF2-40B4-BE49-F238E27FC236}">
                <a16:creationId xmlns:a16="http://schemas.microsoft.com/office/drawing/2014/main" id="{774B20D8-4185-BBFD-2847-455870BDA13D}"/>
              </a:ext>
            </a:extLst>
          </p:cNvPr>
          <p:cNvSpPr>
            <a:spLocks noGrp="1"/>
          </p:cNvSpPr>
          <p:nvPr userDrawn="1">
            <p:ph type="subTitle" idx="1" hasCustomPrompt="1"/>
          </p:nvPr>
        </p:nvSpPr>
        <p:spPr>
          <a:xfrm>
            <a:off x="479425" y="4096242"/>
            <a:ext cx="5508625" cy="151580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_Add presentation subtitle</a:t>
            </a:r>
          </a:p>
        </p:txBody>
      </p:sp>
      <p:pic>
        <p:nvPicPr>
          <p:cNvPr id="6" name="Picture 5">
            <a:extLst>
              <a:ext uri="{FF2B5EF4-FFF2-40B4-BE49-F238E27FC236}">
                <a16:creationId xmlns:a16="http://schemas.microsoft.com/office/drawing/2014/main" id="{BA855749-7457-CA48-9389-8CF4608D31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1199184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2"/>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1E9E9BD-7D58-C628-8CC6-D319F2BD03C7}"/>
              </a:ext>
            </a:extLst>
          </p:cNvPr>
          <p:cNvSpPr>
            <a:spLocks noGrp="1"/>
          </p:cNvSpPr>
          <p:nvPr>
            <p:ph type="body" sz="quarter" idx="10" hasCustomPrompt="1"/>
          </p:nvPr>
        </p:nvSpPr>
        <p:spPr>
          <a:xfrm>
            <a:off x="479425" y="461963"/>
            <a:ext cx="5616575" cy="914400"/>
          </a:xfrm>
        </p:spPr>
        <p:txBody>
          <a:bodyPr/>
          <a:lstStyle>
            <a:lvl1pPr>
              <a:lnSpc>
                <a:spcPts val="6000"/>
              </a:lnSpc>
              <a:defRPr sz="6000" b="1">
                <a:solidFill>
                  <a:schemeClr val="accent1"/>
                </a:solidFill>
              </a:defRPr>
            </a:lvl1pPr>
          </a:lstStyle>
          <a:p>
            <a:pPr lvl="0"/>
            <a:r>
              <a:rPr lang="en-GB" dirty="0"/>
              <a:t>Agenda</a:t>
            </a:r>
          </a:p>
        </p:txBody>
      </p:sp>
      <p:sp>
        <p:nvSpPr>
          <p:cNvPr id="9" name="Text Placeholder 8">
            <a:extLst>
              <a:ext uri="{FF2B5EF4-FFF2-40B4-BE49-F238E27FC236}">
                <a16:creationId xmlns:a16="http://schemas.microsoft.com/office/drawing/2014/main" id="{A089A252-47A3-724D-6B27-33294128F53B}"/>
              </a:ext>
            </a:extLst>
          </p:cNvPr>
          <p:cNvSpPr>
            <a:spLocks noGrp="1"/>
          </p:cNvSpPr>
          <p:nvPr>
            <p:ph type="body" sz="quarter" idx="11" hasCustomPrompt="1"/>
          </p:nvPr>
        </p:nvSpPr>
        <p:spPr>
          <a:xfrm>
            <a:off x="479424" y="1892300"/>
            <a:ext cx="5722939" cy="3597158"/>
          </a:xfrm>
        </p:spPr>
        <p:txBody>
          <a:bodyPr vert="horz" lIns="0" tIns="0" rIns="0" bIns="0" numCol="2" spcCol="182880" rtlCol="0">
            <a:noAutofit/>
          </a:bodyPr>
          <a:lstStyle>
            <a:lvl1pPr>
              <a:spcBef>
                <a:spcPts val="1200"/>
              </a:spcBef>
              <a:defRPr lang="en-US" b="1" smtClean="0">
                <a:solidFill>
                  <a:schemeClr val="accent1"/>
                </a:solidFill>
              </a:defRPr>
            </a:lvl1pPr>
            <a:lvl2pPr>
              <a:defRPr lang="en-US" sz="2000" smtClean="0"/>
            </a:lvl2pPr>
            <a:lvl3pPr>
              <a:defRPr lang="en-US" smtClean="0"/>
            </a:lvl3pPr>
            <a:lvl4pPr>
              <a:defRPr lang="en-US" sz="1600" smtClean="0"/>
            </a:lvl4pPr>
            <a:lvl5pPr>
              <a:defRPr lang="en-GB" sz="1600"/>
            </a:lvl5pPr>
          </a:lstStyle>
          <a:p>
            <a:pPr lvl="0">
              <a:spcAft>
                <a:spcPts val="1200"/>
              </a:spcAft>
              <a:buFont typeface="+mj-lt"/>
              <a:tabLst/>
            </a:pPr>
            <a:r>
              <a:rPr lang="en-US" dirty="0"/>
              <a:t>Agenda item goes here</a:t>
            </a:r>
            <a:endParaRPr lang="en-GB" dirty="0"/>
          </a:p>
        </p:txBody>
      </p:sp>
      <p:sp>
        <p:nvSpPr>
          <p:cNvPr id="25" name="Text Placeholder 8">
            <a:extLst>
              <a:ext uri="{FF2B5EF4-FFF2-40B4-BE49-F238E27FC236}">
                <a16:creationId xmlns:a16="http://schemas.microsoft.com/office/drawing/2014/main" id="{E400F3DC-4379-0FE8-22CC-750DAF4C7655}"/>
              </a:ext>
            </a:extLst>
          </p:cNvPr>
          <p:cNvSpPr>
            <a:spLocks noGrp="1"/>
          </p:cNvSpPr>
          <p:nvPr>
            <p:ph type="body" sz="quarter" idx="12" hasCustomPrompt="1"/>
          </p:nvPr>
        </p:nvSpPr>
        <p:spPr>
          <a:xfrm>
            <a:off x="6788150" y="1927808"/>
            <a:ext cx="2644775" cy="3597158"/>
          </a:xfrm>
        </p:spPr>
        <p:txBody>
          <a:bodyPr vert="horz" lIns="0" tIns="0" rIns="0" bIns="0" rtlCol="0">
            <a:noAutofit/>
          </a:bodyPr>
          <a:lstStyle>
            <a:lvl1pPr>
              <a:spcBef>
                <a:spcPts val="1200"/>
              </a:spcBef>
              <a:defRPr lang="en-US" b="1" smtClean="0">
                <a:solidFill>
                  <a:schemeClr val="accent1"/>
                </a:solidFill>
              </a:defRPr>
            </a:lvl1pPr>
            <a:lvl2pPr>
              <a:defRPr lang="en-US" sz="2000" smtClean="0"/>
            </a:lvl2pPr>
            <a:lvl3pPr>
              <a:defRPr lang="en-US" smtClean="0"/>
            </a:lvl3pPr>
            <a:lvl4pPr>
              <a:defRPr lang="en-US" sz="1600" smtClean="0"/>
            </a:lvl4pPr>
            <a:lvl5pPr>
              <a:defRPr lang="en-GB" sz="1600"/>
            </a:lvl5pPr>
          </a:lstStyle>
          <a:p>
            <a:pPr lvl="0">
              <a:spcAft>
                <a:spcPts val="1200"/>
              </a:spcAft>
              <a:buFont typeface="+mj-lt"/>
              <a:tabLst/>
            </a:pPr>
            <a:r>
              <a:rPr lang="en-US" dirty="0"/>
              <a:t>Agenda item goes here</a:t>
            </a:r>
            <a:endParaRPr lang="en-GB" dirty="0"/>
          </a:p>
        </p:txBody>
      </p:sp>
    </p:spTree>
    <p:extLst>
      <p:ext uri="{BB962C8B-B14F-4D97-AF65-F5344CB8AC3E}">
        <p14:creationId xmlns:p14="http://schemas.microsoft.com/office/powerpoint/2010/main" val="2151927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1030544"/>
            <a:ext cx="4562475" cy="3114894"/>
          </a:xfrm>
        </p:spPr>
        <p:txBody>
          <a:bodyPr anchor="b"/>
          <a:lstStyle>
            <a:lvl1pPr algn="l">
              <a:defRPr sz="6000"/>
            </a:lvl1pPr>
          </a:lstStyle>
          <a:p>
            <a:r>
              <a:rPr lang="en-GB" dirty="0"/>
              <a:t>Allocation of fishing opportunities in the EU</a:t>
            </a:r>
          </a:p>
        </p:txBody>
      </p:sp>
      <p:sp>
        <p:nvSpPr>
          <p:cNvPr id="4" name="Subtitle 2">
            <a:extLst>
              <a:ext uri="{FF2B5EF4-FFF2-40B4-BE49-F238E27FC236}">
                <a16:creationId xmlns:a16="http://schemas.microsoft.com/office/drawing/2014/main" id="{15417BE0-75EB-8649-EE05-433EDE8B6A46}"/>
              </a:ext>
            </a:extLst>
          </p:cNvPr>
          <p:cNvSpPr>
            <a:spLocks noGrp="1"/>
          </p:cNvSpPr>
          <p:nvPr>
            <p:ph type="subTitle" idx="1" hasCustomPrompt="1"/>
          </p:nvPr>
        </p:nvSpPr>
        <p:spPr>
          <a:xfrm>
            <a:off x="7662691" y="2257063"/>
            <a:ext cx="4098206" cy="2135278"/>
          </a:xfrm>
        </p:spPr>
        <p:txBody>
          <a:bodyPr anchor="b"/>
          <a:lstStyle>
            <a:lvl1pPr marL="0" indent="0" algn="r">
              <a:buNone/>
              <a:defRPr sz="15000" b="1">
                <a:solidFill>
                  <a:srgbClr val="004EA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01</a:t>
            </a:r>
          </a:p>
        </p:txBody>
      </p:sp>
      <p:pic>
        <p:nvPicPr>
          <p:cNvPr id="5" name="Picture 4">
            <a:extLst>
              <a:ext uri="{FF2B5EF4-FFF2-40B4-BE49-F238E27FC236}">
                <a16:creationId xmlns:a16="http://schemas.microsoft.com/office/drawing/2014/main" id="{D7980675-EB31-DA43-B57A-7AA8122DED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Tree>
    <p:extLst>
      <p:ext uri="{BB962C8B-B14F-4D97-AF65-F5344CB8AC3E}">
        <p14:creationId xmlns:p14="http://schemas.microsoft.com/office/powerpoint/2010/main" val="2347311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0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1030544"/>
            <a:ext cx="4562475" cy="3114894"/>
          </a:xfrm>
        </p:spPr>
        <p:txBody>
          <a:bodyPr anchor="b"/>
          <a:lstStyle>
            <a:lvl1pPr algn="l">
              <a:defRPr sz="6000">
                <a:solidFill>
                  <a:schemeClr val="bg1"/>
                </a:solidFill>
              </a:defRPr>
            </a:lvl1pPr>
          </a:lstStyle>
          <a:p>
            <a:r>
              <a:rPr lang="en-GB" dirty="0"/>
              <a:t>Add section title</a:t>
            </a:r>
          </a:p>
        </p:txBody>
      </p:sp>
      <p:sp>
        <p:nvSpPr>
          <p:cNvPr id="3" name="Subtitle 2">
            <a:extLst>
              <a:ext uri="{FF2B5EF4-FFF2-40B4-BE49-F238E27FC236}">
                <a16:creationId xmlns:a16="http://schemas.microsoft.com/office/drawing/2014/main" id="{2D375183-62B2-4ED8-B8B4-FC29F065FC5C}"/>
              </a:ext>
            </a:extLst>
          </p:cNvPr>
          <p:cNvSpPr>
            <a:spLocks noGrp="1"/>
          </p:cNvSpPr>
          <p:nvPr>
            <p:ph type="subTitle" idx="1" hasCustomPrompt="1"/>
          </p:nvPr>
        </p:nvSpPr>
        <p:spPr>
          <a:xfrm>
            <a:off x="7662691" y="2257063"/>
            <a:ext cx="4098206" cy="2135278"/>
          </a:xfrm>
        </p:spPr>
        <p:txBody>
          <a:bodyPr anchor="b"/>
          <a:lstStyle>
            <a:lvl1pPr marL="0" indent="0" algn="r">
              <a:buNone/>
              <a:defRPr sz="15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02</a:t>
            </a:r>
          </a:p>
        </p:txBody>
      </p:sp>
      <p:pic>
        <p:nvPicPr>
          <p:cNvPr id="6" name="Picture 5">
            <a:extLst>
              <a:ext uri="{FF2B5EF4-FFF2-40B4-BE49-F238E27FC236}">
                <a16:creationId xmlns:a16="http://schemas.microsoft.com/office/drawing/2014/main" id="{A80B3388-D73D-7A43-B376-BB9AF9A473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2618489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0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1030544"/>
            <a:ext cx="4562475" cy="3114894"/>
          </a:xfrm>
        </p:spPr>
        <p:txBody>
          <a:bodyPr anchor="b"/>
          <a:lstStyle>
            <a:lvl1pPr algn="l">
              <a:defRPr sz="6000">
                <a:solidFill>
                  <a:schemeClr val="bg1"/>
                </a:solidFill>
              </a:defRPr>
            </a:lvl1pPr>
          </a:lstStyle>
          <a:p>
            <a:r>
              <a:rPr lang="en-GB" dirty="0"/>
              <a:t>Add section title</a:t>
            </a:r>
          </a:p>
        </p:txBody>
      </p:sp>
      <p:sp>
        <p:nvSpPr>
          <p:cNvPr id="3" name="Subtitle 2">
            <a:extLst>
              <a:ext uri="{FF2B5EF4-FFF2-40B4-BE49-F238E27FC236}">
                <a16:creationId xmlns:a16="http://schemas.microsoft.com/office/drawing/2014/main" id="{C41E24FF-EDF3-2272-4975-AD69422A8312}"/>
              </a:ext>
            </a:extLst>
          </p:cNvPr>
          <p:cNvSpPr>
            <a:spLocks noGrp="1"/>
          </p:cNvSpPr>
          <p:nvPr>
            <p:ph type="subTitle" idx="1" hasCustomPrompt="1"/>
          </p:nvPr>
        </p:nvSpPr>
        <p:spPr>
          <a:xfrm>
            <a:off x="7662691" y="2257063"/>
            <a:ext cx="4098206" cy="2135278"/>
          </a:xfrm>
        </p:spPr>
        <p:txBody>
          <a:bodyPr anchor="b"/>
          <a:lstStyle>
            <a:lvl1pPr marL="0" indent="0" algn="r">
              <a:buNone/>
              <a:defRPr sz="15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03</a:t>
            </a:r>
          </a:p>
        </p:txBody>
      </p:sp>
      <p:pic>
        <p:nvPicPr>
          <p:cNvPr id="6" name="Picture 5">
            <a:extLst>
              <a:ext uri="{FF2B5EF4-FFF2-40B4-BE49-F238E27FC236}">
                <a16:creationId xmlns:a16="http://schemas.microsoft.com/office/drawing/2014/main" id="{605B4571-2EC5-A449-9E5C-A5AAC97AA2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930334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0" name="Title Placeholder 1">
            <a:extLst>
              <a:ext uri="{FF2B5EF4-FFF2-40B4-BE49-F238E27FC236}">
                <a16:creationId xmlns:a16="http://schemas.microsoft.com/office/drawing/2014/main" id="{152E6E88-EBCA-D0EC-2E27-BCC1166DA6C1}"/>
              </a:ext>
            </a:extLst>
          </p:cNvPr>
          <p:cNvSpPr>
            <a:spLocks noGrp="1"/>
          </p:cNvSpPr>
          <p:nvPr>
            <p:ph type="title"/>
          </p:nvPr>
        </p:nvSpPr>
        <p:spPr>
          <a:xfrm>
            <a:off x="479425" y="470187"/>
            <a:ext cx="5735843" cy="303883"/>
          </a:xfrm>
          <a:prstGeom prst="rect">
            <a:avLst/>
          </a:prstGeom>
        </p:spPr>
        <p:txBody>
          <a:bodyPr vert="horz" lIns="0" tIns="0" rIns="0" bIns="0" rtlCol="0" anchor="t">
            <a:noAutofit/>
          </a:bodyPr>
          <a:lstStyle/>
          <a:p>
            <a:r>
              <a:rPr lang="en-US" dirty="0"/>
              <a:t>Add section title on one line</a:t>
            </a:r>
            <a:endParaRPr lang="en-GB" dirty="0"/>
          </a:p>
        </p:txBody>
      </p:sp>
      <p:sp>
        <p:nvSpPr>
          <p:cNvPr id="51" name="Text Placeholder 2">
            <a:extLst>
              <a:ext uri="{FF2B5EF4-FFF2-40B4-BE49-F238E27FC236}">
                <a16:creationId xmlns:a16="http://schemas.microsoft.com/office/drawing/2014/main" id="{862E5C15-D43D-1166-5DA2-50569688F430}"/>
              </a:ext>
            </a:extLst>
          </p:cNvPr>
          <p:cNvSpPr>
            <a:spLocks noGrp="1"/>
          </p:cNvSpPr>
          <p:nvPr>
            <p:ph type="body" idx="1"/>
          </p:nvPr>
        </p:nvSpPr>
        <p:spPr>
          <a:xfrm>
            <a:off x="479425" y="2560320"/>
            <a:ext cx="5735843" cy="3281680"/>
          </a:xfrm>
          <a:prstGeom prst="rect">
            <a:avLst/>
          </a:prstGeom>
        </p:spPr>
        <p:txBody>
          <a:bodyPr vert="horz" lIns="0" tIns="0" rIns="0" bIns="0" rtlCol="0">
            <a:noAutofit/>
          </a:bodyPr>
          <a:lstStyle/>
          <a:p>
            <a:pPr lvl="0"/>
            <a:r>
              <a:rPr lang="en-US" dirty="0"/>
              <a:t>Add first level body copy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Rectangle 7">
            <a:extLst>
              <a:ext uri="{FF2B5EF4-FFF2-40B4-BE49-F238E27FC236}">
                <a16:creationId xmlns:a16="http://schemas.microsoft.com/office/drawing/2014/main" id="{725D5839-15DF-8D73-AF8D-A4FC1E1B10D1}"/>
              </a:ext>
            </a:extLst>
          </p:cNvPr>
          <p:cNvSpPr/>
          <p:nvPr userDrawn="1"/>
        </p:nvSpPr>
        <p:spPr>
          <a:xfrm>
            <a:off x="12433738" y="0"/>
            <a:ext cx="2049518" cy="2942898"/>
          </a:xfrm>
          <a:prstGeom prst="rect">
            <a:avLst/>
          </a:prstGeom>
          <a:solidFill>
            <a:schemeClr val="tx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GB" sz="1200" b="1" dirty="0">
                <a:latin typeface="+mn-lt"/>
              </a:rPr>
              <a:t>HOW TO UPDATE THE FOOTER</a:t>
            </a:r>
          </a:p>
          <a:p>
            <a:pPr algn="l"/>
            <a:endParaRPr lang="en-GB" sz="1200" b="1" dirty="0">
              <a:latin typeface="+mn-lt"/>
            </a:endParaRPr>
          </a:p>
          <a:p>
            <a:pPr marL="228600" indent="-228600" algn="l">
              <a:buFont typeface="+mj-lt"/>
              <a:buAutoNum type="arabicPeriod"/>
            </a:pPr>
            <a:r>
              <a:rPr lang="en-GB" sz="1200" b="0" dirty="0">
                <a:latin typeface="+mn-lt"/>
              </a:rPr>
              <a:t>View </a:t>
            </a:r>
          </a:p>
          <a:p>
            <a:pPr marL="228600" indent="-228600" algn="l">
              <a:buFont typeface="+mj-lt"/>
              <a:buAutoNum type="arabicPeriod"/>
            </a:pPr>
            <a:r>
              <a:rPr lang="en-GB" sz="1200" b="0" dirty="0">
                <a:latin typeface="+mn-lt"/>
              </a:rPr>
              <a:t>Slide Master</a:t>
            </a:r>
          </a:p>
          <a:p>
            <a:pPr marL="228600" indent="-228600" algn="l">
              <a:buFont typeface="+mj-lt"/>
              <a:buAutoNum type="arabicPeriod"/>
            </a:pPr>
            <a:r>
              <a:rPr lang="en-GB" sz="1200" b="0" dirty="0">
                <a:latin typeface="+mn-lt"/>
              </a:rPr>
              <a:t>Scroll to very first page that is numbered (1)</a:t>
            </a:r>
          </a:p>
          <a:p>
            <a:pPr marL="228600" indent="-228600" algn="l">
              <a:buFont typeface="+mj-lt"/>
              <a:buAutoNum type="arabicPeriod"/>
            </a:pPr>
            <a:r>
              <a:rPr lang="en-GB" sz="1200" b="0" dirty="0">
                <a:latin typeface="+mn-lt"/>
              </a:rPr>
              <a:t>Update the Presentation Title and date (be careful not to delete the page number)</a:t>
            </a:r>
          </a:p>
          <a:p>
            <a:pPr marL="228600" indent="-228600" algn="l">
              <a:buFont typeface="+mj-lt"/>
              <a:buAutoNum type="arabicPeriod"/>
            </a:pPr>
            <a:r>
              <a:rPr lang="en-GB" sz="1200" b="0" dirty="0">
                <a:latin typeface="+mn-lt"/>
              </a:rPr>
              <a:t>Close master view / view normal</a:t>
            </a:r>
          </a:p>
        </p:txBody>
      </p:sp>
      <p:sp>
        <p:nvSpPr>
          <p:cNvPr id="3" name="TextBox 2">
            <a:extLst>
              <a:ext uri="{FF2B5EF4-FFF2-40B4-BE49-F238E27FC236}">
                <a16:creationId xmlns:a16="http://schemas.microsoft.com/office/drawing/2014/main" id="{E3A123F2-A3B2-9A03-13BD-2169F504824E}"/>
              </a:ext>
            </a:extLst>
          </p:cNvPr>
          <p:cNvSpPr txBox="1"/>
          <p:nvPr userDrawn="1"/>
        </p:nvSpPr>
        <p:spPr>
          <a:xfrm>
            <a:off x="479425" y="6162558"/>
            <a:ext cx="736600" cy="367517"/>
          </a:xfrm>
          <a:prstGeom prst="rect">
            <a:avLst/>
          </a:prstGeom>
          <a:noFill/>
        </p:spPr>
        <p:txBody>
          <a:bodyPr wrap="square" lIns="0" tIns="0" rIns="0" bIns="0" rtlCol="0" anchor="ctr">
            <a:noAutofit/>
          </a:bodyPr>
          <a:lstStyle/>
          <a:p>
            <a:pPr algn="l">
              <a:lnSpc>
                <a:spcPct val="100000"/>
              </a:lnSpc>
              <a:spcBef>
                <a:spcPts val="0"/>
              </a:spcBef>
            </a:pPr>
            <a:fld id="{B35DF284-1727-4595-8F5D-103E8F8818A3}" type="slidenum">
              <a:rPr lang="en-US" sz="1050" baseline="0" smtClean="0">
                <a:solidFill>
                  <a:schemeClr val="accent1"/>
                </a:solidFill>
                <a:latin typeface="+mj-lt"/>
              </a:rPr>
              <a:pPr algn="l">
                <a:lnSpc>
                  <a:spcPct val="100000"/>
                </a:lnSpc>
                <a:spcBef>
                  <a:spcPts val="0"/>
                </a:spcBef>
              </a:pPr>
              <a:t>‹#›</a:t>
            </a:fld>
            <a:r>
              <a:rPr lang="en-US" sz="1050" b="0" baseline="0" dirty="0">
                <a:solidFill>
                  <a:schemeClr val="accent1"/>
                </a:solidFill>
                <a:latin typeface="+mj-lt"/>
              </a:rPr>
              <a:t> </a:t>
            </a:r>
            <a:endParaRPr lang="en-GB" sz="1050" b="0" baseline="0" dirty="0">
              <a:solidFill>
                <a:schemeClr val="accent1"/>
              </a:solidFill>
              <a:latin typeface="+mj-lt"/>
            </a:endParaRPr>
          </a:p>
        </p:txBody>
      </p:sp>
      <p:pic>
        <p:nvPicPr>
          <p:cNvPr id="12" name="Picture 11">
            <a:extLst>
              <a:ext uri="{FF2B5EF4-FFF2-40B4-BE49-F238E27FC236}">
                <a16:creationId xmlns:a16="http://schemas.microsoft.com/office/drawing/2014/main" id="{BD261B20-908C-FA47-B007-6F210C8455CE}"/>
              </a:ext>
            </a:extLst>
          </p:cNvPr>
          <p:cNvPicPr>
            <a:picLocks noChangeAspect="1"/>
          </p:cNvPicPr>
          <p:nvPr userDrawn="1"/>
        </p:nvPicPr>
        <p:blipFill>
          <a:blip r:embed="rId24"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Tree>
    <p:extLst>
      <p:ext uri="{BB962C8B-B14F-4D97-AF65-F5344CB8AC3E}">
        <p14:creationId xmlns:p14="http://schemas.microsoft.com/office/powerpoint/2010/main" val="2819450292"/>
      </p:ext>
    </p:extLst>
  </p:cSld>
  <p:clrMap bg1="lt1" tx1="dk1" bg2="lt2" tx2="dk2" accent1="accent1" accent2="accent2" accent3="accent3" accent4="accent4" accent5="accent5" accent6="accent6" hlink="hlink" folHlink="folHlink"/>
  <p:sldLayoutIdLst>
    <p:sldLayoutId id="2147484196" r:id="rId1"/>
    <p:sldLayoutId id="2147484132" r:id="rId2"/>
    <p:sldLayoutId id="2147484131" r:id="rId3"/>
    <p:sldLayoutId id="2147484209" r:id="rId4"/>
    <p:sldLayoutId id="2147484133" r:id="rId5"/>
    <p:sldLayoutId id="2147484144" r:id="rId6"/>
    <p:sldLayoutId id="2147484138" r:id="rId7"/>
    <p:sldLayoutId id="2147484142" r:id="rId8"/>
    <p:sldLayoutId id="2147484140" r:id="rId9"/>
    <p:sldLayoutId id="2147484210" r:id="rId10"/>
    <p:sldLayoutId id="2147484197" r:id="rId11"/>
    <p:sldLayoutId id="2147484211" r:id="rId12"/>
    <p:sldLayoutId id="2147484214" r:id="rId13"/>
    <p:sldLayoutId id="2147484208" r:id="rId14"/>
    <p:sldLayoutId id="2147484106" r:id="rId15"/>
    <p:sldLayoutId id="2147484118" r:id="rId16"/>
    <p:sldLayoutId id="2147484109" r:id="rId17"/>
    <p:sldLayoutId id="2147484110" r:id="rId18"/>
    <p:sldLayoutId id="2147484212" r:id="rId19"/>
    <p:sldLayoutId id="2147484213" r:id="rId20"/>
    <p:sldLayoutId id="2147484218" r:id="rId21"/>
    <p:sldLayoutId id="2147484220" r:id="rId22"/>
  </p:sldLayoutIdLst>
  <p:txStyles>
    <p:titleStyle>
      <a:lvl1pPr algn="l" defTabSz="914400" rtl="0" eaLnBrk="1" latinLnBrk="0" hangingPunct="1">
        <a:lnSpc>
          <a:spcPct val="90000"/>
        </a:lnSpc>
        <a:spcBef>
          <a:spcPts val="0"/>
        </a:spcBef>
        <a:buNone/>
        <a:defRPr sz="1600" b="1" kern="1200" cap="none" baseline="0">
          <a:solidFill>
            <a:schemeClr val="accent1"/>
          </a:solidFill>
          <a:latin typeface="+mj-lt"/>
          <a:ea typeface="EuropeaEco" pitchFamily="2" charset="0"/>
          <a:cs typeface="+mj-cs"/>
        </a:defRPr>
      </a:lvl1pPr>
    </p:titleStyle>
    <p:bodyStyle>
      <a:lvl1pPr marL="0" indent="0" algn="l" defTabSz="914400" rtl="0" eaLnBrk="1" latinLnBrk="0" hangingPunct="1">
        <a:lnSpc>
          <a:spcPct val="100000"/>
        </a:lnSpc>
        <a:spcBef>
          <a:spcPts val="0"/>
        </a:spcBef>
        <a:buFont typeface="Myriad Pro" panose="020B0604020202020204" pitchFamily="34" charset="0"/>
        <a:buNone/>
        <a:defRPr sz="180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7" orient="horz" pos="291">
          <p15:clr>
            <a:srgbClr val="F26B43"/>
          </p15:clr>
        </p15:guide>
        <p15:guide id="11" pos="7378">
          <p15:clr>
            <a:srgbClr val="F26B43"/>
          </p15:clr>
        </p15:guide>
        <p15:guide id="12" pos="302">
          <p15:clr>
            <a:srgbClr val="F26B43"/>
          </p15:clr>
        </p15:guide>
        <p15:guide id="16" pos="766">
          <p15:clr>
            <a:srgbClr val="5ACBF0"/>
          </p15:clr>
        </p15:guide>
        <p15:guide id="17" pos="2116">
          <p15:clr>
            <a:srgbClr val="5ACBF0"/>
          </p15:clr>
        </p15:guide>
        <p15:guide id="18" pos="4503">
          <p15:clr>
            <a:srgbClr val="5ACBF0"/>
          </p15:clr>
        </p15:guide>
        <p15:guide id="19" pos="4979">
          <p15:clr>
            <a:srgbClr val="5ACBF0"/>
          </p15:clr>
        </p15:guide>
        <p15:guide id="20" orient="horz" pos="890">
          <p15:clr>
            <a:srgbClr val="F26B43"/>
          </p15:clr>
        </p15:guide>
        <p15:guide id="21" pos="907">
          <p15:clr>
            <a:srgbClr val="5ACBF0"/>
          </p15:clr>
        </p15:guide>
        <p15:guide id="22" pos="1368">
          <p15:clr>
            <a:srgbClr val="5ACBF0"/>
          </p15:clr>
        </p15:guide>
        <p15:guide id="23" pos="1503">
          <p15:clr>
            <a:srgbClr val="5ACBF0"/>
          </p15:clr>
        </p15:guide>
        <p15:guide id="24" pos="1968">
          <p15:clr>
            <a:srgbClr val="5ACBF0"/>
          </p15:clr>
        </p15:guide>
        <p15:guide id="25" pos="2569">
          <p15:clr>
            <a:srgbClr val="5ACBF0"/>
          </p15:clr>
        </p15:guide>
        <p15:guide id="26" pos="2705">
          <p15:clr>
            <a:srgbClr val="5ACBF0"/>
          </p15:clr>
        </p15:guide>
        <p15:guide id="27" pos="3176">
          <p15:clr>
            <a:srgbClr val="5ACBF0"/>
          </p15:clr>
        </p15:guide>
        <p15:guide id="28" pos="3311">
          <p15:clr>
            <a:srgbClr val="5ACBF0"/>
          </p15:clr>
        </p15:guide>
        <p15:guide id="29" pos="3772">
          <p15:clr>
            <a:srgbClr val="5ACBF0"/>
          </p15:clr>
        </p15:guide>
        <p15:guide id="30" pos="3907">
          <p15:clr>
            <a:srgbClr val="5ACBF0"/>
          </p15:clr>
        </p15:guide>
        <p15:guide id="31" pos="4373">
          <p15:clr>
            <a:srgbClr val="5ACBF0"/>
          </p15:clr>
        </p15:guide>
        <p15:guide id="32" pos="5109">
          <p15:clr>
            <a:srgbClr val="5ACBF0"/>
          </p15:clr>
        </p15:guide>
        <p15:guide id="33" pos="5575">
          <p15:clr>
            <a:srgbClr val="5ACBF0"/>
          </p15:clr>
        </p15:guide>
        <p15:guide id="34" pos="5705">
          <p15:clr>
            <a:srgbClr val="5ACBF0"/>
          </p15:clr>
        </p15:guide>
        <p15:guide id="35" pos="6171">
          <p15:clr>
            <a:srgbClr val="5ACBF0"/>
          </p15:clr>
        </p15:guide>
        <p15:guide id="36" pos="6311">
          <p15:clr>
            <a:srgbClr val="5ACBF0"/>
          </p15:clr>
        </p15:guide>
        <p15:guide id="37" pos="6777">
          <p15:clr>
            <a:srgbClr val="5ACBF0"/>
          </p15:clr>
        </p15:guide>
        <p15:guide id="38" pos="6907">
          <p15:clr>
            <a:srgbClr val="5ACBF0"/>
          </p15:clr>
        </p15:guide>
        <p15:guide id="39" orient="horz" pos="402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a:extLst>
              <a:ext uri="{FF2B5EF4-FFF2-40B4-BE49-F238E27FC236}">
                <a16:creationId xmlns:a16="http://schemas.microsoft.com/office/drawing/2014/main" id="{BE4E3D6B-5C20-8FE6-6D5F-4F7188DBC2D6}"/>
              </a:ext>
            </a:extLst>
          </p:cNvPr>
          <p:cNvSpPr txBox="1">
            <a:spLocks/>
          </p:cNvSpPr>
          <p:nvPr/>
        </p:nvSpPr>
        <p:spPr>
          <a:xfrm>
            <a:off x="485954" y="3947091"/>
            <a:ext cx="6387202" cy="1077313"/>
          </a:xfrm>
          <a:prstGeom prst="rect">
            <a:avLst/>
          </a:prstGeom>
        </p:spPr>
        <p:txBody>
          <a:bodyPr vert="horz" lIns="0" tIns="0" rIns="0" bIns="0" rtlCol="0">
            <a:noAutofit/>
          </a:bodyPr>
          <a:lstStyle>
            <a:defPPr>
              <a:defRPr lang="en-US"/>
            </a:defPPr>
            <a:lvl1pPr marL="0" indent="0" algn="l" defTabSz="914400" rtl="0" eaLnBrk="1" latinLnBrk="0" hangingPunct="1">
              <a:lnSpc>
                <a:spcPct val="100000"/>
              </a:lnSpc>
              <a:spcBef>
                <a:spcPts val="0"/>
              </a:spcBef>
              <a:buFont typeface="Myriad Pro" panose="020B0604020202020204" pitchFamily="34" charset="0"/>
              <a:buNone/>
              <a:defRPr sz="2400" kern="1200" baseline="0">
                <a:solidFill>
                  <a:schemeClr val="accent1"/>
                </a:solidFill>
                <a:latin typeface="+mj-lt"/>
                <a:ea typeface="+mn-ea"/>
                <a:cs typeface="+mn-cs"/>
              </a:defRPr>
            </a:lvl1pPr>
            <a:lvl2pPr marL="457200" indent="0" algn="ctr" defTabSz="914400" rtl="0" eaLnBrk="1" latinLnBrk="0" hangingPunct="1">
              <a:lnSpc>
                <a:spcPct val="100000"/>
              </a:lnSpc>
              <a:spcBef>
                <a:spcPts val="0"/>
              </a:spcBef>
              <a:buClr>
                <a:schemeClr val="accent1"/>
              </a:buClr>
              <a:buFont typeface="EuropeaEco" pitchFamily="2" charset="0"/>
              <a:buNone/>
              <a:defRPr sz="2000" kern="1200" baseline="0">
                <a:solidFill>
                  <a:schemeClr val="tx1"/>
                </a:solidFill>
                <a:latin typeface="+mj-lt"/>
                <a:ea typeface="+mn-ea"/>
                <a:cs typeface="+mn-cs"/>
              </a:defRPr>
            </a:lvl2pPr>
            <a:lvl3pPr marL="914400" indent="0" algn="ctr" defTabSz="914400" rtl="0" eaLnBrk="1" latinLnBrk="0" hangingPunct="1">
              <a:lnSpc>
                <a:spcPct val="100000"/>
              </a:lnSpc>
              <a:spcBef>
                <a:spcPts val="0"/>
              </a:spcBef>
              <a:buClr>
                <a:schemeClr val="accent1"/>
              </a:buClr>
              <a:buFont typeface="EuropeaEco" pitchFamily="2" charset="0"/>
              <a:buNone/>
              <a:defRPr sz="1800" kern="1200" baseline="0">
                <a:solidFill>
                  <a:schemeClr val="tx1"/>
                </a:solidFill>
                <a:latin typeface="+mj-lt"/>
                <a:ea typeface="+mn-ea"/>
                <a:cs typeface="+mn-cs"/>
              </a:defRPr>
            </a:lvl3pPr>
            <a:lvl4pPr marL="1371600" indent="0" algn="ctr" defTabSz="914400" rtl="0" eaLnBrk="1" latinLnBrk="0" hangingPunct="1">
              <a:lnSpc>
                <a:spcPct val="100000"/>
              </a:lnSpc>
              <a:spcBef>
                <a:spcPts val="0"/>
              </a:spcBef>
              <a:buClr>
                <a:schemeClr val="accent1"/>
              </a:buClr>
              <a:buFont typeface="EuropeaEco" pitchFamily="2" charset="0"/>
              <a:buNone/>
              <a:defRPr sz="1600" kern="1200" baseline="0">
                <a:solidFill>
                  <a:schemeClr val="tx1"/>
                </a:solidFill>
                <a:latin typeface="+mj-lt"/>
                <a:ea typeface="+mn-ea"/>
                <a:cs typeface="+mn-cs"/>
              </a:defRPr>
            </a:lvl4pPr>
            <a:lvl5pPr marL="1828800" indent="0" algn="ctr" defTabSz="914400" rtl="0" eaLnBrk="1" latinLnBrk="0" hangingPunct="1">
              <a:lnSpc>
                <a:spcPct val="100000"/>
              </a:lnSpc>
              <a:spcBef>
                <a:spcPts val="0"/>
              </a:spcBef>
              <a:buClr>
                <a:schemeClr val="accent1"/>
              </a:buClr>
              <a:buFont typeface="EuropeaEco" pitchFamily="2" charset="0"/>
              <a:buNone/>
              <a:defRPr sz="1600" kern="1200" baseline="0">
                <a:solidFill>
                  <a:schemeClr val="tx1"/>
                </a:solidFill>
                <a:latin typeface="+mj-lt"/>
                <a:ea typeface="+mn-ea"/>
                <a:cs typeface="+mn-cs"/>
              </a:defRPr>
            </a:lvl5pPr>
            <a:lvl6pPr marL="22860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9pPr>
          </a:lstStyle>
          <a:p>
            <a:r>
              <a:rPr lang="en-GB" sz="2000" dirty="0"/>
              <a:t>Griffin CARPENTER</a:t>
            </a:r>
          </a:p>
          <a:p>
            <a:endParaRPr lang="en-GB" sz="2000" dirty="0"/>
          </a:p>
          <a:p>
            <a:r>
              <a:rPr lang="en-GB" sz="2000" dirty="0"/>
              <a:t>Independent consultant</a:t>
            </a:r>
          </a:p>
        </p:txBody>
      </p:sp>
      <p:sp>
        <p:nvSpPr>
          <p:cNvPr id="7" name="Subtitle">
            <a:extLst>
              <a:ext uri="{FF2B5EF4-FFF2-40B4-BE49-F238E27FC236}">
                <a16:creationId xmlns:a16="http://schemas.microsoft.com/office/drawing/2014/main" id="{530E9D04-3A73-5DE6-DC32-EC266E3C8F6D}"/>
              </a:ext>
            </a:extLst>
          </p:cNvPr>
          <p:cNvSpPr txBox="1">
            <a:spLocks/>
          </p:cNvSpPr>
          <p:nvPr/>
        </p:nvSpPr>
        <p:spPr>
          <a:xfrm>
            <a:off x="485954" y="5470301"/>
            <a:ext cx="6462713" cy="689766"/>
          </a:xfrm>
          <a:prstGeom prst="rect">
            <a:avLst/>
          </a:prstGeom>
        </p:spPr>
        <p:txBody>
          <a:bodyPr vert="horz" lIns="0" tIns="0" rIns="0" bIns="0" rtlCol="0">
            <a:noAutofit/>
          </a:bodyPr>
          <a:lstStyle>
            <a:defPPr>
              <a:defRPr lang="en-US"/>
            </a:defPPr>
            <a:lvl1pPr marL="0" indent="0" algn="l" defTabSz="914400" rtl="0" eaLnBrk="1" latinLnBrk="0" hangingPunct="1">
              <a:lnSpc>
                <a:spcPct val="100000"/>
              </a:lnSpc>
              <a:spcBef>
                <a:spcPts val="0"/>
              </a:spcBef>
              <a:buFont typeface="Myriad Pro" panose="020B0604020202020204" pitchFamily="34" charset="0"/>
              <a:buNone/>
              <a:defRPr sz="2400" kern="1200" baseline="0">
                <a:solidFill>
                  <a:schemeClr val="accent1"/>
                </a:solidFill>
                <a:latin typeface="+mj-lt"/>
                <a:ea typeface="+mn-ea"/>
                <a:cs typeface="+mn-cs"/>
              </a:defRPr>
            </a:lvl1pPr>
            <a:lvl2pPr marL="457200" indent="0" algn="ctr" defTabSz="914400" rtl="0" eaLnBrk="1" latinLnBrk="0" hangingPunct="1">
              <a:lnSpc>
                <a:spcPct val="100000"/>
              </a:lnSpc>
              <a:spcBef>
                <a:spcPts val="0"/>
              </a:spcBef>
              <a:buClr>
                <a:schemeClr val="accent1"/>
              </a:buClr>
              <a:buFont typeface="EuropeaEco" pitchFamily="2" charset="0"/>
              <a:buNone/>
              <a:defRPr sz="2000" kern="1200" baseline="0">
                <a:solidFill>
                  <a:schemeClr val="tx1"/>
                </a:solidFill>
                <a:latin typeface="+mj-lt"/>
                <a:ea typeface="+mn-ea"/>
                <a:cs typeface="+mn-cs"/>
              </a:defRPr>
            </a:lvl2pPr>
            <a:lvl3pPr marL="914400" indent="0" algn="ctr" defTabSz="914400" rtl="0" eaLnBrk="1" latinLnBrk="0" hangingPunct="1">
              <a:lnSpc>
                <a:spcPct val="100000"/>
              </a:lnSpc>
              <a:spcBef>
                <a:spcPts val="0"/>
              </a:spcBef>
              <a:buClr>
                <a:schemeClr val="accent1"/>
              </a:buClr>
              <a:buFont typeface="EuropeaEco" pitchFamily="2" charset="0"/>
              <a:buNone/>
              <a:defRPr sz="1800" kern="1200" baseline="0">
                <a:solidFill>
                  <a:schemeClr val="tx1"/>
                </a:solidFill>
                <a:latin typeface="+mj-lt"/>
                <a:ea typeface="+mn-ea"/>
                <a:cs typeface="+mn-cs"/>
              </a:defRPr>
            </a:lvl3pPr>
            <a:lvl4pPr marL="1371600" indent="0" algn="ctr" defTabSz="914400" rtl="0" eaLnBrk="1" latinLnBrk="0" hangingPunct="1">
              <a:lnSpc>
                <a:spcPct val="100000"/>
              </a:lnSpc>
              <a:spcBef>
                <a:spcPts val="0"/>
              </a:spcBef>
              <a:buClr>
                <a:schemeClr val="accent1"/>
              </a:buClr>
              <a:buFont typeface="EuropeaEco" pitchFamily="2" charset="0"/>
              <a:buNone/>
              <a:defRPr sz="1600" kern="1200" baseline="0">
                <a:solidFill>
                  <a:schemeClr val="tx1"/>
                </a:solidFill>
                <a:latin typeface="+mj-lt"/>
                <a:ea typeface="+mn-ea"/>
                <a:cs typeface="+mn-cs"/>
              </a:defRPr>
            </a:lvl4pPr>
            <a:lvl5pPr marL="1828800" indent="0" algn="ctr" defTabSz="914400" rtl="0" eaLnBrk="1" latinLnBrk="0" hangingPunct="1">
              <a:lnSpc>
                <a:spcPct val="100000"/>
              </a:lnSpc>
              <a:spcBef>
                <a:spcPts val="0"/>
              </a:spcBef>
              <a:buClr>
                <a:schemeClr val="accent1"/>
              </a:buClr>
              <a:buFont typeface="EuropeaEco" pitchFamily="2" charset="0"/>
              <a:buNone/>
              <a:defRPr sz="1600" kern="1200" baseline="0">
                <a:solidFill>
                  <a:schemeClr val="tx1"/>
                </a:solidFill>
                <a:latin typeface="+mj-lt"/>
                <a:ea typeface="+mn-ea"/>
                <a:cs typeface="+mn-cs"/>
              </a:defRPr>
            </a:lvl5pPr>
            <a:lvl6pPr marL="22860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9pPr>
          </a:lstStyle>
          <a:p>
            <a:r>
              <a:rPr lang="en-NZ" sz="2000" b="1" dirty="0">
                <a:solidFill>
                  <a:schemeClr val="tx2"/>
                </a:solidFill>
              </a:rPr>
              <a:t>Committee on Fisheries (PECH) – 1 September 2026</a:t>
            </a:r>
            <a:endParaRPr lang="en-GB" sz="2000" b="1" dirty="0">
              <a:solidFill>
                <a:schemeClr val="tx2"/>
              </a:solidFill>
            </a:endParaRPr>
          </a:p>
        </p:txBody>
      </p:sp>
      <p:sp>
        <p:nvSpPr>
          <p:cNvPr id="8" name="Title">
            <a:extLst>
              <a:ext uri="{FF2B5EF4-FFF2-40B4-BE49-F238E27FC236}">
                <a16:creationId xmlns:a16="http://schemas.microsoft.com/office/drawing/2014/main" id="{8BB9F6F4-A60C-8BCD-19A4-C02F465E11DB}"/>
              </a:ext>
            </a:extLst>
          </p:cNvPr>
          <p:cNvSpPr txBox="1">
            <a:spLocks/>
          </p:cNvSpPr>
          <p:nvPr/>
        </p:nvSpPr>
        <p:spPr>
          <a:xfrm>
            <a:off x="485954" y="1845433"/>
            <a:ext cx="9473834" cy="1655762"/>
          </a:xfrm>
          <a:prstGeom prst="rect">
            <a:avLst/>
          </a:prstGeom>
        </p:spPr>
        <p:txBody>
          <a:bodyPr vert="horz" lIns="0" tIns="0" rIns="0" bIns="0" rtlCol="0" anchor="b">
            <a:noAutofit/>
          </a:bodyPr>
          <a:lstStyle>
            <a:defPPr>
              <a:defRPr lang="en-US"/>
            </a:defPPr>
            <a:lvl1pPr marL="0" algn="l" defTabSz="914400" rtl="0" eaLnBrk="1" latinLnBrk="0" hangingPunct="1">
              <a:lnSpc>
                <a:spcPct val="90000"/>
              </a:lnSpc>
              <a:spcBef>
                <a:spcPts val="0"/>
              </a:spcBef>
              <a:buNone/>
              <a:defRPr sz="5000" b="1" kern="1200" cap="none" baseline="0">
                <a:solidFill>
                  <a:schemeClr val="accent1"/>
                </a:solidFill>
                <a:latin typeface="+mj-lt"/>
                <a:ea typeface="EuropeaEco" pitchFamily="2" charset="0"/>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Allocation of fishing opportunities in the EU</a:t>
            </a:r>
            <a:endParaRPr lang="en-GB" dirty="0"/>
          </a:p>
        </p:txBody>
      </p:sp>
    </p:spTree>
    <p:extLst>
      <p:ext uri="{BB962C8B-B14F-4D97-AF65-F5344CB8AC3E}">
        <p14:creationId xmlns:p14="http://schemas.microsoft.com/office/powerpoint/2010/main" val="2919788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DD59D-B53F-772D-D52C-344079627DF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14ABA4D-9C2E-E65A-4688-7AD62BE262CA}"/>
              </a:ext>
            </a:extLst>
          </p:cNvPr>
          <p:cNvSpPr>
            <a:spLocks noGrp="1"/>
          </p:cNvSpPr>
          <p:nvPr>
            <p:ph type="body" sz="quarter" idx="20"/>
          </p:nvPr>
        </p:nvSpPr>
        <p:spPr/>
        <p:txBody>
          <a:bodyPr/>
          <a:lstStyle/>
          <a:p>
            <a:r>
              <a:rPr lang="en-GB" dirty="0"/>
              <a:t>Key message 3</a:t>
            </a:r>
          </a:p>
        </p:txBody>
      </p:sp>
      <p:sp>
        <p:nvSpPr>
          <p:cNvPr id="3" name="Title 2">
            <a:extLst>
              <a:ext uri="{FF2B5EF4-FFF2-40B4-BE49-F238E27FC236}">
                <a16:creationId xmlns:a16="http://schemas.microsoft.com/office/drawing/2014/main" id="{65548D2C-7957-41C6-0DE9-D8A286819B8F}"/>
              </a:ext>
            </a:extLst>
          </p:cNvPr>
          <p:cNvSpPr>
            <a:spLocks noGrp="1"/>
          </p:cNvSpPr>
          <p:nvPr>
            <p:ph type="ctrTitle"/>
          </p:nvPr>
        </p:nvSpPr>
        <p:spPr/>
        <p:txBody>
          <a:bodyPr>
            <a:noAutofit/>
          </a:bodyPr>
          <a:lstStyle/>
          <a:p>
            <a:r>
              <a:rPr lang="en-US" sz="3400" dirty="0"/>
              <a:t>Even the spirit of the law has not delivered</a:t>
            </a:r>
            <a:endParaRPr lang="en-GB" sz="3400" dirty="0"/>
          </a:p>
        </p:txBody>
      </p:sp>
      <p:sp>
        <p:nvSpPr>
          <p:cNvPr id="4" name="Text Placeholder 3">
            <a:extLst>
              <a:ext uri="{FF2B5EF4-FFF2-40B4-BE49-F238E27FC236}">
                <a16:creationId xmlns:a16="http://schemas.microsoft.com/office/drawing/2014/main" id="{BE675712-77AA-FC08-E220-48137BE5D37E}"/>
              </a:ext>
            </a:extLst>
          </p:cNvPr>
          <p:cNvSpPr>
            <a:spLocks noGrp="1"/>
          </p:cNvSpPr>
          <p:nvPr>
            <p:ph type="body" sz="quarter" idx="21"/>
          </p:nvPr>
        </p:nvSpPr>
        <p:spPr>
          <a:xfrm>
            <a:off x="394394" y="2090457"/>
            <a:ext cx="5216294" cy="4186055"/>
          </a:xfrm>
        </p:spPr>
        <p:txBody>
          <a:bodyPr/>
          <a:lstStyle/>
          <a:p>
            <a:pPr marL="342900" indent="-342900">
              <a:spcAft>
                <a:spcPts val="1000"/>
              </a:spcAft>
              <a:buFont typeface="Arial" panose="020B0604020202020204" pitchFamily="34" charset="0"/>
              <a:buChar char="•"/>
            </a:pPr>
            <a:r>
              <a:rPr lang="en-US" sz="2400" b="1" dirty="0">
                <a:solidFill>
                  <a:srgbClr val="0C4DA2"/>
                </a:solidFill>
              </a:rPr>
              <a:t>Small-scale fleet: </a:t>
            </a:r>
            <a:r>
              <a:rPr lang="en-US" sz="2400" dirty="0"/>
              <a:t>reallocation has not lifted its share of landings above 4%.</a:t>
            </a:r>
          </a:p>
          <a:p>
            <a:pPr marL="342900" indent="-342900">
              <a:spcAft>
                <a:spcPts val="1000"/>
              </a:spcAft>
              <a:buFont typeface="Arial" panose="020B0604020202020204" pitchFamily="34" charset="0"/>
              <a:buChar char="•"/>
            </a:pPr>
            <a:r>
              <a:rPr lang="en-US" sz="2400" b="1" dirty="0">
                <a:solidFill>
                  <a:srgbClr val="0C4DA2"/>
                </a:solidFill>
              </a:rPr>
              <a:t>Environment: </a:t>
            </a:r>
            <a:r>
              <a:rPr lang="en-US" sz="2400" dirty="0"/>
              <a:t>criteria are binary gear rules, never performance-based.</a:t>
            </a:r>
          </a:p>
          <a:p>
            <a:pPr marL="342900" indent="-342900">
              <a:spcAft>
                <a:spcPts val="1000"/>
              </a:spcAft>
              <a:buFont typeface="Arial" panose="020B0604020202020204" pitchFamily="34" charset="0"/>
              <a:buChar char="•"/>
            </a:pPr>
            <a:r>
              <a:rPr lang="en-US" sz="2400" b="1" dirty="0">
                <a:solidFill>
                  <a:srgbClr val="0C4DA2"/>
                </a:solidFill>
              </a:rPr>
              <a:t>Transparency: </a:t>
            </a:r>
            <a:r>
              <a:rPr lang="en-US" sz="2400" dirty="0"/>
              <a:t>published rules still leave stakeholders unsatisfied.</a:t>
            </a:r>
          </a:p>
          <a:p>
            <a:pPr marL="342900" indent="-342900">
              <a:spcAft>
                <a:spcPts val="1000"/>
              </a:spcAft>
              <a:buFont typeface="Arial" panose="020B0604020202020204" pitchFamily="34" charset="0"/>
              <a:buChar char="•"/>
            </a:pPr>
            <a:r>
              <a:rPr lang="en-US" sz="2400" b="1" dirty="0">
                <a:solidFill>
                  <a:srgbClr val="0C4DA2"/>
                </a:solidFill>
              </a:rPr>
              <a:t>The upside: </a:t>
            </a:r>
            <a:r>
              <a:rPr lang="en-US" sz="2400" dirty="0"/>
              <a:t>genuinely inventive approaches from points systems to quota reserves can be shared.</a:t>
            </a:r>
          </a:p>
        </p:txBody>
      </p:sp>
      <p:pic>
        <p:nvPicPr>
          <p:cNvPr id="6" name="Picture 5" descr="Chart: small-scale fleet share of landed value in Denmark, France, Malta and Spain; dashed lines mark reallocation years, after which the share does not rise.">
            <a:extLst>
              <a:ext uri="{FF2B5EF4-FFF2-40B4-BE49-F238E27FC236}">
                <a16:creationId xmlns:a16="http://schemas.microsoft.com/office/drawing/2014/main" id="{3AA1D533-02C1-97E2-4805-09E800904616}"/>
              </a:ext>
            </a:extLst>
          </p:cNvPr>
          <p:cNvPicPr>
            <a:picLocks noChangeAspect="1"/>
          </p:cNvPicPr>
          <p:nvPr/>
        </p:nvPicPr>
        <p:blipFill>
          <a:blip r:embed="rId2"/>
          <a:srcRect b="9065"/>
          <a:stretch>
            <a:fillRect/>
          </a:stretch>
        </p:blipFill>
        <p:spPr>
          <a:xfrm>
            <a:off x="5615111" y="1811044"/>
            <a:ext cx="6485611" cy="4115913"/>
          </a:xfrm>
          <a:prstGeom prst="rect">
            <a:avLst/>
          </a:prstGeom>
        </p:spPr>
      </p:pic>
    </p:spTree>
    <p:extLst>
      <p:ext uri="{BB962C8B-B14F-4D97-AF65-F5344CB8AC3E}">
        <p14:creationId xmlns:p14="http://schemas.microsoft.com/office/powerpoint/2010/main" val="3582904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3B0D8-9BAA-713B-3008-FEF617704B9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6E4AE96-88F7-8A8F-256A-BA2D72DAA8A5}"/>
              </a:ext>
            </a:extLst>
          </p:cNvPr>
          <p:cNvSpPr>
            <a:spLocks noGrp="1"/>
          </p:cNvSpPr>
          <p:nvPr>
            <p:ph type="body" sz="quarter" idx="20"/>
          </p:nvPr>
        </p:nvSpPr>
        <p:spPr/>
        <p:txBody>
          <a:bodyPr/>
          <a:lstStyle/>
          <a:p>
            <a:r>
              <a:rPr lang="en-GB" dirty="0"/>
              <a:t>Policy recommendations</a:t>
            </a:r>
          </a:p>
        </p:txBody>
      </p:sp>
      <p:sp>
        <p:nvSpPr>
          <p:cNvPr id="3" name="Title 2">
            <a:extLst>
              <a:ext uri="{FF2B5EF4-FFF2-40B4-BE49-F238E27FC236}">
                <a16:creationId xmlns:a16="http://schemas.microsoft.com/office/drawing/2014/main" id="{693B81A6-3C50-0229-5094-A103DC4751BD}"/>
              </a:ext>
            </a:extLst>
          </p:cNvPr>
          <p:cNvSpPr>
            <a:spLocks noGrp="1"/>
          </p:cNvSpPr>
          <p:nvPr>
            <p:ph type="ctrTitle"/>
          </p:nvPr>
        </p:nvSpPr>
        <p:spPr/>
        <p:txBody>
          <a:bodyPr>
            <a:noAutofit/>
          </a:bodyPr>
          <a:lstStyle/>
          <a:p>
            <a:r>
              <a:rPr lang="en-US" sz="3400" dirty="0"/>
              <a:t>How to move forward</a:t>
            </a:r>
            <a:endParaRPr lang="en-GB" sz="3400" dirty="0"/>
          </a:p>
        </p:txBody>
      </p:sp>
      <p:sp>
        <p:nvSpPr>
          <p:cNvPr id="4" name="Text Placeholder 3">
            <a:extLst>
              <a:ext uri="{FF2B5EF4-FFF2-40B4-BE49-F238E27FC236}">
                <a16:creationId xmlns:a16="http://schemas.microsoft.com/office/drawing/2014/main" id="{ACDCA867-9D31-46AC-FABC-8C820ADBF2EF}"/>
              </a:ext>
            </a:extLst>
          </p:cNvPr>
          <p:cNvSpPr>
            <a:spLocks noGrp="1"/>
          </p:cNvSpPr>
          <p:nvPr>
            <p:ph type="body" sz="quarter" idx="21"/>
          </p:nvPr>
        </p:nvSpPr>
        <p:spPr>
          <a:xfrm>
            <a:off x="394393" y="2090457"/>
            <a:ext cx="9124511" cy="4079523"/>
          </a:xfrm>
        </p:spPr>
        <p:txBody>
          <a:bodyPr/>
          <a:lstStyle/>
          <a:p>
            <a:pPr marL="342900" indent="-342900">
              <a:spcAft>
                <a:spcPts val="1000"/>
              </a:spcAft>
              <a:buFont typeface="Arial" panose="020B0604020202020204" pitchFamily="34" charset="0"/>
              <a:buChar char="•"/>
            </a:pPr>
            <a:r>
              <a:rPr lang="en-GB" sz="2400" b="1" noProof="0" dirty="0">
                <a:solidFill>
                  <a:srgbClr val="0C4DA2"/>
                </a:solidFill>
              </a:rPr>
              <a:t>Peer learning: </a:t>
            </a:r>
            <a:r>
              <a:rPr lang="en-GB" sz="2400" noProof="0" dirty="0"/>
              <a:t>help Member States share what works.</a:t>
            </a:r>
          </a:p>
          <a:p>
            <a:pPr marL="342900" indent="-342900">
              <a:spcAft>
                <a:spcPts val="1000"/>
              </a:spcAft>
              <a:buFont typeface="Arial" panose="020B0604020202020204" pitchFamily="34" charset="0"/>
              <a:buChar char="•"/>
            </a:pPr>
            <a:r>
              <a:rPr lang="en-GB" sz="2400" b="1" noProof="0" dirty="0">
                <a:solidFill>
                  <a:srgbClr val="0C4DA2"/>
                </a:solidFill>
              </a:rPr>
              <a:t>Policy innovation:</a:t>
            </a:r>
            <a:r>
              <a:rPr lang="en-GB" sz="2400" noProof="0" dirty="0"/>
              <a:t> pilot and test new, performance-based criteria.</a:t>
            </a:r>
          </a:p>
          <a:p>
            <a:pPr marL="342900" indent="-342900">
              <a:spcAft>
                <a:spcPts val="1000"/>
              </a:spcAft>
              <a:buFont typeface="Arial" panose="020B0604020202020204" pitchFamily="34" charset="0"/>
              <a:buChar char="•"/>
            </a:pPr>
            <a:r>
              <a:rPr lang="en-GB" sz="2400" b="1" noProof="0" dirty="0">
                <a:solidFill>
                  <a:srgbClr val="0C4DA2"/>
                </a:solidFill>
              </a:rPr>
              <a:t>Transparency:</a:t>
            </a:r>
            <a:r>
              <a:rPr lang="en-GB" sz="2400" noProof="0" dirty="0"/>
              <a:t> publish who gets what, and why.</a:t>
            </a:r>
          </a:p>
          <a:p>
            <a:pPr marL="342900" indent="-342900">
              <a:spcAft>
                <a:spcPts val="1000"/>
              </a:spcAft>
              <a:buFont typeface="Arial" panose="020B0604020202020204" pitchFamily="34" charset="0"/>
              <a:buChar char="•"/>
            </a:pPr>
            <a:r>
              <a:rPr lang="en-GB" sz="2400" b="1" noProof="0" dirty="0">
                <a:solidFill>
                  <a:srgbClr val="0C4DA2"/>
                </a:solidFill>
              </a:rPr>
              <a:t>European Commission questionnaires:</a:t>
            </a:r>
            <a:r>
              <a:rPr lang="en-GB" sz="2400" noProof="0" dirty="0"/>
              <a:t> standardise reporting via this study's library.</a:t>
            </a:r>
          </a:p>
          <a:p>
            <a:pPr marL="342900" indent="-342900">
              <a:spcAft>
                <a:spcPts val="1000"/>
              </a:spcAft>
              <a:buFont typeface="Arial" panose="020B0604020202020204" pitchFamily="34" charset="0"/>
              <a:buChar char="•"/>
            </a:pPr>
            <a:r>
              <a:rPr lang="en-GB" sz="2400" b="1" noProof="0" dirty="0">
                <a:solidFill>
                  <a:srgbClr val="0C4DA2"/>
                </a:solidFill>
              </a:rPr>
              <a:t>Evidence base:</a:t>
            </a:r>
            <a:r>
              <a:rPr lang="en-GB" sz="2400" noProof="0" dirty="0"/>
              <a:t> research needed to track what drives outcomes.</a:t>
            </a:r>
          </a:p>
        </p:txBody>
      </p:sp>
    </p:spTree>
    <p:extLst>
      <p:ext uri="{BB962C8B-B14F-4D97-AF65-F5344CB8AC3E}">
        <p14:creationId xmlns:p14="http://schemas.microsoft.com/office/powerpoint/2010/main" val="1559964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6F090-E5F6-8E3C-9324-2868F5CB9D7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2471CE-7289-E02C-2623-CE31730BE957}"/>
              </a:ext>
            </a:extLst>
          </p:cNvPr>
          <p:cNvSpPr>
            <a:spLocks noGrp="1"/>
          </p:cNvSpPr>
          <p:nvPr>
            <p:ph type="body" sz="quarter" idx="20"/>
          </p:nvPr>
        </p:nvSpPr>
        <p:spPr/>
        <p:txBody>
          <a:bodyPr/>
          <a:lstStyle/>
          <a:p>
            <a:r>
              <a:rPr lang="en-GB" dirty="0"/>
              <a:t>In summary</a:t>
            </a:r>
          </a:p>
        </p:txBody>
      </p:sp>
      <p:sp>
        <p:nvSpPr>
          <p:cNvPr id="3" name="Title 2">
            <a:extLst>
              <a:ext uri="{FF2B5EF4-FFF2-40B4-BE49-F238E27FC236}">
                <a16:creationId xmlns:a16="http://schemas.microsoft.com/office/drawing/2014/main" id="{1868E846-08AB-C71C-C864-151FA927E7B0}"/>
              </a:ext>
            </a:extLst>
          </p:cNvPr>
          <p:cNvSpPr>
            <a:spLocks noGrp="1"/>
          </p:cNvSpPr>
          <p:nvPr>
            <p:ph type="ctrTitle"/>
          </p:nvPr>
        </p:nvSpPr>
        <p:spPr/>
        <p:txBody>
          <a:bodyPr>
            <a:noAutofit/>
          </a:bodyPr>
          <a:lstStyle/>
          <a:p>
            <a:r>
              <a:rPr lang="en-US" sz="3400" dirty="0"/>
              <a:t>Three things to take away</a:t>
            </a:r>
            <a:endParaRPr lang="en-GB" sz="3400" dirty="0"/>
          </a:p>
        </p:txBody>
      </p:sp>
      <p:sp>
        <p:nvSpPr>
          <p:cNvPr id="4" name="Text Placeholder 3">
            <a:extLst>
              <a:ext uri="{FF2B5EF4-FFF2-40B4-BE49-F238E27FC236}">
                <a16:creationId xmlns:a16="http://schemas.microsoft.com/office/drawing/2014/main" id="{1BB2F5DA-3E41-22EE-4F9E-86EF77599047}"/>
              </a:ext>
            </a:extLst>
          </p:cNvPr>
          <p:cNvSpPr>
            <a:spLocks noGrp="1"/>
          </p:cNvSpPr>
          <p:nvPr>
            <p:ph type="body" sz="quarter" idx="21"/>
          </p:nvPr>
        </p:nvSpPr>
        <p:spPr>
          <a:xfrm>
            <a:off x="394392" y="2090457"/>
            <a:ext cx="8980427" cy="4079523"/>
          </a:xfrm>
        </p:spPr>
        <p:txBody>
          <a:bodyPr/>
          <a:lstStyle/>
          <a:p>
            <a:pPr marL="457200" indent="-457200">
              <a:spcAft>
                <a:spcPts val="1000"/>
              </a:spcAft>
              <a:buFont typeface="+mj-lt"/>
              <a:buAutoNum type="arabicPeriod"/>
            </a:pPr>
            <a:r>
              <a:rPr lang="en-US" sz="2400" dirty="0"/>
              <a:t>Article 17 has not shifted allocation; historical catch still rules.</a:t>
            </a:r>
          </a:p>
          <a:p>
            <a:pPr marL="457200" indent="-457200">
              <a:spcAft>
                <a:spcPts val="1000"/>
              </a:spcAft>
              <a:buFont typeface="+mj-lt"/>
              <a:buAutoNum type="arabicPeriod"/>
            </a:pPr>
            <a:endParaRPr lang="en-US" sz="1000" dirty="0"/>
          </a:p>
          <a:p>
            <a:pPr marL="457200" indent="-457200">
              <a:spcAft>
                <a:spcPts val="1000"/>
              </a:spcAft>
              <a:buFont typeface="+mj-lt"/>
              <a:buAutoNum type="arabicPeriod"/>
            </a:pPr>
            <a:r>
              <a:rPr lang="en-US" sz="2400" dirty="0"/>
              <a:t>The intended winners, including small-scale fishers and the environment, have not gained.</a:t>
            </a:r>
          </a:p>
          <a:p>
            <a:pPr marL="457200" indent="-457200">
              <a:spcAft>
                <a:spcPts val="1000"/>
              </a:spcAft>
              <a:buFont typeface="+mj-lt"/>
              <a:buAutoNum type="arabicPeriod"/>
            </a:pPr>
            <a:endParaRPr lang="en-US" sz="1000" dirty="0"/>
          </a:p>
          <a:p>
            <a:pPr marL="457200" indent="-457200">
              <a:spcAft>
                <a:spcPts val="1000"/>
              </a:spcAft>
              <a:buFont typeface="+mj-lt"/>
              <a:buAutoNum type="arabicPeriod"/>
            </a:pPr>
            <a:r>
              <a:rPr lang="en-US" sz="2400" dirty="0"/>
              <a:t>Change lies with Member States – the EU can only make it easier, better-informed, and more visible.</a:t>
            </a:r>
          </a:p>
        </p:txBody>
      </p:sp>
    </p:spTree>
    <p:extLst>
      <p:ext uri="{BB962C8B-B14F-4D97-AF65-F5344CB8AC3E}">
        <p14:creationId xmlns:p14="http://schemas.microsoft.com/office/powerpoint/2010/main" val="76573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20"/>
          </p:nvPr>
        </p:nvSpPr>
        <p:spPr/>
        <p:txBody>
          <a:bodyPr/>
          <a:lstStyle/>
          <a:p>
            <a:r>
              <a:rPr lang="en-GB" dirty="0"/>
              <a:t>Introduction</a:t>
            </a:r>
          </a:p>
        </p:txBody>
      </p:sp>
      <p:sp>
        <p:nvSpPr>
          <p:cNvPr id="2" name="Title 1"/>
          <p:cNvSpPr>
            <a:spLocks noGrp="1"/>
          </p:cNvSpPr>
          <p:nvPr>
            <p:ph type="ctrTitle"/>
          </p:nvPr>
        </p:nvSpPr>
        <p:spPr>
          <a:xfrm>
            <a:off x="394392" y="1125016"/>
            <a:ext cx="5981009" cy="899094"/>
          </a:xfrm>
          <a:prstGeom prst="rect">
            <a:avLst/>
          </a:prstGeom>
        </p:spPr>
        <p:txBody>
          <a:bodyPr>
            <a:normAutofit/>
          </a:bodyPr>
          <a:lstStyle/>
          <a:p>
            <a:r>
              <a:rPr lang="en-GB" sz="3400" dirty="0"/>
              <a:t>Who gets to fish?</a:t>
            </a:r>
          </a:p>
        </p:txBody>
      </p:sp>
      <p:sp>
        <p:nvSpPr>
          <p:cNvPr id="3" name="Text Placeholder 2"/>
          <p:cNvSpPr>
            <a:spLocks noGrp="1"/>
          </p:cNvSpPr>
          <p:nvPr>
            <p:ph type="body" sz="quarter" idx="19"/>
          </p:nvPr>
        </p:nvSpPr>
        <p:spPr>
          <a:xfrm>
            <a:off x="394392" y="2064603"/>
            <a:ext cx="6228349" cy="3998846"/>
          </a:xfrm>
          <a:prstGeom prst="rect">
            <a:avLst/>
          </a:prstGeom>
        </p:spPr>
        <p:txBody>
          <a:bodyPr/>
          <a:lstStyle/>
          <a:p>
            <a:pPr marL="342900" indent="-342900">
              <a:spcAft>
                <a:spcPts val="1000"/>
              </a:spcAft>
              <a:buFont typeface="Arial" panose="020B0604020202020204" pitchFamily="34" charset="0"/>
              <a:buChar char="•"/>
            </a:pPr>
            <a:r>
              <a:rPr lang="en-US" sz="2400" dirty="0"/>
              <a:t>Fishing opportunities are quantified </a:t>
            </a:r>
            <a:r>
              <a:rPr lang="en-US" sz="2400" b="1" dirty="0">
                <a:solidFill>
                  <a:srgbClr val="0C4DA2"/>
                </a:solidFill>
              </a:rPr>
              <a:t>legal entitlements to fish</a:t>
            </a:r>
            <a:r>
              <a:rPr lang="en-US" sz="2400" dirty="0"/>
              <a:t>, typically expressed as limits on catches (e.g. 100 tonnes of mackerel) or fishing effort (e.g. 100 days at sea). </a:t>
            </a:r>
          </a:p>
          <a:p>
            <a:pPr marL="342900" indent="-342900">
              <a:spcAft>
                <a:spcPts val="1000"/>
              </a:spcAft>
              <a:buFont typeface="Arial" panose="020B0604020202020204" pitchFamily="34" charset="0"/>
              <a:buChar char="•"/>
            </a:pPr>
            <a:r>
              <a:rPr lang="en-US" sz="2400" b="1" dirty="0">
                <a:solidFill>
                  <a:srgbClr val="0C4DA2"/>
                </a:solidFill>
              </a:rPr>
              <a:t>Finite in nature</a:t>
            </a:r>
            <a:r>
              <a:rPr lang="en-US" sz="2400" dirty="0"/>
              <a:t>, which makes them valuable.</a:t>
            </a:r>
          </a:p>
          <a:p>
            <a:pPr marL="342900" indent="-342900">
              <a:spcAft>
                <a:spcPts val="1000"/>
              </a:spcAft>
              <a:buFont typeface="Arial" panose="020B0604020202020204" pitchFamily="34" charset="0"/>
              <a:buChar char="•"/>
            </a:pPr>
            <a:r>
              <a:rPr lang="en-US" sz="2400" dirty="0"/>
              <a:t>Their allocation </a:t>
            </a:r>
            <a:r>
              <a:rPr lang="en-US" sz="2400" b="1" dirty="0">
                <a:solidFill>
                  <a:srgbClr val="0C4DA2"/>
                </a:solidFill>
              </a:rPr>
              <a:t>shapes </a:t>
            </a:r>
            <a:r>
              <a:rPr lang="en-US" sz="2400" dirty="0"/>
              <a:t>the structure and performance of fisheries.</a:t>
            </a:r>
          </a:p>
          <a:p>
            <a:pPr marL="342900" indent="-342900">
              <a:spcAft>
                <a:spcPts val="1000"/>
              </a:spcAft>
              <a:buFont typeface="Arial" panose="020B0604020202020204" pitchFamily="34" charset="0"/>
              <a:buChar char="•"/>
            </a:pPr>
            <a:r>
              <a:rPr lang="en-US" sz="2400" b="1" dirty="0">
                <a:solidFill>
                  <a:srgbClr val="0C4DA2"/>
                </a:solidFill>
              </a:rPr>
              <a:t>Some</a:t>
            </a:r>
            <a:r>
              <a:rPr lang="en-US" sz="2400" dirty="0"/>
              <a:t> criteria must be used; there is no neutral system.</a:t>
            </a:r>
            <a:endParaRPr lang="en-US" sz="2400" i="1" dirty="0"/>
          </a:p>
          <a:p>
            <a:endParaRPr lang="en-US" sz="2400" dirty="0"/>
          </a:p>
          <a:p>
            <a:endParaRPr lang="en-US" sz="2400" dirty="0"/>
          </a:p>
        </p:txBody>
      </p:sp>
      <p:pic>
        <p:nvPicPr>
          <p:cNvPr id="4" name="Picture Placeholder 1" descr="cover_photo.jpeg">
            <a:extLst>
              <a:ext uri="{FF2B5EF4-FFF2-40B4-BE49-F238E27FC236}">
                <a16:creationId xmlns:a16="http://schemas.microsoft.com/office/drawing/2014/main" id="{C3B3A797-88F4-94D4-732D-C392C8DACFF2}"/>
              </a:ext>
            </a:extLst>
          </p:cNvPr>
          <p:cNvPicPr>
            <a:picLocks noGrp="1" noChangeAspect="1"/>
          </p:cNvPicPr>
          <p:nvPr>
            <p:ph type="pic" sz="quarter" idx="13"/>
          </p:nvPr>
        </p:nvPicPr>
        <p:blipFill>
          <a:blip r:embed="rId2"/>
          <a:srcRect l="22422" r="22422"/>
          <a:stretch>
            <a:fillRect/>
          </a:stretch>
        </p:blipFill>
        <p:spPr>
          <a:xfrm>
            <a:off x="7148513" y="0"/>
            <a:ext cx="5043487" cy="6858000"/>
          </a:xfrm>
        </p:spPr>
      </p:pic>
    </p:spTree>
    <p:extLst>
      <p:ext uri="{BB962C8B-B14F-4D97-AF65-F5344CB8AC3E}">
        <p14:creationId xmlns:p14="http://schemas.microsoft.com/office/powerpoint/2010/main" val="3443284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0"/>
          </p:nvPr>
        </p:nvSpPr>
        <p:spPr/>
        <p:txBody>
          <a:bodyPr/>
          <a:lstStyle/>
          <a:p>
            <a:r>
              <a:rPr lang="en-GB" dirty="0"/>
              <a:t>EU policy</a:t>
            </a:r>
          </a:p>
        </p:txBody>
      </p:sp>
      <p:sp>
        <p:nvSpPr>
          <p:cNvPr id="3" name="Title 2"/>
          <p:cNvSpPr>
            <a:spLocks noGrp="1"/>
          </p:cNvSpPr>
          <p:nvPr>
            <p:ph type="ctrTitle"/>
          </p:nvPr>
        </p:nvSpPr>
        <p:spPr/>
        <p:txBody>
          <a:bodyPr>
            <a:noAutofit/>
          </a:bodyPr>
          <a:lstStyle/>
          <a:p>
            <a:r>
              <a:rPr lang="en-US" sz="3400" dirty="0"/>
              <a:t>What Article 17 asks of Member States</a:t>
            </a:r>
            <a:endParaRPr lang="en-GB" sz="3400" dirty="0"/>
          </a:p>
        </p:txBody>
      </p:sp>
      <p:sp>
        <p:nvSpPr>
          <p:cNvPr id="4" name="Text Placeholder 3"/>
          <p:cNvSpPr>
            <a:spLocks noGrp="1"/>
          </p:cNvSpPr>
          <p:nvPr>
            <p:ph type="body" sz="quarter" idx="21"/>
          </p:nvPr>
        </p:nvSpPr>
        <p:spPr>
          <a:xfrm>
            <a:off x="394393" y="2090458"/>
            <a:ext cx="10441247" cy="3981868"/>
          </a:xfrm>
        </p:spPr>
        <p:txBody>
          <a:bodyPr/>
          <a:lstStyle/>
          <a:p>
            <a:pPr marL="342900" indent="-342900">
              <a:spcAft>
                <a:spcPts val="1000"/>
              </a:spcAft>
              <a:buFont typeface="Arial" panose="020B0604020202020204" pitchFamily="34" charset="0"/>
              <a:buChar char="•"/>
            </a:pPr>
            <a:r>
              <a:rPr lang="en-US" sz="2400" dirty="0"/>
              <a:t>Article 17 of the Common Fisheries Policy Regulation (2014) states that Member States:</a:t>
            </a:r>
          </a:p>
          <a:p>
            <a:pPr marL="522288" lvl="1" indent="-342900">
              <a:spcAft>
                <a:spcPts val="1000"/>
              </a:spcAft>
              <a:buFont typeface="Arial" panose="020B0604020202020204" pitchFamily="34" charset="0"/>
              <a:buChar char="•"/>
            </a:pPr>
            <a:r>
              <a:rPr lang="en-US" sz="2200" b="1" dirty="0">
                <a:solidFill>
                  <a:srgbClr val="0C4DA2"/>
                </a:solidFill>
              </a:rPr>
              <a:t>Shall </a:t>
            </a:r>
            <a:r>
              <a:rPr lang="en-US" sz="2200" dirty="0"/>
              <a:t>use transparent and objective criteria of an environmental, social and economic nature.</a:t>
            </a:r>
          </a:p>
          <a:p>
            <a:pPr marL="522288" lvl="1" indent="-342900">
              <a:spcAft>
                <a:spcPts val="1000"/>
              </a:spcAft>
              <a:buFont typeface="Arial" panose="020B0604020202020204" pitchFamily="34" charset="0"/>
              <a:buChar char="•"/>
            </a:pPr>
            <a:r>
              <a:rPr lang="en-US" sz="2200" b="1" dirty="0">
                <a:solidFill>
                  <a:srgbClr val="0C4DA2"/>
                </a:solidFill>
              </a:rPr>
              <a:t>May</a:t>
            </a:r>
            <a:r>
              <a:rPr lang="en-US" sz="2200" dirty="0"/>
              <a:t> include impact on the environment, history of compliance, contribution to the local economy, historical catches.</a:t>
            </a:r>
          </a:p>
          <a:p>
            <a:pPr marL="522288" lvl="1" indent="-342900">
              <a:spcAft>
                <a:spcPts val="1000"/>
              </a:spcAft>
              <a:buFont typeface="Arial" panose="020B0604020202020204" pitchFamily="34" charset="0"/>
              <a:buChar char="•"/>
            </a:pPr>
            <a:r>
              <a:rPr lang="en-US" sz="2200" b="1" dirty="0">
                <a:solidFill>
                  <a:srgbClr val="0C4DA2"/>
                </a:solidFill>
              </a:rPr>
              <a:t>Shall </a:t>
            </a:r>
            <a:r>
              <a:rPr lang="en-US" sz="2200" b="1" dirty="0" err="1">
                <a:solidFill>
                  <a:srgbClr val="0C4DA2"/>
                </a:solidFill>
              </a:rPr>
              <a:t>endeavour</a:t>
            </a:r>
            <a:r>
              <a:rPr lang="en-US" sz="2200" b="1" dirty="0">
                <a:solidFill>
                  <a:srgbClr val="0C4DA2"/>
                </a:solidFill>
              </a:rPr>
              <a:t> </a:t>
            </a:r>
            <a:r>
              <a:rPr lang="en-US" sz="2200" dirty="0"/>
              <a:t>to provide incentives for lower-impact fishing.</a:t>
            </a:r>
          </a:p>
          <a:p>
            <a:pPr marL="342900" indent="-342900">
              <a:spcAft>
                <a:spcPts val="1000"/>
              </a:spcAft>
              <a:buFont typeface="Arial" panose="020B0604020202020204" pitchFamily="34" charset="0"/>
              <a:buChar char="•"/>
            </a:pPr>
            <a:r>
              <a:rPr lang="en-US" sz="2400" dirty="0"/>
              <a:t>Allocation is a Member State competence, confirmed by the 2025 </a:t>
            </a:r>
            <a:r>
              <a:rPr lang="en-US" sz="2400" i="1" dirty="0"/>
              <a:t>vade mecum</a:t>
            </a:r>
            <a:r>
              <a:rPr lang="en-US" sz="2400" dirty="0"/>
              <a:t>.</a:t>
            </a:r>
          </a:p>
        </p:txBody>
      </p:sp>
    </p:spTree>
    <p:extLst>
      <p:ext uri="{BB962C8B-B14F-4D97-AF65-F5344CB8AC3E}">
        <p14:creationId xmlns:p14="http://schemas.microsoft.com/office/powerpoint/2010/main" val="4085780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6C828-1EFB-9639-6694-5640D8FAE68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1FB66B6-4F47-B856-5E77-B3CF6AC6F309}"/>
              </a:ext>
            </a:extLst>
          </p:cNvPr>
          <p:cNvSpPr>
            <a:spLocks noGrp="1"/>
          </p:cNvSpPr>
          <p:nvPr>
            <p:ph type="body" sz="quarter" idx="20"/>
          </p:nvPr>
        </p:nvSpPr>
        <p:spPr/>
        <p:txBody>
          <a:bodyPr/>
          <a:lstStyle/>
          <a:p>
            <a:r>
              <a:rPr lang="en-GB" dirty="0"/>
              <a:t>Study overview</a:t>
            </a:r>
          </a:p>
        </p:txBody>
      </p:sp>
      <p:sp>
        <p:nvSpPr>
          <p:cNvPr id="3" name="Title 2">
            <a:extLst>
              <a:ext uri="{FF2B5EF4-FFF2-40B4-BE49-F238E27FC236}">
                <a16:creationId xmlns:a16="http://schemas.microsoft.com/office/drawing/2014/main" id="{835ACF05-07C0-15B1-E2C6-6D87875B3ACA}"/>
              </a:ext>
            </a:extLst>
          </p:cNvPr>
          <p:cNvSpPr>
            <a:spLocks noGrp="1"/>
          </p:cNvSpPr>
          <p:nvPr>
            <p:ph type="ctrTitle"/>
          </p:nvPr>
        </p:nvSpPr>
        <p:spPr/>
        <p:txBody>
          <a:bodyPr>
            <a:noAutofit/>
          </a:bodyPr>
          <a:lstStyle/>
          <a:p>
            <a:r>
              <a:rPr lang="en-US" sz="3400" dirty="0"/>
              <a:t>EU-wide picture</a:t>
            </a:r>
            <a:endParaRPr lang="en-GB" sz="3400" dirty="0"/>
          </a:p>
        </p:txBody>
      </p:sp>
      <p:sp>
        <p:nvSpPr>
          <p:cNvPr id="8" name="TextBox 7">
            <a:extLst>
              <a:ext uri="{FF2B5EF4-FFF2-40B4-BE49-F238E27FC236}">
                <a16:creationId xmlns:a16="http://schemas.microsoft.com/office/drawing/2014/main" id="{DFBE22B9-586A-7694-7B34-5FF4CEFB0E0A}"/>
              </a:ext>
            </a:extLst>
          </p:cNvPr>
          <p:cNvSpPr txBox="1"/>
          <p:nvPr/>
        </p:nvSpPr>
        <p:spPr>
          <a:xfrm>
            <a:off x="548640" y="2468880"/>
            <a:ext cx="3657600" cy="1188720"/>
          </a:xfrm>
          <a:prstGeom prst="rect">
            <a:avLst/>
          </a:prstGeom>
          <a:noFill/>
        </p:spPr>
        <p:txBody>
          <a:bodyPr wrap="square" lIns="0" rIns="0" anchor="t">
            <a:spAutoFit/>
          </a:bodyPr>
          <a:lstStyle/>
          <a:p>
            <a:pPr algn="ctr"/>
            <a:r>
              <a:rPr sz="6600" b="1" i="0" dirty="0">
                <a:solidFill>
                  <a:srgbClr val="0C4DA2"/>
                </a:solidFill>
                <a:latin typeface="EuropeaEco"/>
              </a:rPr>
              <a:t>22</a:t>
            </a:r>
          </a:p>
        </p:txBody>
      </p:sp>
      <p:sp>
        <p:nvSpPr>
          <p:cNvPr id="10" name="TextBox 9">
            <a:extLst>
              <a:ext uri="{FF2B5EF4-FFF2-40B4-BE49-F238E27FC236}">
                <a16:creationId xmlns:a16="http://schemas.microsoft.com/office/drawing/2014/main" id="{B39C602E-B847-CBE1-D59F-9B0BC60405DE}"/>
              </a:ext>
            </a:extLst>
          </p:cNvPr>
          <p:cNvSpPr txBox="1"/>
          <p:nvPr/>
        </p:nvSpPr>
        <p:spPr>
          <a:xfrm>
            <a:off x="548640" y="3703320"/>
            <a:ext cx="3657600" cy="461665"/>
          </a:xfrm>
          <a:prstGeom prst="rect">
            <a:avLst/>
          </a:prstGeom>
          <a:noFill/>
        </p:spPr>
        <p:txBody>
          <a:bodyPr wrap="square" lIns="0" rIns="0" anchor="t">
            <a:spAutoFit/>
          </a:bodyPr>
          <a:lstStyle/>
          <a:p>
            <a:pPr algn="ctr"/>
            <a:r>
              <a:rPr sz="2400" b="0" i="0" dirty="0">
                <a:solidFill>
                  <a:srgbClr val="1A1A1A"/>
                </a:solidFill>
                <a:latin typeface="EuropeaEco"/>
              </a:rPr>
              <a:t>coastal Member States</a:t>
            </a:r>
          </a:p>
        </p:txBody>
      </p:sp>
      <p:sp>
        <p:nvSpPr>
          <p:cNvPr id="12" name="TextBox 11">
            <a:extLst>
              <a:ext uri="{FF2B5EF4-FFF2-40B4-BE49-F238E27FC236}">
                <a16:creationId xmlns:a16="http://schemas.microsoft.com/office/drawing/2014/main" id="{CEACA1DE-C9B0-7199-2CE2-0A4585D1A3E6}"/>
              </a:ext>
            </a:extLst>
          </p:cNvPr>
          <p:cNvSpPr txBox="1"/>
          <p:nvPr/>
        </p:nvSpPr>
        <p:spPr>
          <a:xfrm>
            <a:off x="4343400" y="2468880"/>
            <a:ext cx="3657600" cy="1188720"/>
          </a:xfrm>
          <a:prstGeom prst="rect">
            <a:avLst/>
          </a:prstGeom>
          <a:noFill/>
        </p:spPr>
        <p:txBody>
          <a:bodyPr wrap="square" lIns="0" rIns="0" anchor="t">
            <a:spAutoFit/>
          </a:bodyPr>
          <a:lstStyle/>
          <a:p>
            <a:pPr algn="ctr"/>
            <a:r>
              <a:rPr sz="6600" b="1" i="0">
                <a:solidFill>
                  <a:srgbClr val="0C4DA2"/>
                </a:solidFill>
                <a:latin typeface="EuropeaEco"/>
              </a:rPr>
              <a:t>237</a:t>
            </a:r>
          </a:p>
        </p:txBody>
      </p:sp>
      <p:sp>
        <p:nvSpPr>
          <p:cNvPr id="14" name="TextBox 13">
            <a:extLst>
              <a:ext uri="{FF2B5EF4-FFF2-40B4-BE49-F238E27FC236}">
                <a16:creationId xmlns:a16="http://schemas.microsoft.com/office/drawing/2014/main" id="{F1C5B9AC-7208-D115-D0EF-49777FC16B47}"/>
              </a:ext>
            </a:extLst>
          </p:cNvPr>
          <p:cNvSpPr txBox="1"/>
          <p:nvPr/>
        </p:nvSpPr>
        <p:spPr>
          <a:xfrm>
            <a:off x="4343400" y="3703320"/>
            <a:ext cx="3657600" cy="461665"/>
          </a:xfrm>
          <a:prstGeom prst="rect">
            <a:avLst/>
          </a:prstGeom>
          <a:noFill/>
        </p:spPr>
        <p:txBody>
          <a:bodyPr wrap="square" lIns="0" rIns="0" anchor="t">
            <a:spAutoFit/>
          </a:bodyPr>
          <a:lstStyle/>
          <a:p>
            <a:pPr algn="ctr"/>
            <a:r>
              <a:rPr sz="2400" b="0" i="0" dirty="0">
                <a:solidFill>
                  <a:srgbClr val="1A1A1A"/>
                </a:solidFill>
                <a:latin typeface="EuropeaEco"/>
              </a:rPr>
              <a:t>examples of criteria in use</a:t>
            </a:r>
          </a:p>
        </p:txBody>
      </p:sp>
      <p:sp>
        <p:nvSpPr>
          <p:cNvPr id="16" name="TextBox 15">
            <a:extLst>
              <a:ext uri="{FF2B5EF4-FFF2-40B4-BE49-F238E27FC236}">
                <a16:creationId xmlns:a16="http://schemas.microsoft.com/office/drawing/2014/main" id="{003AC51D-47EC-9D3D-0B6C-9DC462B71C02}"/>
              </a:ext>
            </a:extLst>
          </p:cNvPr>
          <p:cNvSpPr txBox="1"/>
          <p:nvPr/>
        </p:nvSpPr>
        <p:spPr>
          <a:xfrm>
            <a:off x="8138160" y="2468880"/>
            <a:ext cx="3657600" cy="1188720"/>
          </a:xfrm>
          <a:prstGeom prst="rect">
            <a:avLst/>
          </a:prstGeom>
          <a:noFill/>
        </p:spPr>
        <p:txBody>
          <a:bodyPr wrap="square" lIns="0" rIns="0" anchor="t">
            <a:spAutoFit/>
          </a:bodyPr>
          <a:lstStyle/>
          <a:p>
            <a:pPr algn="ctr"/>
            <a:r>
              <a:rPr sz="6600" b="1" i="0">
                <a:solidFill>
                  <a:srgbClr val="0C4DA2"/>
                </a:solidFill>
                <a:latin typeface="EuropeaEco"/>
              </a:rPr>
              <a:t>141</a:t>
            </a:r>
          </a:p>
        </p:txBody>
      </p:sp>
      <p:sp>
        <p:nvSpPr>
          <p:cNvPr id="18" name="TextBox 17">
            <a:extLst>
              <a:ext uri="{FF2B5EF4-FFF2-40B4-BE49-F238E27FC236}">
                <a16:creationId xmlns:a16="http://schemas.microsoft.com/office/drawing/2014/main" id="{D082D2CB-2CC1-ED40-CF8B-0E7FBDFC7A6A}"/>
              </a:ext>
            </a:extLst>
          </p:cNvPr>
          <p:cNvSpPr txBox="1"/>
          <p:nvPr/>
        </p:nvSpPr>
        <p:spPr>
          <a:xfrm>
            <a:off x="8138160" y="3703320"/>
            <a:ext cx="3657600" cy="830997"/>
          </a:xfrm>
          <a:prstGeom prst="rect">
            <a:avLst/>
          </a:prstGeom>
          <a:noFill/>
        </p:spPr>
        <p:txBody>
          <a:bodyPr wrap="square" lIns="0" rIns="0" anchor="t">
            <a:spAutoFit/>
          </a:bodyPr>
          <a:lstStyle/>
          <a:p>
            <a:pPr algn="ctr"/>
            <a:r>
              <a:rPr sz="2400" b="0" i="0" dirty="0">
                <a:solidFill>
                  <a:srgbClr val="1A1A1A"/>
                </a:solidFill>
                <a:latin typeface="EuropeaEco"/>
              </a:rPr>
              <a:t>distinct Member State–criterion combinations</a:t>
            </a:r>
          </a:p>
        </p:txBody>
      </p:sp>
    </p:spTree>
    <p:extLst>
      <p:ext uri="{BB962C8B-B14F-4D97-AF65-F5344CB8AC3E}">
        <p14:creationId xmlns:p14="http://schemas.microsoft.com/office/powerpoint/2010/main" val="2316047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49D69-37B7-36C7-5415-86F1A60CA45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41A2659-6691-17ED-AB50-2ADD303AFFE2}"/>
              </a:ext>
            </a:extLst>
          </p:cNvPr>
          <p:cNvSpPr>
            <a:spLocks noGrp="1"/>
          </p:cNvSpPr>
          <p:nvPr>
            <p:ph type="body" sz="quarter" idx="20"/>
          </p:nvPr>
        </p:nvSpPr>
        <p:spPr/>
        <p:txBody>
          <a:bodyPr/>
          <a:lstStyle/>
          <a:p>
            <a:r>
              <a:rPr lang="en-GB" dirty="0"/>
              <a:t>The resource</a:t>
            </a:r>
          </a:p>
        </p:txBody>
      </p:sp>
      <p:sp>
        <p:nvSpPr>
          <p:cNvPr id="3" name="Title 2">
            <a:extLst>
              <a:ext uri="{FF2B5EF4-FFF2-40B4-BE49-F238E27FC236}">
                <a16:creationId xmlns:a16="http://schemas.microsoft.com/office/drawing/2014/main" id="{8C4FCFDC-7183-29D6-B44A-EA9034E552A5}"/>
              </a:ext>
            </a:extLst>
          </p:cNvPr>
          <p:cNvSpPr>
            <a:spLocks noGrp="1"/>
          </p:cNvSpPr>
          <p:nvPr>
            <p:ph type="ctrTitle"/>
          </p:nvPr>
        </p:nvSpPr>
        <p:spPr/>
        <p:txBody>
          <a:bodyPr>
            <a:noAutofit/>
          </a:bodyPr>
          <a:lstStyle/>
          <a:p>
            <a:r>
              <a:rPr lang="en-US" sz="3400" dirty="0"/>
              <a:t>A library of criteria usage</a:t>
            </a:r>
            <a:endParaRPr lang="en-GB" sz="3400" dirty="0"/>
          </a:p>
        </p:txBody>
      </p:sp>
      <p:sp>
        <p:nvSpPr>
          <p:cNvPr id="4" name="Text Placeholder 3">
            <a:extLst>
              <a:ext uri="{FF2B5EF4-FFF2-40B4-BE49-F238E27FC236}">
                <a16:creationId xmlns:a16="http://schemas.microsoft.com/office/drawing/2014/main" id="{4D37CE2D-D95A-20E4-498F-40FF49804F3F}"/>
              </a:ext>
            </a:extLst>
          </p:cNvPr>
          <p:cNvSpPr>
            <a:spLocks noGrp="1"/>
          </p:cNvSpPr>
          <p:nvPr>
            <p:ph type="body" sz="quarter" idx="21"/>
          </p:nvPr>
        </p:nvSpPr>
        <p:spPr>
          <a:xfrm>
            <a:off x="394392" y="2090458"/>
            <a:ext cx="10906881" cy="1442855"/>
          </a:xfrm>
        </p:spPr>
        <p:txBody>
          <a:bodyPr/>
          <a:lstStyle/>
          <a:p>
            <a:pPr marL="342900" indent="-342900">
              <a:spcAft>
                <a:spcPts val="1000"/>
              </a:spcAft>
              <a:buFont typeface="Arial" panose="020B0604020202020204" pitchFamily="34" charset="0"/>
              <a:buChar char="•"/>
            </a:pPr>
            <a:r>
              <a:rPr lang="en-GB" sz="2400" noProof="0" dirty="0"/>
              <a:t>The 237 examples are documented in a </a:t>
            </a:r>
            <a:r>
              <a:rPr lang="en-GB" sz="2400" b="1" noProof="0" dirty="0">
                <a:solidFill>
                  <a:srgbClr val="0C4DA2"/>
                </a:solidFill>
              </a:rPr>
              <a:t>standardised library </a:t>
            </a:r>
            <a:r>
              <a:rPr lang="en-GB" sz="2400" noProof="0" dirty="0"/>
              <a:t>for this study.</a:t>
            </a:r>
          </a:p>
          <a:p>
            <a:pPr marL="342900" indent="-342900">
              <a:spcAft>
                <a:spcPts val="1000"/>
              </a:spcAft>
              <a:buFont typeface="Arial" panose="020B0604020202020204" pitchFamily="34" charset="0"/>
              <a:buChar char="•"/>
            </a:pPr>
            <a:r>
              <a:rPr lang="en-GB" sz="2400" noProof="0" dirty="0"/>
              <a:t>Systems far more </a:t>
            </a:r>
            <a:r>
              <a:rPr lang="en-GB" sz="2400" b="1" noProof="0" dirty="0">
                <a:solidFill>
                  <a:srgbClr val="0C4DA2"/>
                </a:solidFill>
              </a:rPr>
              <a:t>complex</a:t>
            </a:r>
            <a:r>
              <a:rPr lang="en-GB" sz="2400" noProof="0" dirty="0"/>
              <a:t> than they are usually credited for.</a:t>
            </a:r>
          </a:p>
          <a:p>
            <a:endParaRPr lang="en-US" dirty="0"/>
          </a:p>
        </p:txBody>
      </p:sp>
      <p:pic>
        <p:nvPicPr>
          <p:cNvPr id="8" name="Picture 7">
            <a:extLst>
              <a:ext uri="{FF2B5EF4-FFF2-40B4-BE49-F238E27FC236}">
                <a16:creationId xmlns:a16="http://schemas.microsoft.com/office/drawing/2014/main" id="{0D9DF3DD-A335-AFBC-EF2A-91657A828A1D}"/>
              </a:ext>
            </a:extLst>
          </p:cNvPr>
          <p:cNvPicPr>
            <a:picLocks noChangeAspect="1"/>
          </p:cNvPicPr>
          <p:nvPr/>
        </p:nvPicPr>
        <p:blipFill>
          <a:blip r:embed="rId2"/>
          <a:srcRect b="2657"/>
          <a:stretch>
            <a:fillRect/>
          </a:stretch>
        </p:blipFill>
        <p:spPr>
          <a:xfrm>
            <a:off x="542815" y="3231472"/>
            <a:ext cx="8969098" cy="2698811"/>
          </a:xfrm>
          <a:prstGeom prst="rect">
            <a:avLst/>
          </a:prstGeom>
        </p:spPr>
      </p:pic>
    </p:spTree>
    <p:extLst>
      <p:ext uri="{BB962C8B-B14F-4D97-AF65-F5344CB8AC3E}">
        <p14:creationId xmlns:p14="http://schemas.microsoft.com/office/powerpoint/2010/main" val="1609282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8C6C3-F8C0-4D70-FE9D-D2E67F413AA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D970E2D-DC28-DC4B-3E12-660325A8DBA4}"/>
              </a:ext>
            </a:extLst>
          </p:cNvPr>
          <p:cNvSpPr>
            <a:spLocks noGrp="1"/>
          </p:cNvSpPr>
          <p:nvPr>
            <p:ph type="body" sz="quarter" idx="20"/>
          </p:nvPr>
        </p:nvSpPr>
        <p:spPr/>
        <p:txBody>
          <a:bodyPr/>
          <a:lstStyle/>
          <a:p>
            <a:r>
              <a:rPr lang="en-GB" dirty="0"/>
              <a:t>Findings</a:t>
            </a:r>
          </a:p>
        </p:txBody>
      </p:sp>
      <p:sp>
        <p:nvSpPr>
          <p:cNvPr id="3" name="Title 2">
            <a:extLst>
              <a:ext uri="{FF2B5EF4-FFF2-40B4-BE49-F238E27FC236}">
                <a16:creationId xmlns:a16="http://schemas.microsoft.com/office/drawing/2014/main" id="{CFD1299F-8709-A43E-1027-EDE00EE26DEC}"/>
              </a:ext>
            </a:extLst>
          </p:cNvPr>
          <p:cNvSpPr>
            <a:spLocks noGrp="1"/>
          </p:cNvSpPr>
          <p:nvPr>
            <p:ph type="ctrTitle"/>
          </p:nvPr>
        </p:nvSpPr>
        <p:spPr/>
        <p:txBody>
          <a:bodyPr>
            <a:noAutofit/>
          </a:bodyPr>
          <a:lstStyle/>
          <a:p>
            <a:r>
              <a:rPr lang="en-US" sz="3400" dirty="0"/>
              <a:t>Who uses what</a:t>
            </a:r>
            <a:endParaRPr lang="en-GB" sz="3400" dirty="0"/>
          </a:p>
        </p:txBody>
      </p:sp>
      <p:sp>
        <p:nvSpPr>
          <p:cNvPr id="4" name="Text Placeholder 3">
            <a:extLst>
              <a:ext uri="{FF2B5EF4-FFF2-40B4-BE49-F238E27FC236}">
                <a16:creationId xmlns:a16="http://schemas.microsoft.com/office/drawing/2014/main" id="{BE617470-7B4B-0203-7A6C-13D33BEFFFA1}"/>
              </a:ext>
            </a:extLst>
          </p:cNvPr>
          <p:cNvSpPr>
            <a:spLocks noGrp="1"/>
          </p:cNvSpPr>
          <p:nvPr>
            <p:ph type="body" sz="quarter" idx="21"/>
          </p:nvPr>
        </p:nvSpPr>
        <p:spPr>
          <a:xfrm>
            <a:off x="394393" y="2090458"/>
            <a:ext cx="4657001" cy="4239321"/>
          </a:xfrm>
        </p:spPr>
        <p:txBody>
          <a:bodyPr/>
          <a:lstStyle/>
          <a:p>
            <a:r>
              <a:rPr lang="en-US" sz="2400" b="1" dirty="0">
                <a:solidFill>
                  <a:srgbClr val="0C4DA2"/>
                </a:solidFill>
              </a:rPr>
              <a:t>Almost all Member States </a:t>
            </a:r>
            <a:r>
              <a:rPr lang="en-US" sz="2400" dirty="0"/>
              <a:t>use:</a:t>
            </a:r>
          </a:p>
          <a:p>
            <a:pPr marL="342900" indent="-342900">
              <a:buFont typeface="Arial" panose="020B0604020202020204" pitchFamily="34" charset="0"/>
              <a:buChar char="•"/>
            </a:pPr>
            <a:r>
              <a:rPr lang="en-US" sz="2200" dirty="0"/>
              <a:t>Historical catch (21)</a:t>
            </a:r>
          </a:p>
          <a:p>
            <a:pPr marL="342900" indent="-342900">
              <a:buFont typeface="Arial" panose="020B0604020202020204" pitchFamily="34" charset="0"/>
              <a:buChar char="•"/>
            </a:pPr>
            <a:r>
              <a:rPr lang="en-US" sz="2200" dirty="0"/>
              <a:t>Equal access (21)</a:t>
            </a:r>
          </a:p>
          <a:p>
            <a:pPr marL="342900" indent="-342900">
              <a:buFont typeface="Arial" panose="020B0604020202020204" pitchFamily="34" charset="0"/>
              <a:buChar char="•"/>
            </a:pPr>
            <a:endParaRPr lang="en-US" sz="2800" dirty="0"/>
          </a:p>
          <a:p>
            <a:r>
              <a:rPr lang="en-US" sz="2400" b="1" dirty="0">
                <a:solidFill>
                  <a:srgbClr val="0C4DA2"/>
                </a:solidFill>
              </a:rPr>
              <a:t>Most Member States </a:t>
            </a:r>
            <a:r>
              <a:rPr lang="en-US" sz="2400" dirty="0"/>
              <a:t>use:</a:t>
            </a:r>
          </a:p>
          <a:p>
            <a:pPr marL="342900" indent="-342900">
              <a:buFont typeface="Arial" panose="020B0604020202020204" pitchFamily="34" charset="0"/>
              <a:buChar char="•"/>
            </a:pPr>
            <a:r>
              <a:rPr lang="en-US" sz="2200" dirty="0"/>
              <a:t>Coastal/small-scale fisheries (13)</a:t>
            </a:r>
          </a:p>
          <a:p>
            <a:pPr marL="342900" indent="-342900">
              <a:buFont typeface="Arial" panose="020B0604020202020204" pitchFamily="34" charset="0"/>
              <a:buChar char="•"/>
            </a:pPr>
            <a:r>
              <a:rPr lang="en-US" sz="2200" dirty="0"/>
              <a:t>Efficiency of usage (13)</a:t>
            </a:r>
          </a:p>
          <a:p>
            <a:pPr marL="342900" indent="-342900">
              <a:buFont typeface="Arial" panose="020B0604020202020204" pitchFamily="34" charset="0"/>
              <a:buChar char="•"/>
            </a:pPr>
            <a:r>
              <a:rPr lang="en-US" sz="2200" dirty="0"/>
              <a:t>Newcomers (12)</a:t>
            </a:r>
          </a:p>
          <a:p>
            <a:pPr marL="342900" indent="-342900">
              <a:buFont typeface="Arial" panose="020B0604020202020204" pitchFamily="34" charset="0"/>
              <a:buChar char="•"/>
            </a:pPr>
            <a:r>
              <a:rPr lang="en-US" sz="2200" dirty="0"/>
              <a:t>Capacity (11)</a:t>
            </a:r>
          </a:p>
          <a:p>
            <a:endParaRPr lang="en-US" dirty="0"/>
          </a:p>
        </p:txBody>
      </p:sp>
      <p:pic>
        <p:nvPicPr>
          <p:cNvPr id="6" name="Picture 5">
            <a:extLst>
              <a:ext uri="{FF2B5EF4-FFF2-40B4-BE49-F238E27FC236}">
                <a16:creationId xmlns:a16="http://schemas.microsoft.com/office/drawing/2014/main" id="{A4025F97-F728-B347-6C6D-7228D9D4B7E1}"/>
              </a:ext>
            </a:extLst>
          </p:cNvPr>
          <p:cNvPicPr>
            <a:picLocks noChangeAspect="1"/>
          </p:cNvPicPr>
          <p:nvPr/>
        </p:nvPicPr>
        <p:blipFill>
          <a:blip r:embed="rId2"/>
          <a:srcRect t="2506"/>
          <a:stretch>
            <a:fillRect/>
          </a:stretch>
        </p:blipFill>
        <p:spPr>
          <a:xfrm>
            <a:off x="4962617" y="203682"/>
            <a:ext cx="4585981" cy="6333246"/>
          </a:xfrm>
          <a:prstGeom prst="rect">
            <a:avLst/>
          </a:prstGeom>
        </p:spPr>
      </p:pic>
    </p:spTree>
    <p:extLst>
      <p:ext uri="{BB962C8B-B14F-4D97-AF65-F5344CB8AC3E}">
        <p14:creationId xmlns:p14="http://schemas.microsoft.com/office/powerpoint/2010/main" val="3618331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D97E3-606E-CF06-1D7C-FACDB9F49F6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C5F2F6-642F-A413-ACBD-24D268D0B36E}"/>
              </a:ext>
            </a:extLst>
          </p:cNvPr>
          <p:cNvSpPr>
            <a:spLocks noGrp="1"/>
          </p:cNvSpPr>
          <p:nvPr>
            <p:ph type="body" sz="quarter" idx="20"/>
          </p:nvPr>
        </p:nvSpPr>
        <p:spPr/>
        <p:txBody>
          <a:bodyPr/>
          <a:lstStyle/>
          <a:p>
            <a:r>
              <a:rPr lang="en-GB" dirty="0"/>
              <a:t>Findings</a:t>
            </a:r>
          </a:p>
        </p:txBody>
      </p:sp>
      <p:sp>
        <p:nvSpPr>
          <p:cNvPr id="3" name="Title 2">
            <a:extLst>
              <a:ext uri="{FF2B5EF4-FFF2-40B4-BE49-F238E27FC236}">
                <a16:creationId xmlns:a16="http://schemas.microsoft.com/office/drawing/2014/main" id="{66B03E10-08F5-D63A-5442-B54B716E3086}"/>
              </a:ext>
            </a:extLst>
          </p:cNvPr>
          <p:cNvSpPr>
            <a:spLocks noGrp="1"/>
          </p:cNvSpPr>
          <p:nvPr>
            <p:ph type="ctrTitle"/>
          </p:nvPr>
        </p:nvSpPr>
        <p:spPr/>
        <p:txBody>
          <a:bodyPr>
            <a:noAutofit/>
          </a:bodyPr>
          <a:lstStyle/>
          <a:p>
            <a:r>
              <a:rPr lang="en-US" sz="3400" dirty="0"/>
              <a:t>Summary of usage and weight</a:t>
            </a:r>
            <a:endParaRPr lang="en-GB" sz="3400" dirty="0"/>
          </a:p>
        </p:txBody>
      </p:sp>
      <p:pic>
        <p:nvPicPr>
          <p:cNvPr id="13" name="Picture 12" descr="chart_categories.png">
            <a:extLst>
              <a:ext uri="{FF2B5EF4-FFF2-40B4-BE49-F238E27FC236}">
                <a16:creationId xmlns:a16="http://schemas.microsoft.com/office/drawing/2014/main" id="{EC8A5DE7-5E73-CA5F-F447-9E6B4AE7ECFC}"/>
              </a:ext>
            </a:extLst>
          </p:cNvPr>
          <p:cNvPicPr>
            <a:picLocks noChangeAspect="1"/>
          </p:cNvPicPr>
          <p:nvPr/>
        </p:nvPicPr>
        <p:blipFill>
          <a:blip r:embed="rId2"/>
          <a:stretch>
            <a:fillRect/>
          </a:stretch>
        </p:blipFill>
        <p:spPr>
          <a:xfrm>
            <a:off x="394392" y="2295387"/>
            <a:ext cx="5507289" cy="3073520"/>
          </a:xfrm>
          <a:prstGeom prst="rect">
            <a:avLst/>
          </a:prstGeom>
        </p:spPr>
      </p:pic>
      <p:pic>
        <p:nvPicPr>
          <p:cNvPr id="15" name="Picture 14" descr="chart_weighting.png">
            <a:extLst>
              <a:ext uri="{FF2B5EF4-FFF2-40B4-BE49-F238E27FC236}">
                <a16:creationId xmlns:a16="http://schemas.microsoft.com/office/drawing/2014/main" id="{610CC607-B9B3-F19B-B6F5-48A485A9D6AB}"/>
              </a:ext>
            </a:extLst>
          </p:cNvPr>
          <p:cNvPicPr>
            <a:picLocks noChangeAspect="1"/>
          </p:cNvPicPr>
          <p:nvPr/>
        </p:nvPicPr>
        <p:blipFill>
          <a:blip r:embed="rId3"/>
          <a:stretch>
            <a:fillRect/>
          </a:stretch>
        </p:blipFill>
        <p:spPr>
          <a:xfrm>
            <a:off x="6607932" y="2449929"/>
            <a:ext cx="5012936" cy="2128862"/>
          </a:xfrm>
          <a:prstGeom prst="rect">
            <a:avLst/>
          </a:prstGeom>
        </p:spPr>
      </p:pic>
    </p:spTree>
    <p:extLst>
      <p:ext uri="{BB962C8B-B14F-4D97-AF65-F5344CB8AC3E}">
        <p14:creationId xmlns:p14="http://schemas.microsoft.com/office/powerpoint/2010/main" val="102433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3ACA8-8554-9BD2-BD9E-BC0B93BCA3A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83724C6-2E0C-9F03-C781-F0311150720E}"/>
              </a:ext>
            </a:extLst>
          </p:cNvPr>
          <p:cNvSpPr>
            <a:spLocks noGrp="1"/>
          </p:cNvSpPr>
          <p:nvPr>
            <p:ph type="body" sz="quarter" idx="20"/>
          </p:nvPr>
        </p:nvSpPr>
        <p:spPr/>
        <p:txBody>
          <a:bodyPr/>
          <a:lstStyle/>
          <a:p>
            <a:r>
              <a:rPr lang="en-GB" dirty="0"/>
              <a:t>Key message 1</a:t>
            </a:r>
          </a:p>
        </p:txBody>
      </p:sp>
      <p:sp>
        <p:nvSpPr>
          <p:cNvPr id="3" name="Title 2">
            <a:extLst>
              <a:ext uri="{FF2B5EF4-FFF2-40B4-BE49-F238E27FC236}">
                <a16:creationId xmlns:a16="http://schemas.microsoft.com/office/drawing/2014/main" id="{C1244573-B347-B66D-E5AD-DF4D59B8620E}"/>
              </a:ext>
            </a:extLst>
          </p:cNvPr>
          <p:cNvSpPr>
            <a:spLocks noGrp="1"/>
          </p:cNvSpPr>
          <p:nvPr>
            <p:ph type="ctrTitle"/>
          </p:nvPr>
        </p:nvSpPr>
        <p:spPr/>
        <p:txBody>
          <a:bodyPr>
            <a:noAutofit/>
          </a:bodyPr>
          <a:lstStyle/>
          <a:p>
            <a:r>
              <a:rPr lang="en-US" sz="3400" dirty="0"/>
              <a:t>The letter of the law is weak</a:t>
            </a:r>
            <a:endParaRPr lang="en-GB" sz="3400" dirty="0"/>
          </a:p>
        </p:txBody>
      </p:sp>
      <p:sp>
        <p:nvSpPr>
          <p:cNvPr id="4" name="Text Placeholder 3">
            <a:extLst>
              <a:ext uri="{FF2B5EF4-FFF2-40B4-BE49-F238E27FC236}">
                <a16:creationId xmlns:a16="http://schemas.microsoft.com/office/drawing/2014/main" id="{66F82FC4-53DB-D8E1-DC14-5DA1D091C7BE}"/>
              </a:ext>
            </a:extLst>
          </p:cNvPr>
          <p:cNvSpPr>
            <a:spLocks noGrp="1"/>
          </p:cNvSpPr>
          <p:nvPr>
            <p:ph type="body" sz="quarter" idx="21"/>
          </p:nvPr>
        </p:nvSpPr>
        <p:spPr>
          <a:xfrm>
            <a:off x="394393" y="2108209"/>
            <a:ext cx="10139496" cy="3543294"/>
          </a:xfrm>
        </p:spPr>
        <p:txBody>
          <a:bodyPr/>
          <a:lstStyle/>
          <a:p>
            <a:pPr marL="342900" indent="-342900">
              <a:spcAft>
                <a:spcPts val="1000"/>
              </a:spcAft>
              <a:buFont typeface="Arial" panose="020B0604020202020204" pitchFamily="34" charset="0"/>
              <a:buChar char="•"/>
            </a:pPr>
            <a:r>
              <a:rPr lang="en-US" sz="2400" b="1" dirty="0">
                <a:solidFill>
                  <a:srgbClr val="0C4DA2"/>
                </a:solidFill>
              </a:rPr>
              <a:t>Broad and permissive:</a:t>
            </a:r>
            <a:r>
              <a:rPr lang="en-US" sz="2400" dirty="0">
                <a:solidFill>
                  <a:srgbClr val="0C4DA2"/>
                </a:solidFill>
              </a:rPr>
              <a:t> </a:t>
            </a:r>
            <a:r>
              <a:rPr lang="en-US" sz="2400" dirty="0"/>
              <a:t>no requirement for any specific criteria or usage; left a Member State competence.</a:t>
            </a:r>
          </a:p>
          <a:p>
            <a:pPr marL="342900" indent="-342900">
              <a:spcAft>
                <a:spcPts val="1000"/>
              </a:spcAft>
              <a:buFont typeface="Arial" panose="020B0604020202020204" pitchFamily="34" charset="0"/>
              <a:buChar char="•"/>
            </a:pPr>
            <a:r>
              <a:rPr lang="en-US" sz="2400" b="1" dirty="0">
                <a:solidFill>
                  <a:srgbClr val="0C4DA2"/>
                </a:solidFill>
              </a:rPr>
              <a:t>A low bar</a:t>
            </a:r>
            <a:r>
              <a:rPr lang="en-US" sz="2400" dirty="0"/>
              <a:t>: in 12 years, no Member State system has been found non-compliant.</a:t>
            </a:r>
          </a:p>
          <a:p>
            <a:pPr marL="342900" indent="-342900">
              <a:spcAft>
                <a:spcPts val="1000"/>
              </a:spcAft>
              <a:buFont typeface="Arial" panose="020B0604020202020204" pitchFamily="34" charset="0"/>
              <a:buChar char="•"/>
            </a:pPr>
            <a:r>
              <a:rPr lang="en-US" sz="2400" b="1" dirty="0">
                <a:solidFill>
                  <a:srgbClr val="0C4DA2"/>
                </a:solidFill>
              </a:rPr>
              <a:t>No effect:</a:t>
            </a:r>
            <a:r>
              <a:rPr lang="en-US" sz="2400" dirty="0"/>
              <a:t> no Member State has changed allocation </a:t>
            </a:r>
            <a:r>
              <a:rPr lang="en-US" sz="2400" i="1" dirty="0"/>
              <a:t>because of </a:t>
            </a:r>
            <a:r>
              <a:rPr lang="en-US" sz="2400" dirty="0"/>
              <a:t>Article 17.</a:t>
            </a:r>
          </a:p>
          <a:p>
            <a:pPr marL="342900" indent="-342900">
              <a:spcAft>
                <a:spcPts val="1000"/>
              </a:spcAft>
              <a:buFont typeface="Arial" panose="020B0604020202020204" pitchFamily="34" charset="0"/>
              <a:buChar char="•"/>
            </a:pPr>
            <a:r>
              <a:rPr lang="en-US" sz="2400" b="1" dirty="0">
                <a:solidFill>
                  <a:srgbClr val="0C4DA2"/>
                </a:solidFill>
              </a:rPr>
              <a:t>Expectations gap: </a:t>
            </a:r>
            <a:r>
              <a:rPr lang="en-US" sz="2400" dirty="0"/>
              <a:t>between Article 17's promise and practice.</a:t>
            </a:r>
          </a:p>
        </p:txBody>
      </p:sp>
    </p:spTree>
    <p:extLst>
      <p:ext uri="{BB962C8B-B14F-4D97-AF65-F5344CB8AC3E}">
        <p14:creationId xmlns:p14="http://schemas.microsoft.com/office/powerpoint/2010/main" val="3744388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E364C-A49A-7543-20D4-6AE988C7D9D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C147399-931D-B417-0E85-CDEB3A0C846A}"/>
              </a:ext>
            </a:extLst>
          </p:cNvPr>
          <p:cNvSpPr>
            <a:spLocks noGrp="1"/>
          </p:cNvSpPr>
          <p:nvPr>
            <p:ph type="body" sz="quarter" idx="20"/>
          </p:nvPr>
        </p:nvSpPr>
        <p:spPr/>
        <p:txBody>
          <a:bodyPr/>
          <a:lstStyle/>
          <a:p>
            <a:r>
              <a:rPr lang="en-GB" dirty="0"/>
              <a:t>Key message 2</a:t>
            </a:r>
          </a:p>
        </p:txBody>
      </p:sp>
      <p:sp>
        <p:nvSpPr>
          <p:cNvPr id="3" name="Title 2">
            <a:extLst>
              <a:ext uri="{FF2B5EF4-FFF2-40B4-BE49-F238E27FC236}">
                <a16:creationId xmlns:a16="http://schemas.microsoft.com/office/drawing/2014/main" id="{F74874FC-3649-B8AB-BB1B-1227895BD5F7}"/>
              </a:ext>
            </a:extLst>
          </p:cNvPr>
          <p:cNvSpPr>
            <a:spLocks noGrp="1"/>
          </p:cNvSpPr>
          <p:nvPr>
            <p:ph type="ctrTitle"/>
          </p:nvPr>
        </p:nvSpPr>
        <p:spPr>
          <a:xfrm>
            <a:off x="394392" y="1125015"/>
            <a:ext cx="9086959" cy="965443"/>
          </a:xfrm>
        </p:spPr>
        <p:txBody>
          <a:bodyPr>
            <a:noAutofit/>
          </a:bodyPr>
          <a:lstStyle/>
          <a:p>
            <a:r>
              <a:rPr lang="en-US" sz="3400" dirty="0"/>
              <a:t>Member States face their own barriers to change</a:t>
            </a:r>
            <a:endParaRPr lang="en-GB" sz="3400" dirty="0"/>
          </a:p>
        </p:txBody>
      </p:sp>
      <p:sp>
        <p:nvSpPr>
          <p:cNvPr id="4" name="Text Placeholder 3">
            <a:extLst>
              <a:ext uri="{FF2B5EF4-FFF2-40B4-BE49-F238E27FC236}">
                <a16:creationId xmlns:a16="http://schemas.microsoft.com/office/drawing/2014/main" id="{2D32F75B-042E-00DE-953A-281D46CF5C69}"/>
              </a:ext>
            </a:extLst>
          </p:cNvPr>
          <p:cNvSpPr>
            <a:spLocks noGrp="1"/>
          </p:cNvSpPr>
          <p:nvPr>
            <p:ph type="body" sz="quarter" idx="21"/>
          </p:nvPr>
        </p:nvSpPr>
        <p:spPr>
          <a:xfrm>
            <a:off x="394392" y="2090457"/>
            <a:ext cx="10038912" cy="3432519"/>
          </a:xfrm>
        </p:spPr>
        <p:txBody>
          <a:bodyPr/>
          <a:lstStyle/>
          <a:p>
            <a:pPr marL="342900" indent="-342900">
              <a:spcAft>
                <a:spcPts val="1000"/>
              </a:spcAft>
              <a:buFont typeface="Arial" panose="020B0604020202020204" pitchFamily="34" charset="0"/>
              <a:buChar char="•"/>
            </a:pPr>
            <a:r>
              <a:rPr lang="en-US" sz="2400" b="1" dirty="0">
                <a:solidFill>
                  <a:srgbClr val="0C4DA2"/>
                </a:solidFill>
              </a:rPr>
              <a:t>Legal:</a:t>
            </a:r>
            <a:r>
              <a:rPr lang="en-US" sz="2400" dirty="0"/>
              <a:t> fear of ‘legitimate expectation’ litigation if quota is reallocated.</a:t>
            </a:r>
          </a:p>
          <a:p>
            <a:pPr marL="342900" indent="-342900">
              <a:spcAft>
                <a:spcPts val="1000"/>
              </a:spcAft>
              <a:buFont typeface="Arial" panose="020B0604020202020204" pitchFamily="34" charset="0"/>
              <a:buChar char="•"/>
            </a:pPr>
            <a:r>
              <a:rPr lang="en-US" sz="2400" b="1" dirty="0">
                <a:solidFill>
                  <a:srgbClr val="0C4DA2"/>
                </a:solidFill>
              </a:rPr>
              <a:t>Political:</a:t>
            </a:r>
            <a:r>
              <a:rPr lang="en-US" sz="2400" dirty="0"/>
              <a:t> fishing is politically marginal; ministers avoid a contentious overhaul.</a:t>
            </a:r>
          </a:p>
          <a:p>
            <a:pPr marL="342900" indent="-342900">
              <a:spcAft>
                <a:spcPts val="1000"/>
              </a:spcAft>
              <a:buFont typeface="Arial" panose="020B0604020202020204" pitchFamily="34" charset="0"/>
              <a:buChar char="•"/>
            </a:pPr>
            <a:r>
              <a:rPr lang="en-US" sz="2400" b="1" dirty="0">
                <a:solidFill>
                  <a:srgbClr val="0C4DA2"/>
                </a:solidFill>
              </a:rPr>
              <a:t>Practical:</a:t>
            </a:r>
            <a:r>
              <a:rPr lang="en-US" sz="2400" dirty="0"/>
              <a:t> new criteria are genuinely hard to design and administer.</a:t>
            </a:r>
          </a:p>
          <a:p>
            <a:pPr marL="342900" indent="-342900">
              <a:spcAft>
                <a:spcPts val="1000"/>
              </a:spcAft>
              <a:buFont typeface="Arial" panose="020B0604020202020204" pitchFamily="34" charset="0"/>
              <a:buChar char="•"/>
            </a:pPr>
            <a:r>
              <a:rPr lang="en-US" sz="2400" b="1" dirty="0">
                <a:solidFill>
                  <a:srgbClr val="0C4DA2"/>
                </a:solidFill>
              </a:rPr>
              <a:t>Structural: </a:t>
            </a:r>
            <a:r>
              <a:rPr lang="en-US" sz="2400" dirty="0"/>
              <a:t>secure allocations, devolved allocations and pooled allocations tie hands of Member States.</a:t>
            </a:r>
          </a:p>
        </p:txBody>
      </p:sp>
    </p:spTree>
    <p:extLst>
      <p:ext uri="{BB962C8B-B14F-4D97-AF65-F5344CB8AC3E}">
        <p14:creationId xmlns:p14="http://schemas.microsoft.com/office/powerpoint/2010/main" val="2018236633"/>
      </p:ext>
    </p:extLst>
  </p:cSld>
  <p:clrMapOvr>
    <a:masterClrMapping/>
  </p:clrMapOvr>
</p:sld>
</file>

<file path=ppt/theme/theme1.xml><?xml version="1.0" encoding="utf-8"?>
<a:theme xmlns:a="http://schemas.openxmlformats.org/drawingml/2006/main" name="CONTENT LIGHT">
  <a:themeElements>
    <a:clrScheme name="EP colors">
      <a:dk1>
        <a:srgbClr val="000000"/>
      </a:dk1>
      <a:lt1>
        <a:srgbClr val="FFFFFF"/>
      </a:lt1>
      <a:dk2>
        <a:srgbClr val="7A868E"/>
      </a:dk2>
      <a:lt2>
        <a:srgbClr val="C8C8C8"/>
      </a:lt2>
      <a:accent1>
        <a:srgbClr val="0C4DA2"/>
      </a:accent1>
      <a:accent2>
        <a:srgbClr val="FDE021"/>
      </a:accent2>
      <a:accent3>
        <a:srgbClr val="00BCFF"/>
      </a:accent3>
      <a:accent4>
        <a:srgbClr val="28DC78"/>
      </a:accent4>
      <a:accent5>
        <a:srgbClr val="FF9600"/>
      </a:accent5>
      <a:accent6>
        <a:srgbClr val="ED0000"/>
      </a:accent6>
      <a:hlink>
        <a:srgbClr val="0C4DA2"/>
      </a:hlink>
      <a:folHlink>
        <a:srgbClr val="7A868E"/>
      </a:folHlink>
    </a:clrScheme>
    <a:fontScheme name="EuropeaEco">
      <a:majorFont>
        <a:latin typeface="EuropeaEco"/>
        <a:ea typeface=""/>
        <a:cs typeface=""/>
      </a:majorFont>
      <a:minorFont>
        <a:latin typeface="EuropeaE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solidFill>
            <a:schemeClr val="accent1"/>
          </a:solidFill>
        </a:ln>
      </a:spPr>
      <a:bodyPr rtlCol="0" anchor="ctr"/>
      <a:lstStyle>
        <a:defPPr algn="ctr">
          <a:defRPr dirty="0" err="1" smtClean="0">
            <a:latin typeface="Myriad Pro" panose="020B0503030403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ColorName">
      <a:srgbClr val="003CB4"/>
    </a:custClr>
    <a:custClr name="ColorName">
      <a:srgbClr val="0D4FA0"/>
    </a:custClr>
    <a:custClr name="ColorName">
      <a:srgbClr val="1B6BFF"/>
    </a:custClr>
    <a:custClr name="ColorName">
      <a:srgbClr val="65E2FF"/>
    </a:custClr>
    <a:custClr name="ColorName">
      <a:srgbClr val="7F2223"/>
    </a:custClr>
    <a:custClr name="ColorName">
      <a:srgbClr val="EE0000"/>
    </a:custClr>
    <a:custClr name="ColorName">
      <a:srgbClr val="FF9501"/>
    </a:custClr>
    <a:custClr name="ColorName">
      <a:srgbClr val="FCBF00"/>
    </a:custClr>
    <a:custClr name="ColorName">
      <a:srgbClr val="017601"/>
    </a:custClr>
    <a:custClr name="ColorName">
      <a:srgbClr val="00B463"/>
    </a:custClr>
    <a:custClr name="ColorName">
      <a:srgbClr val="3363C3"/>
    </a:custClr>
    <a:custClr name="ColorName">
      <a:srgbClr val="3D72B3"/>
    </a:custClr>
    <a:custClr name="ColorName">
      <a:srgbClr val="4989FF"/>
    </a:custClr>
    <a:custClr name="ColorName">
      <a:srgbClr val="84E8FF"/>
    </a:custClr>
    <a:custClr name="ColorName">
      <a:srgbClr val="994E4F"/>
    </a:custClr>
    <a:custClr name="ColorName">
      <a:srgbClr val="F13333"/>
    </a:custClr>
    <a:custClr name="ColorName">
      <a:srgbClr val="FFAA34"/>
    </a:custClr>
    <a:custClr name="ColorName">
      <a:srgbClr val="FDCC33"/>
    </a:custClr>
    <a:custClr name="ColorName">
      <a:srgbClr val="349134"/>
    </a:custClr>
    <a:custClr name="ColorName">
      <a:srgbClr val="33C382"/>
    </a:custClr>
    <a:custClr name="ColorName">
      <a:srgbClr val="668AD2"/>
    </a:custClr>
    <a:custClr name="ColorName">
      <a:srgbClr val="6E95C6"/>
    </a:custClr>
    <a:custClr name="ColorName">
      <a:srgbClr val="76A6FF"/>
    </a:custClr>
    <a:custClr name="ColorName">
      <a:srgbClr val="A3EEFF"/>
    </a:custClr>
    <a:custClr name="ColorName">
      <a:srgbClr val="B27A7B"/>
    </a:custClr>
    <a:custClr name="ColorName">
      <a:srgbClr val="F56666"/>
    </a:custClr>
    <a:custClr name="ColorName">
      <a:srgbClr val="FFBF67"/>
    </a:custClr>
    <a:custClr name="ColorName">
      <a:srgbClr val="FDD966"/>
    </a:custClr>
    <a:custClr name="ColorName">
      <a:srgbClr val="67AD67"/>
    </a:custClr>
    <a:custClr name="ColorName">
      <a:srgbClr val="66D2A1"/>
    </a:custClr>
    <a:custClr name="ColorName">
      <a:srgbClr val="99B1E1"/>
    </a:custClr>
    <a:custClr name="ColorName">
      <a:srgbClr val="9EB9D9"/>
    </a:custClr>
    <a:custClr name="ColorName">
      <a:srgbClr val="A4C4FF"/>
    </a:custClr>
    <a:custClr name="ColorName">
      <a:srgbClr val="C1F3FF"/>
    </a:custClr>
    <a:custClr name="ColorName">
      <a:srgbClr val="CCA7A7"/>
    </a:custClr>
    <a:custClr name="ColorName">
      <a:srgbClr val="F89999"/>
    </a:custClr>
    <a:custClr name="ColorName">
      <a:srgbClr val="FFD599"/>
    </a:custClr>
    <a:custClr name="ColorName">
      <a:srgbClr val="FEE599"/>
    </a:custClr>
    <a:custClr name="ColorName">
      <a:srgbClr val="99C899"/>
    </a:custClr>
    <a:custClr name="ColorName">
      <a:srgbClr val="99E1C1"/>
    </a:custClr>
    <a:custClr name="ColorName">
      <a:srgbClr val="CCD8F0"/>
    </a:custClr>
    <a:custClr name="ColorName">
      <a:srgbClr val="CFDCEC"/>
    </a:custClr>
    <a:custClr name="ColorName">
      <a:srgbClr val="D1E1FF"/>
    </a:custClr>
    <a:custClr name="ColorName">
      <a:srgbClr val="E0F9FF"/>
    </a:custClr>
    <a:custClr name="ColorName">
      <a:srgbClr val="E5D3D3"/>
    </a:custClr>
    <a:custClr name="ColorName">
      <a:srgbClr val="FCCCCC"/>
    </a:custClr>
    <a:custClr name="ColorName">
      <a:srgbClr val="FFEACC"/>
    </a:custClr>
    <a:custClr name="ColorName">
      <a:srgbClr val="FEF2CC"/>
    </a:custClr>
    <a:custClr name="ColorName">
      <a:srgbClr val="CCE4CC"/>
    </a:custClr>
    <a:custClr name="ColorName">
      <a:srgbClr val="CCF0E0"/>
    </a:custClr>
  </a:custClrLst>
  <a:extLst>
    <a:ext uri="{05A4C25C-085E-4340-85A3-A5531E510DB2}">
      <thm15:themeFamily xmlns:thm15="http://schemas.microsoft.com/office/thememl/2012/main" name="EP_PowerPoint Template_2023.01.31_Final_Confluence-EuropeaEco6-illus-0" id="{F17B246F-9138-4958-A17E-AA3F7B56B208}" vid="{E933E601-7EB4-45BB-BA43-657A8A2AC4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uropeaEco">
      <a:majorFont>
        <a:latin typeface="EuropeaEco"/>
        <a:ea typeface=""/>
        <a:cs typeface=""/>
      </a:majorFont>
      <a:minorFont>
        <a:latin typeface="EuropeaE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EuropeaEco">
      <a:majorFont>
        <a:latin typeface="EuropeaEco"/>
        <a:ea typeface=""/>
        <a:cs typeface=""/>
      </a:majorFont>
      <a:minorFont>
        <a:latin typeface="EuropeaE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9FD826779DA43B59AF3B24243F72D" ma:contentTypeVersion="11" ma:contentTypeDescription="Create a new document." ma:contentTypeScope="" ma:versionID="82783098cba0803eaafffedb75484bec">
  <xsd:schema xmlns:xsd="http://www.w3.org/2001/XMLSchema" xmlns:xs="http://www.w3.org/2001/XMLSchema" xmlns:p="http://schemas.microsoft.com/office/2006/metadata/properties" xmlns:ns2="c2f7bf97-4d20-46c8-b7d3-fd569187a7a9" xmlns:ns3="8d2effba-1067-40a2-92e0-bdc070673379" targetNamespace="http://schemas.microsoft.com/office/2006/metadata/properties" ma:root="true" ma:fieldsID="7d90926e3eb39dfe7cf4eef91eb009ff" ns2:_="" ns3:_="">
    <xsd:import namespace="c2f7bf97-4d20-46c8-b7d3-fd569187a7a9"/>
    <xsd:import namespace="8d2effba-1067-40a2-92e0-bdc07067337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f7bf97-4d20-46c8-b7d3-fd569187a7a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d2effba-1067-40a2-92e0-bdc07067337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c2f7bf97-4d20-46c8-b7d3-fd569187a7a9">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7337E2-4F87-4057-8F8A-0FA7338B38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f7bf97-4d20-46c8-b7d3-fd569187a7a9"/>
    <ds:schemaRef ds:uri="8d2effba-1067-40a2-92e0-bdc0706733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A0B41CA-1C66-4084-B645-2079FAE45348}">
  <ds:schemaRefs>
    <ds:schemaRef ds:uri="http://schemas.microsoft.com/office/2006/metadata/properties"/>
    <ds:schemaRef ds:uri="8d2effba-1067-40a2-92e0-bdc070673379"/>
    <ds:schemaRef ds:uri="http://schemas.openxmlformats.org/package/2006/metadata/core-properties"/>
    <ds:schemaRef ds:uri="http://purl.org/dc/dcmitype/"/>
    <ds:schemaRef ds:uri="http://www.w3.org/XML/1998/namespace"/>
    <ds:schemaRef ds:uri="http://purl.org/dc/terms/"/>
    <ds:schemaRef ds:uri="http://purl.org/dc/elements/1.1/"/>
    <ds:schemaRef ds:uri="http://schemas.microsoft.com/office/2006/documentManagement/types"/>
    <ds:schemaRef ds:uri="http://schemas.microsoft.com/office/infopath/2007/PartnerControls"/>
    <ds:schemaRef ds:uri="c2f7bf97-4d20-46c8-b7d3-fd569187a7a9"/>
  </ds:schemaRefs>
</ds:datastoreItem>
</file>

<file path=customXml/itemProps3.xml><?xml version="1.0" encoding="utf-8"?>
<ds:datastoreItem xmlns:ds="http://schemas.openxmlformats.org/officeDocument/2006/customXml" ds:itemID="{EDE40694-AF64-438E-AB0D-F552D15F458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1017</TotalTime>
  <Words>761</Words>
  <Application>Microsoft Office PowerPoint</Application>
  <PresentationFormat>Widescreen</PresentationFormat>
  <Paragraphs>80</Paragraphs>
  <Slides>12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EuropeaEco</vt:lpstr>
      <vt:lpstr>Myriad Pro</vt:lpstr>
      <vt:lpstr>CONTENT LIGHT</vt:lpstr>
      <vt:lpstr>PowerPoint Presentation</vt:lpstr>
      <vt:lpstr>Who gets to fish?</vt:lpstr>
      <vt:lpstr>What Article 17 asks of Member States</vt:lpstr>
      <vt:lpstr>EU-wide picture</vt:lpstr>
      <vt:lpstr>A library of criteria usage</vt:lpstr>
      <vt:lpstr>Who uses what</vt:lpstr>
      <vt:lpstr>Summary of usage and weight</vt:lpstr>
      <vt:lpstr>The letter of the law is weak</vt:lpstr>
      <vt:lpstr>Member States face their own barriers to change</vt:lpstr>
      <vt:lpstr>Even the spirit of the law has not delivered</vt:lpstr>
      <vt:lpstr>How to move forward</vt:lpstr>
      <vt:lpstr>Three things to take away</vt:lpstr>
    </vt:vector>
  </TitlesOfParts>
  <Manager/>
  <Company>European Parliament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#1 goes here</dc:title>
  <dc:subject/>
  <dc:creator>ADAMS Anthony</dc:creator>
  <cp:keywords>European Parliament</cp:keywords>
  <dc:description/>
  <cp:lastModifiedBy>POPESCU Irina</cp:lastModifiedBy>
  <cp:revision>82</cp:revision>
  <dcterms:created xsi:type="dcterms:W3CDTF">2024-08-07T12:33:10Z</dcterms:created>
  <dcterms:modified xsi:type="dcterms:W3CDTF">2026-08-07T09:21:57Z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0x0101007039FD826779DA43B59AF3B24243F72D</vt:lpwstr>
  </property>
  <property fmtid="{D5CDD505-2E9C-101B-9397-08002B2CF9AE}" pid="3" name="Order">
    <vt:lpwstr>38100.0000000000</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