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34" r:id="rId4"/>
  </p:sldMasterIdLst>
  <p:notesMasterIdLst>
    <p:notesMasterId r:id="rId21"/>
  </p:notesMasterIdLst>
  <p:handoutMasterIdLst>
    <p:handoutMasterId r:id="rId22"/>
  </p:handoutMasterIdLst>
  <p:sldIdLst>
    <p:sldId id="359" r:id="rId5"/>
    <p:sldId id="415" r:id="rId6"/>
    <p:sldId id="434" r:id="rId7"/>
    <p:sldId id="425" r:id="rId8"/>
    <p:sldId id="414" r:id="rId9"/>
    <p:sldId id="426" r:id="rId10"/>
    <p:sldId id="427" r:id="rId11"/>
    <p:sldId id="423" r:id="rId12"/>
    <p:sldId id="428" r:id="rId13"/>
    <p:sldId id="422" r:id="rId14"/>
    <p:sldId id="430" r:id="rId15"/>
    <p:sldId id="431" r:id="rId16"/>
    <p:sldId id="432" r:id="rId17"/>
    <p:sldId id="429" r:id="rId18"/>
    <p:sldId id="433" r:id="rId19"/>
    <p:sldId id="394" r:id="rId20"/>
  </p:sldIdLst>
  <p:sldSz cx="12192000" cy="6858000"/>
  <p:notesSz cx="6858000" cy="9144000"/>
  <p:embeddedFontLst>
    <p:embeddedFont>
      <p:font typeface="EuropeaEco" panose="020B0604020202020204" charset="0"/>
      <p:regular r:id="rId23"/>
      <p:bold r:id="rId24"/>
      <p:italic r:id="rId25"/>
      <p:boldItalic r:id="rId26"/>
    </p:embeddedFont>
    <p:embeddedFont>
      <p:font typeface="Myriad Pro" panose="020B0503030403020204" charset="0"/>
      <p:regular r:id="rId27"/>
      <p:bold r:id="rId28"/>
      <p:italic r:id="rId29"/>
      <p:boldItalic r:id="rId30"/>
    </p:embeddedFont>
    <p:embeddedFont>
      <p:font typeface="Open Sans" panose="020B0606030504020204" pitchFamily="34"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C96C1A-150C-16E7-1153-7D746FB2FD7C}" name="Matteo Chiarini" initials="MC" userId="S::chiarini@fondazionecoispa.org::f479580b-86f6-46ca-aced-8da940325c4e" providerId="AD"/>
  <p188:author id="{DD2F4495-1D93-B56E-9262-580164196F22}" name="Matteo Chiarini" initials="MC" userId="6b53fd5e36dda78b" providerId="Windows Live"/>
  <p188:author id="{1B135CA4-AAA5-C407-FD6F-F41082702F09}" name="Maria Teresa Spedicato" initials="MTS" userId="Maria Teresa Spedicato" providerId="None"/>
  <p188:author id="{10310BFB-5079-7B89-E62D-C286A7845F49}" name="POPESCU Irina" initials="IP" userId="S::irina.popescu@europarl.europa.eu::f97ecef9-c9f2-4c5e-a0e5-9ed948c46e4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SUS Nuno" initials="JN" lastIdx="24" clrIdx="0">
    <p:extLst>
      <p:ext uri="{19B8F6BF-5375-455C-9EA6-DF929625EA0E}">
        <p15:presenceInfo xmlns:p15="http://schemas.microsoft.com/office/powerpoint/2012/main" userId="JESUS Nu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DA2"/>
    <a:srgbClr val="E5E5E4"/>
    <a:srgbClr val="1D6BFF"/>
    <a:srgbClr val="003CB4"/>
    <a:srgbClr val="0D4F9D"/>
    <a:srgbClr val="004EA0"/>
    <a:srgbClr val="C8C8C8"/>
    <a:srgbClr val="ED6C20"/>
    <a:srgbClr val="D01A68"/>
    <a:srgbClr val="6F2B9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78BD99-1AD3-6613-3C31-AB5C2FE0098A}" v="244" dt="2026-06-24T15:36:12.8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79" d="100"/>
          <a:sy n="79" d="100"/>
        </p:scale>
        <p:origin x="307" y="72"/>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notesMaster" Target="notesMasters/notesMaster1.xml"/><Relationship Id="rId34" Type="http://schemas.openxmlformats.org/officeDocument/2006/relationships/font" Target="fonts/font12.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619463-96A1-0736-7091-8F809C4C37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a:extLst>
              <a:ext uri="{FF2B5EF4-FFF2-40B4-BE49-F238E27FC236}">
                <a16:creationId xmlns:a16="http://schemas.microsoft.com/office/drawing/2014/main" id="{A026980A-73C8-0F33-EC13-278E1B6F55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A12058-1059-46DE-B411-2C7AEA427E02}" type="datetimeFigureOut">
              <a:rPr lang="en-BE" smtClean="0"/>
              <a:t>07/01/2026</a:t>
            </a:fld>
            <a:endParaRPr lang="en-BE"/>
          </a:p>
        </p:txBody>
      </p:sp>
      <p:sp>
        <p:nvSpPr>
          <p:cNvPr id="4" name="Footer Placeholder 3">
            <a:extLst>
              <a:ext uri="{FF2B5EF4-FFF2-40B4-BE49-F238E27FC236}">
                <a16:creationId xmlns:a16="http://schemas.microsoft.com/office/drawing/2014/main" id="{9CF114C1-C1FB-231A-D402-AF9176E4E0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5" name="Slide Number Placeholder 4">
            <a:extLst>
              <a:ext uri="{FF2B5EF4-FFF2-40B4-BE49-F238E27FC236}">
                <a16:creationId xmlns:a16="http://schemas.microsoft.com/office/drawing/2014/main" id="{7663AA90-DB39-7C86-DFAA-3F1B76CFA45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9E92FD-BA49-423D-A161-620409B54C04}" type="slidenum">
              <a:rPr lang="en-BE" smtClean="0"/>
              <a:t>‹#›</a:t>
            </a:fld>
            <a:endParaRPr lang="en-BE"/>
          </a:p>
        </p:txBody>
      </p:sp>
    </p:spTree>
    <p:extLst>
      <p:ext uri="{BB962C8B-B14F-4D97-AF65-F5344CB8AC3E}">
        <p14:creationId xmlns:p14="http://schemas.microsoft.com/office/powerpoint/2010/main" val="1305565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597E50-07F5-4FA4-9EB4-A5240EDA7FFD}" type="datetimeFigureOut">
              <a:rPr lang="en-GB" smtClean="0"/>
              <a:t>01/07/2026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536A7-E858-4490-8AF5-6B4E613D338C}" type="slidenum">
              <a:rPr lang="en-GB" smtClean="0"/>
              <a:t>‹#›</a:t>
            </a:fld>
            <a:endParaRPr lang="en-GB"/>
          </a:p>
        </p:txBody>
      </p:sp>
    </p:spTree>
    <p:extLst>
      <p:ext uri="{BB962C8B-B14F-4D97-AF65-F5344CB8AC3E}">
        <p14:creationId xmlns:p14="http://schemas.microsoft.com/office/powerpoint/2010/main" val="400890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GB"/>
              <a:t>Accessibility -</a:t>
            </a:r>
            <a:r>
              <a:rPr lang="en-GB" baseline="0"/>
              <a:t> Instructions for the end user:</a:t>
            </a:r>
          </a:p>
          <a:p>
            <a:pPr marL="228600" indent="-228600">
              <a:buFont typeface="+mj-lt"/>
              <a:buAutoNum type="arabicPeriod"/>
            </a:pPr>
            <a:r>
              <a:rPr lang="en-GB" baseline="0"/>
              <a:t>The slide 1 should always have the European Parliament logo as first item in the reading order / Selection Pane (note that the Selection Pane shows the objects in the reverse reading order. The object at the bottom of the list is the first one the be read out. The first on the list is the last one).</a:t>
            </a:r>
          </a:p>
          <a:p>
            <a:pPr marL="228600" indent="-228600">
              <a:buFont typeface="+mj-lt"/>
              <a:buAutoNum type="arabicPeriod"/>
            </a:pPr>
            <a:r>
              <a:rPr lang="en-GB" baseline="0"/>
              <a:t>You can find the selection panel under the Home menu &gt; Arrange &gt; Position Objects &gt; Selection Pane (In this particular slide you will see the correct reading order – remember, it’s from bottom to top – 1</a:t>
            </a:r>
            <a:r>
              <a:rPr lang="en-GB" baseline="30000"/>
              <a:t>st</a:t>
            </a:r>
            <a:r>
              <a:rPr lang="en-GB" baseline="0"/>
              <a:t> EP Logo, 2</a:t>
            </a:r>
            <a:r>
              <a:rPr lang="en-GB" baseline="30000"/>
              <a:t>nd</a:t>
            </a:r>
            <a:r>
              <a:rPr lang="en-GB" baseline="0"/>
              <a:t> Title and 3</a:t>
            </a:r>
            <a:r>
              <a:rPr lang="en-GB" baseline="30000"/>
              <a:t>rd</a:t>
            </a:r>
            <a:r>
              <a:rPr lang="en-GB" baseline="0"/>
              <a:t> Subtitle)</a:t>
            </a:r>
          </a:p>
          <a:p>
            <a:pPr marL="228600" indent="-228600">
              <a:buFont typeface="+mj-lt"/>
              <a:buAutoNum type="arabicPeriod"/>
            </a:pPr>
            <a:r>
              <a:rPr lang="en-GB" baseline="0"/>
              <a:t>Every slide should have a title and the title should be unique for each slide inside one PPT. If several slides belong to the same section, example: (Media Section) Media: Press; Media: Video: Media; Live events. </a:t>
            </a:r>
            <a:endParaRPr lang="en-GB"/>
          </a:p>
        </p:txBody>
      </p:sp>
      <p:sp>
        <p:nvSpPr>
          <p:cNvPr id="4" name="Slide Number Placeholder 3"/>
          <p:cNvSpPr>
            <a:spLocks noGrp="1"/>
          </p:cNvSpPr>
          <p:nvPr>
            <p:ph type="sldNum" sz="quarter" idx="10"/>
          </p:nvPr>
        </p:nvSpPr>
        <p:spPr/>
        <p:txBody>
          <a:bodyPr/>
          <a:lstStyle/>
          <a:p>
            <a:fld id="{441536A7-E858-4490-8AF5-6B4E613D338C}" type="slidenum">
              <a:rPr lang="en-GB" smtClean="0"/>
              <a:t>1</a:t>
            </a:fld>
            <a:endParaRPr lang="en-GB"/>
          </a:p>
        </p:txBody>
      </p:sp>
    </p:spTree>
    <p:extLst>
      <p:ext uri="{BB962C8B-B14F-4D97-AF65-F5344CB8AC3E}">
        <p14:creationId xmlns:p14="http://schemas.microsoft.com/office/powerpoint/2010/main" val="4042417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ea typeface="EuropeaEco"/>
            </a:endParaRPr>
          </a:p>
        </p:txBody>
      </p:sp>
      <p:sp>
        <p:nvSpPr>
          <p:cNvPr id="4" name="Slide Number Placeholder 3"/>
          <p:cNvSpPr>
            <a:spLocks noGrp="1"/>
          </p:cNvSpPr>
          <p:nvPr>
            <p:ph type="sldNum" sz="quarter" idx="5"/>
          </p:nvPr>
        </p:nvSpPr>
        <p:spPr/>
        <p:txBody>
          <a:bodyPr/>
          <a:lstStyle/>
          <a:p>
            <a:fld id="{441536A7-E858-4490-8AF5-6B4E613D338C}" type="slidenum">
              <a:rPr lang="en-GB" smtClean="0"/>
              <a:t>13</a:t>
            </a:fld>
            <a:endParaRPr lang="en-GB"/>
          </a:p>
        </p:txBody>
      </p:sp>
    </p:spTree>
    <p:extLst>
      <p:ext uri="{BB962C8B-B14F-4D97-AF65-F5344CB8AC3E}">
        <p14:creationId xmlns:p14="http://schemas.microsoft.com/office/powerpoint/2010/main" val="2673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a:t>Don't explain what FAO is</a:t>
            </a:r>
          </a:p>
        </p:txBody>
      </p:sp>
      <p:sp>
        <p:nvSpPr>
          <p:cNvPr id="4" name="Slide Number Placeholder 3"/>
          <p:cNvSpPr>
            <a:spLocks noGrp="1"/>
          </p:cNvSpPr>
          <p:nvPr>
            <p:ph type="sldNum" sz="quarter" idx="5"/>
          </p:nvPr>
        </p:nvSpPr>
        <p:spPr/>
        <p:txBody>
          <a:bodyPr/>
          <a:lstStyle/>
          <a:p>
            <a:fld id="{441536A7-E858-4490-8AF5-6B4E613D338C}" type="slidenum">
              <a:rPr lang="en-GB" smtClean="0"/>
              <a:t>4</a:t>
            </a:fld>
            <a:endParaRPr lang="en-GB"/>
          </a:p>
        </p:txBody>
      </p:sp>
    </p:spTree>
    <p:extLst>
      <p:ext uri="{BB962C8B-B14F-4D97-AF65-F5344CB8AC3E}">
        <p14:creationId xmlns:p14="http://schemas.microsoft.com/office/powerpoint/2010/main" val="2704627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a:t>NGO and Scientist are not representatives!</a:t>
            </a:r>
          </a:p>
        </p:txBody>
      </p:sp>
      <p:sp>
        <p:nvSpPr>
          <p:cNvPr id="4" name="Slide Number Placeholder 3"/>
          <p:cNvSpPr>
            <a:spLocks noGrp="1"/>
          </p:cNvSpPr>
          <p:nvPr>
            <p:ph type="sldNum" sz="quarter" idx="5"/>
          </p:nvPr>
        </p:nvSpPr>
        <p:spPr/>
        <p:txBody>
          <a:bodyPr/>
          <a:lstStyle/>
          <a:p>
            <a:fld id="{441536A7-E858-4490-8AF5-6B4E613D338C}" type="slidenum">
              <a:rPr lang="en-GB" smtClean="0"/>
              <a:t>5</a:t>
            </a:fld>
            <a:endParaRPr lang="en-GB"/>
          </a:p>
        </p:txBody>
      </p:sp>
    </p:spTree>
    <p:extLst>
      <p:ext uri="{BB962C8B-B14F-4D97-AF65-F5344CB8AC3E}">
        <p14:creationId xmlns:p14="http://schemas.microsoft.com/office/powerpoint/2010/main" val="1451063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To </a:t>
            </a:r>
            <a:r>
              <a:rPr lang="it-IT" dirty="0" err="1"/>
              <a:t>say</a:t>
            </a:r>
            <a:r>
              <a:rPr lang="it-IT" dirty="0"/>
              <a:t> «Management </a:t>
            </a:r>
            <a:r>
              <a:rPr lang="it-IT" dirty="0" err="1"/>
              <a:t>measures</a:t>
            </a:r>
            <a:r>
              <a:rPr lang="it-IT" dirty="0"/>
              <a:t>» </a:t>
            </a:r>
            <a:r>
              <a:rPr lang="it-IT" dirty="0" err="1"/>
              <a:t>when</a:t>
            </a:r>
            <a:r>
              <a:rPr lang="it-IT" dirty="0"/>
              <a:t> </a:t>
            </a:r>
            <a:r>
              <a:rPr lang="it-IT" dirty="0" err="1"/>
              <a:t>referring</a:t>
            </a:r>
            <a:r>
              <a:rPr lang="it-IT" dirty="0"/>
              <a:t> to «technical and </a:t>
            </a:r>
            <a:r>
              <a:rPr lang="it-IT" dirty="0" err="1"/>
              <a:t>conservation</a:t>
            </a:r>
            <a:r>
              <a:rPr lang="it-IT" dirty="0"/>
              <a:t> </a:t>
            </a:r>
            <a:r>
              <a:rPr lang="it-IT" dirty="0" err="1"/>
              <a:t>measures</a:t>
            </a:r>
            <a:r>
              <a:rPr lang="it-IT" dirty="0"/>
              <a:t>»</a:t>
            </a:r>
            <a:endParaRPr lang="en-NZ">
              <a:ea typeface="EuropeaEco"/>
            </a:endParaRPr>
          </a:p>
        </p:txBody>
      </p:sp>
      <p:sp>
        <p:nvSpPr>
          <p:cNvPr id="4" name="Slide Number Placeholder 3"/>
          <p:cNvSpPr>
            <a:spLocks noGrp="1"/>
          </p:cNvSpPr>
          <p:nvPr>
            <p:ph type="sldNum" sz="quarter" idx="5"/>
          </p:nvPr>
        </p:nvSpPr>
        <p:spPr/>
        <p:txBody>
          <a:bodyPr/>
          <a:lstStyle/>
          <a:p>
            <a:fld id="{441536A7-E858-4490-8AF5-6B4E613D338C}" type="slidenum">
              <a:rPr lang="en-GB" smtClean="0"/>
              <a:t>7</a:t>
            </a:fld>
            <a:endParaRPr lang="en-GB"/>
          </a:p>
        </p:txBody>
      </p:sp>
    </p:spTree>
    <p:extLst>
      <p:ext uri="{BB962C8B-B14F-4D97-AF65-F5344CB8AC3E}">
        <p14:creationId xmlns:p14="http://schemas.microsoft.com/office/powerpoint/2010/main" val="3612022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Slides to be </a:t>
            </a:r>
            <a:r>
              <a:rPr lang="it-IT" dirty="0" err="1"/>
              <a:t>displayed</a:t>
            </a:r>
            <a:r>
              <a:rPr lang="it-IT" dirty="0"/>
              <a:t> </a:t>
            </a:r>
            <a:r>
              <a:rPr lang="it-IT" dirty="0" err="1"/>
              <a:t>quickly</a:t>
            </a:r>
            <a:r>
              <a:rPr lang="it-IT" dirty="0"/>
              <a:t>, </a:t>
            </a:r>
            <a:r>
              <a:rPr lang="it-IT" dirty="0" err="1"/>
              <a:t>theoretically</a:t>
            </a:r>
            <a:r>
              <a:rPr lang="it-IT" dirty="0"/>
              <a:t> </a:t>
            </a:r>
            <a:r>
              <a:rPr lang="it-IT" dirty="0" err="1"/>
              <a:t>these</a:t>
            </a:r>
            <a:r>
              <a:rPr lang="it-IT" dirty="0"/>
              <a:t> are </a:t>
            </a:r>
            <a:r>
              <a:rPr lang="it-IT" dirty="0" err="1"/>
              <a:t>aspects</a:t>
            </a:r>
            <a:r>
              <a:rPr lang="it-IT" dirty="0"/>
              <a:t> </a:t>
            </a:r>
            <a:r>
              <a:rPr lang="it-IT" dirty="0" err="1"/>
              <a:t>well</a:t>
            </a:r>
            <a:r>
              <a:rPr lang="it-IT" dirty="0"/>
              <a:t> </a:t>
            </a:r>
            <a:r>
              <a:rPr lang="it-IT" dirty="0" err="1"/>
              <a:t>known</a:t>
            </a:r>
            <a:r>
              <a:rPr lang="it-IT" dirty="0"/>
              <a:t> by the EU </a:t>
            </a:r>
            <a:r>
              <a:rPr lang="it-IT" dirty="0" err="1"/>
              <a:t>parliament</a:t>
            </a:r>
          </a:p>
        </p:txBody>
      </p:sp>
      <p:sp>
        <p:nvSpPr>
          <p:cNvPr id="4" name="Slide Number Placeholder 3"/>
          <p:cNvSpPr>
            <a:spLocks noGrp="1"/>
          </p:cNvSpPr>
          <p:nvPr>
            <p:ph type="sldNum" sz="quarter" idx="5"/>
          </p:nvPr>
        </p:nvSpPr>
        <p:spPr/>
        <p:txBody>
          <a:bodyPr/>
          <a:lstStyle/>
          <a:p>
            <a:fld id="{441536A7-E858-4490-8AF5-6B4E613D338C}" type="slidenum">
              <a:rPr lang="en-GB" smtClean="0"/>
              <a:t>8</a:t>
            </a:fld>
            <a:endParaRPr lang="en-GB"/>
          </a:p>
        </p:txBody>
      </p:sp>
    </p:spTree>
    <p:extLst>
      <p:ext uri="{BB962C8B-B14F-4D97-AF65-F5344CB8AC3E}">
        <p14:creationId xmlns:p14="http://schemas.microsoft.com/office/powerpoint/2010/main" val="2247108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ea typeface="EuropeaEco"/>
            </a:endParaRPr>
          </a:p>
        </p:txBody>
      </p:sp>
      <p:sp>
        <p:nvSpPr>
          <p:cNvPr id="4" name="Slide Number Placeholder 3"/>
          <p:cNvSpPr>
            <a:spLocks noGrp="1"/>
          </p:cNvSpPr>
          <p:nvPr>
            <p:ph type="sldNum" sz="quarter" idx="5"/>
          </p:nvPr>
        </p:nvSpPr>
        <p:spPr/>
        <p:txBody>
          <a:bodyPr/>
          <a:lstStyle/>
          <a:p>
            <a:fld id="{441536A7-E858-4490-8AF5-6B4E613D338C}" type="slidenum">
              <a:rPr lang="en-GB" smtClean="0"/>
              <a:t>9</a:t>
            </a:fld>
            <a:endParaRPr lang="en-GB"/>
          </a:p>
        </p:txBody>
      </p:sp>
    </p:spTree>
    <p:extLst>
      <p:ext uri="{BB962C8B-B14F-4D97-AF65-F5344CB8AC3E}">
        <p14:creationId xmlns:p14="http://schemas.microsoft.com/office/powerpoint/2010/main" val="2355477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41536A7-E858-4490-8AF5-6B4E613D338C}" type="slidenum">
              <a:rPr lang="en-GB" smtClean="0"/>
              <a:t>10</a:t>
            </a:fld>
            <a:endParaRPr lang="en-GB"/>
          </a:p>
        </p:txBody>
      </p:sp>
    </p:spTree>
    <p:extLst>
      <p:ext uri="{BB962C8B-B14F-4D97-AF65-F5344CB8AC3E}">
        <p14:creationId xmlns:p14="http://schemas.microsoft.com/office/powerpoint/2010/main" val="1757939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Emphasizes</a:t>
            </a:r>
            <a:r>
              <a:rPr lang="it-IT" dirty="0"/>
              <a:t> </a:t>
            </a:r>
            <a:r>
              <a:rPr lang="it-IT" dirty="0" err="1"/>
              <a:t>that</a:t>
            </a:r>
            <a:r>
              <a:rPr lang="it-IT" dirty="0"/>
              <a:t> </a:t>
            </a:r>
            <a:r>
              <a:rPr lang="it-IT" dirty="0" err="1"/>
              <a:t>this</a:t>
            </a:r>
            <a:r>
              <a:rPr lang="it-IT" dirty="0"/>
              <a:t> </a:t>
            </a:r>
            <a:r>
              <a:rPr lang="it-IT" dirty="0" err="1"/>
              <a:t>process</a:t>
            </a:r>
            <a:r>
              <a:rPr lang="it-IT" dirty="0"/>
              <a:t> </a:t>
            </a:r>
            <a:r>
              <a:rPr lang="it-IT" dirty="0" err="1"/>
              <a:t>stimulated</a:t>
            </a:r>
            <a:r>
              <a:rPr lang="it-IT" dirty="0"/>
              <a:t> the FRA </a:t>
            </a:r>
            <a:r>
              <a:rPr lang="it-IT" dirty="0" err="1"/>
              <a:t>proposal</a:t>
            </a:r>
            <a:endParaRPr lang="it-IT" dirty="0" err="1">
              <a:ea typeface="EuropeaEco"/>
            </a:endParaRPr>
          </a:p>
        </p:txBody>
      </p:sp>
      <p:sp>
        <p:nvSpPr>
          <p:cNvPr id="4" name="Slide Number Placeholder 3"/>
          <p:cNvSpPr>
            <a:spLocks noGrp="1"/>
          </p:cNvSpPr>
          <p:nvPr>
            <p:ph type="sldNum" sz="quarter" idx="5"/>
          </p:nvPr>
        </p:nvSpPr>
        <p:spPr/>
        <p:txBody>
          <a:bodyPr/>
          <a:lstStyle/>
          <a:p>
            <a:fld id="{441536A7-E858-4490-8AF5-6B4E613D338C}" type="slidenum">
              <a:rPr lang="en-GB" smtClean="0"/>
              <a:t>11</a:t>
            </a:fld>
            <a:endParaRPr lang="en-GB"/>
          </a:p>
        </p:txBody>
      </p:sp>
    </p:spTree>
    <p:extLst>
      <p:ext uri="{BB962C8B-B14F-4D97-AF65-F5344CB8AC3E}">
        <p14:creationId xmlns:p14="http://schemas.microsoft.com/office/powerpoint/2010/main" val="2298870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441536A7-E858-4490-8AF5-6B4E613D338C}" type="slidenum">
              <a:rPr lang="en-GB" smtClean="0"/>
              <a:t>12</a:t>
            </a:fld>
            <a:endParaRPr lang="en-GB"/>
          </a:p>
        </p:txBody>
      </p:sp>
    </p:spTree>
    <p:extLst>
      <p:ext uri="{BB962C8B-B14F-4D97-AF65-F5344CB8AC3E}">
        <p14:creationId xmlns:p14="http://schemas.microsoft.com/office/powerpoint/2010/main" val="2463505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lvl1pPr>
          </a:lstStyle>
          <a:p>
            <a:r>
              <a:rPr lang="en-GB" noProof="0"/>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_Add presentation subtitle</a:t>
            </a:r>
          </a:p>
        </p:txBody>
      </p:sp>
      <p:pic>
        <p:nvPicPr>
          <p:cNvPr id="6" name="Picture 5">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586557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_0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a:t>Add section title</a:t>
            </a:r>
          </a:p>
        </p:txBody>
      </p:sp>
      <p:sp>
        <p:nvSpPr>
          <p:cNvPr id="3" name="Subtitle 2">
            <a:extLst>
              <a:ext uri="{FF2B5EF4-FFF2-40B4-BE49-F238E27FC236}">
                <a16:creationId xmlns:a16="http://schemas.microsoft.com/office/drawing/2014/main" id="{C41E24FF-EDF3-2272-4975-AD69422A8312}"/>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04</a:t>
            </a:r>
          </a:p>
        </p:txBody>
      </p:sp>
      <p:pic>
        <p:nvPicPr>
          <p:cNvPr id="6" name="Picture 5">
            <a:extLst>
              <a:ext uri="{FF2B5EF4-FFF2-40B4-BE49-F238E27FC236}">
                <a16:creationId xmlns:a16="http://schemas.microsoft.com/office/drawing/2014/main" id="{605B4571-2EC5-A449-9E5C-A5AAC97AA2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16152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_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11135722" cy="1567801"/>
          </a:xfrm>
        </p:spPr>
        <p:txBody>
          <a:bodyPr anchor="t" anchorCtr="0"/>
          <a:lstStyle>
            <a:lvl1pPr algn="l">
              <a:defRPr sz="6000">
                <a:solidFill>
                  <a:schemeClr val="accent1"/>
                </a:solidFill>
              </a:defRPr>
            </a:lvl1pPr>
          </a:lstStyle>
          <a:p>
            <a:r>
              <a:rPr lang="en-GB"/>
              <a:t>Add section title</a:t>
            </a:r>
          </a:p>
        </p:txBody>
      </p:sp>
      <p:pic>
        <p:nvPicPr>
          <p:cNvPr id="5" name="Picture 4">
            <a:extLst>
              <a:ext uri="{FF2B5EF4-FFF2-40B4-BE49-F238E27FC236}">
                <a16:creationId xmlns:a16="http://schemas.microsoft.com/office/drawing/2014/main" id="{75ED5856-8EED-664E-86A6-1F6D0C4D6F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363666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_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11135722" cy="1567801"/>
          </a:xfrm>
        </p:spPr>
        <p:txBody>
          <a:bodyPr anchor="t" anchorCtr="0"/>
          <a:lstStyle>
            <a:lvl1pPr algn="l">
              <a:defRPr sz="6000">
                <a:solidFill>
                  <a:schemeClr val="bg1"/>
                </a:solidFill>
              </a:defRPr>
            </a:lvl1pPr>
          </a:lstStyle>
          <a:p>
            <a:r>
              <a:rPr lang="en-GB"/>
              <a:t>Add section title</a:t>
            </a:r>
          </a:p>
        </p:txBody>
      </p:sp>
      <p:pic>
        <p:nvPicPr>
          <p:cNvPr id="4" name="Picture 3">
            <a:extLst>
              <a:ext uri="{FF2B5EF4-FFF2-40B4-BE49-F238E27FC236}">
                <a16:creationId xmlns:a16="http://schemas.microsoft.com/office/drawing/2014/main" id="{FC3480C0-1EA9-2543-A97E-FC761BE123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944989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ection_Gre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7095906" cy="1567801"/>
          </a:xfrm>
        </p:spPr>
        <p:txBody>
          <a:bodyPr anchor="t" anchorCtr="0"/>
          <a:lstStyle>
            <a:lvl1pPr algn="l">
              <a:defRPr sz="6000">
                <a:solidFill>
                  <a:schemeClr val="bg1"/>
                </a:solidFill>
              </a:defRPr>
            </a:lvl1pPr>
          </a:lstStyle>
          <a:p>
            <a:r>
              <a:rPr lang="en-GB"/>
              <a:t>Add section title</a:t>
            </a:r>
          </a:p>
        </p:txBody>
      </p:sp>
      <p:pic>
        <p:nvPicPr>
          <p:cNvPr id="4" name="Picture 3">
            <a:extLst>
              <a:ext uri="{FF2B5EF4-FFF2-40B4-BE49-F238E27FC236}">
                <a16:creationId xmlns:a16="http://schemas.microsoft.com/office/drawing/2014/main" id="{8E86FDB4-8415-5B41-8C06-5328E17F0D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372474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_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849475"/>
            <a:ext cx="7095906" cy="1567801"/>
          </a:xfrm>
        </p:spPr>
        <p:txBody>
          <a:bodyPr anchor="t" anchorCtr="0"/>
          <a:lstStyle>
            <a:lvl1pPr algn="l">
              <a:defRPr sz="6000">
                <a:solidFill>
                  <a:schemeClr val="accent1"/>
                </a:solidFill>
              </a:defRPr>
            </a:lvl1pPr>
          </a:lstStyle>
          <a:p>
            <a:r>
              <a:rPr lang="en-GB"/>
              <a:t>Add section title</a:t>
            </a:r>
          </a:p>
        </p:txBody>
      </p:sp>
      <p:pic>
        <p:nvPicPr>
          <p:cNvPr id="7" name="Picture 6">
            <a:extLst>
              <a:ext uri="{FF2B5EF4-FFF2-40B4-BE49-F238E27FC236}">
                <a16:creationId xmlns:a16="http://schemas.microsoft.com/office/drawing/2014/main" id="{7B720693-A609-1345-A090-B43D149047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824912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5CC1E-AA2F-6908-3D81-2D268B9B6217}"/>
              </a:ext>
            </a:extLst>
          </p:cNvPr>
          <p:cNvSpPr>
            <a:spLocks noGrp="1"/>
          </p:cNvSpPr>
          <p:nvPr>
            <p:ph type="title" hasCustomPrompt="1"/>
          </p:nvPr>
        </p:nvSpPr>
        <p:spPr/>
        <p:txBody>
          <a:bodyPr/>
          <a:lstStyle/>
          <a:p>
            <a:r>
              <a:rPr lang="en-GB"/>
              <a:t>Add section title on one line</a:t>
            </a:r>
          </a:p>
        </p:txBody>
      </p:sp>
    </p:spTree>
    <p:extLst>
      <p:ext uri="{BB962C8B-B14F-4D97-AF65-F5344CB8AC3E}">
        <p14:creationId xmlns:p14="http://schemas.microsoft.com/office/powerpoint/2010/main" val="3256477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5CC1E-AA2F-6908-3D81-2D268B9B6217}"/>
              </a:ext>
            </a:extLst>
          </p:cNvPr>
          <p:cNvSpPr>
            <a:spLocks noGrp="1"/>
          </p:cNvSpPr>
          <p:nvPr>
            <p:ph type="title" hasCustomPrompt="1"/>
          </p:nvPr>
        </p:nvSpPr>
        <p:spPr/>
        <p:txBody>
          <a:bodyPr/>
          <a:lstStyle>
            <a:lvl1pPr>
              <a:defRPr>
                <a:solidFill>
                  <a:schemeClr val="accent1"/>
                </a:solidFill>
              </a:defRPr>
            </a:lvl1pPr>
          </a:lstStyle>
          <a:p>
            <a:r>
              <a:rPr lang="en-GB" noProof="0"/>
              <a:t>Add section title on one line</a:t>
            </a:r>
          </a:p>
        </p:txBody>
      </p:sp>
      <p:sp>
        <p:nvSpPr>
          <p:cNvPr id="4" name="Text Placeholder 3">
            <a:extLst>
              <a:ext uri="{FF2B5EF4-FFF2-40B4-BE49-F238E27FC236}">
                <a16:creationId xmlns:a16="http://schemas.microsoft.com/office/drawing/2014/main" id="{11E9E9BD-7D58-C628-8CC6-D319F2BD03C7}"/>
              </a:ext>
            </a:extLst>
          </p:cNvPr>
          <p:cNvSpPr>
            <a:spLocks noGrp="1"/>
          </p:cNvSpPr>
          <p:nvPr>
            <p:ph type="body" sz="quarter" idx="10" hasCustomPrompt="1"/>
          </p:nvPr>
        </p:nvSpPr>
        <p:spPr>
          <a:xfrm>
            <a:off x="479425" y="1415189"/>
            <a:ext cx="8370888" cy="3050794"/>
          </a:xfrm>
        </p:spPr>
        <p:txBody>
          <a:bodyPr/>
          <a:lstStyle>
            <a:lvl1pPr>
              <a:lnSpc>
                <a:spcPts val="5000"/>
              </a:lnSpc>
              <a:defRPr sz="5000" b="1">
                <a:solidFill>
                  <a:schemeClr val="accent1"/>
                </a:solidFill>
              </a:defRPr>
            </a:lvl1pPr>
          </a:lstStyle>
          <a:p>
            <a:pPr lvl="0"/>
            <a:r>
              <a:rPr lang="en-GB" noProof="0"/>
              <a:t>Add slide title across one </a:t>
            </a:r>
            <a:br>
              <a:rPr lang="en-GB" noProof="0"/>
            </a:br>
            <a:r>
              <a:rPr lang="en-GB" noProof="0"/>
              <a:t>or two lines</a:t>
            </a:r>
          </a:p>
        </p:txBody>
      </p:sp>
    </p:spTree>
    <p:extLst>
      <p:ext uri="{BB962C8B-B14F-4D97-AF65-F5344CB8AC3E}">
        <p14:creationId xmlns:p14="http://schemas.microsoft.com/office/powerpoint/2010/main" val="4245481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in title &amp; Body in bullet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6A353E-A8A7-1ACE-93C8-7406D9F41E56}"/>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a:t>Add section title on one line</a:t>
            </a:r>
          </a:p>
        </p:txBody>
      </p:sp>
      <p:sp>
        <p:nvSpPr>
          <p:cNvPr id="12" name="Text Placeholder 3">
            <a:extLst>
              <a:ext uri="{FF2B5EF4-FFF2-40B4-BE49-F238E27FC236}">
                <a16:creationId xmlns:a16="http://schemas.microsoft.com/office/drawing/2014/main" id="{5E6C450B-E31C-5874-0734-6B202ABA12C5}"/>
              </a:ext>
            </a:extLst>
          </p:cNvPr>
          <p:cNvSpPr>
            <a:spLocks noGrp="1"/>
          </p:cNvSpPr>
          <p:nvPr>
            <p:ph type="body" sz="quarter" idx="10" hasCustomPrompt="1"/>
          </p:nvPr>
        </p:nvSpPr>
        <p:spPr>
          <a:xfrm>
            <a:off x="479425" y="1415189"/>
            <a:ext cx="8370888" cy="1778585"/>
          </a:xfrm>
        </p:spPr>
        <p:txBody>
          <a:bodyPr/>
          <a:lstStyle>
            <a:lvl1pPr>
              <a:lnSpc>
                <a:spcPts val="5000"/>
              </a:lnSpc>
              <a:defRPr sz="5000" b="1">
                <a:solidFill>
                  <a:schemeClr val="accent1"/>
                </a:solidFill>
              </a:defRPr>
            </a:lvl1pPr>
          </a:lstStyle>
          <a:p>
            <a:pPr lvl="0"/>
            <a:r>
              <a:rPr lang="en-GB"/>
              <a:t>Add slide title across one or two lines</a:t>
            </a:r>
          </a:p>
        </p:txBody>
      </p:sp>
      <p:sp>
        <p:nvSpPr>
          <p:cNvPr id="4" name="Text Placeholder 3">
            <a:extLst>
              <a:ext uri="{FF2B5EF4-FFF2-40B4-BE49-F238E27FC236}">
                <a16:creationId xmlns:a16="http://schemas.microsoft.com/office/drawing/2014/main" id="{A589B116-B0EC-05C4-98DE-27FC68A38FFB}"/>
              </a:ext>
            </a:extLst>
          </p:cNvPr>
          <p:cNvSpPr>
            <a:spLocks noGrp="1"/>
          </p:cNvSpPr>
          <p:nvPr>
            <p:ph type="body" sz="quarter" idx="11"/>
          </p:nvPr>
        </p:nvSpPr>
        <p:spPr>
          <a:xfrm>
            <a:off x="479425" y="3429000"/>
            <a:ext cx="8370888" cy="2388704"/>
          </a:xfrm>
        </p:spPr>
        <p:txBody>
          <a:bodyPr/>
          <a:lstStyle>
            <a:lvl1pPr>
              <a:defRPr sz="2800"/>
            </a:lvl1pPr>
            <a:lvl2pPr>
              <a:defRPr sz="2400"/>
            </a:lvl2pPr>
            <a:lvl3pPr marL="357188" indent="-177800">
              <a:buFont typeface="EuropeaEco" pitchFamily="2" charset="0"/>
              <a:buChar char="–"/>
              <a:defRPr sz="2000"/>
            </a:lvl3pPr>
            <a:lvl4pPr marL="642937" indent="-285750">
              <a:buFont typeface="Arial" panose="020B0604020202020204" pitchFamily="34" charset="0"/>
              <a:buChar char="•"/>
              <a:defRPr sz="18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9743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age picture">
    <p:spTree>
      <p:nvGrpSpPr>
        <p:cNvPr id="1" name=""/>
        <p:cNvGrpSpPr/>
        <p:nvPr/>
      </p:nvGrpSpPr>
      <p:grpSpPr>
        <a:xfrm>
          <a:off x="0" y="0"/>
          <a:ext cx="0" cy="0"/>
          <a:chOff x="0" y="0"/>
          <a:chExt cx="0" cy="0"/>
        </a:xfrm>
      </p:grpSpPr>
      <p:sp>
        <p:nvSpPr>
          <p:cNvPr id="6" name="Picture Placeholder 11">
            <a:extLst>
              <a:ext uri="{FF2B5EF4-FFF2-40B4-BE49-F238E27FC236}">
                <a16:creationId xmlns:a16="http://schemas.microsoft.com/office/drawing/2014/main" id="{C80993B1-BE20-6B4C-9F83-3EDBADA9144B}"/>
              </a:ext>
            </a:extLst>
          </p:cNvPr>
          <p:cNvSpPr>
            <a:spLocks noGrp="1"/>
          </p:cNvSpPr>
          <p:nvPr>
            <p:ph type="pic" sz="quarter" idx="13" hasCustomPrompt="1"/>
          </p:nvPr>
        </p:nvSpPr>
        <p:spPr>
          <a:xfrm>
            <a:off x="0" y="0"/>
            <a:ext cx="12191999"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a:t>click on the icon to add picture</a:t>
            </a:r>
            <a:endParaRPr lang="en-GB"/>
          </a:p>
        </p:txBody>
      </p:sp>
      <p:sp>
        <p:nvSpPr>
          <p:cNvPr id="11" name="Title 1">
            <a:extLst>
              <a:ext uri="{FF2B5EF4-FFF2-40B4-BE49-F238E27FC236}">
                <a16:creationId xmlns:a16="http://schemas.microsoft.com/office/drawing/2014/main" id="{B29D3040-770A-9F76-3241-6E317B92FE04}"/>
              </a:ext>
            </a:extLst>
          </p:cNvPr>
          <p:cNvSpPr>
            <a:spLocks noGrp="1"/>
          </p:cNvSpPr>
          <p:nvPr>
            <p:ph type="title" hasCustomPrompt="1"/>
          </p:nvPr>
        </p:nvSpPr>
        <p:spPr>
          <a:xfrm>
            <a:off x="479425" y="470187"/>
            <a:ext cx="5735843" cy="303883"/>
          </a:xfrm>
        </p:spPr>
        <p:txBody>
          <a:bodyPr/>
          <a:lstStyle>
            <a:lvl1pPr>
              <a:defRPr>
                <a:solidFill>
                  <a:schemeClr val="bg1"/>
                </a:solidFill>
              </a:defRPr>
            </a:lvl1pPr>
          </a:lstStyle>
          <a:p>
            <a:r>
              <a:rPr lang="en-GB"/>
              <a:t>Add section title on one line</a:t>
            </a:r>
          </a:p>
        </p:txBody>
      </p:sp>
      <p:sp>
        <p:nvSpPr>
          <p:cNvPr id="98" name="Text Placeholder 3">
            <a:extLst>
              <a:ext uri="{FF2B5EF4-FFF2-40B4-BE49-F238E27FC236}">
                <a16:creationId xmlns:a16="http://schemas.microsoft.com/office/drawing/2014/main" id="{F49FC4E7-E557-A809-1015-73531F085EBB}"/>
              </a:ext>
            </a:extLst>
          </p:cNvPr>
          <p:cNvSpPr>
            <a:spLocks noGrp="1"/>
          </p:cNvSpPr>
          <p:nvPr>
            <p:ph type="body" sz="quarter" idx="10"/>
          </p:nvPr>
        </p:nvSpPr>
        <p:spPr>
          <a:xfrm>
            <a:off x="479425" y="1415189"/>
            <a:ext cx="5616575" cy="4411747"/>
          </a:xfrm>
        </p:spPr>
        <p:txBody>
          <a:bodyPr/>
          <a:lstStyle>
            <a:lvl1pPr>
              <a:lnSpc>
                <a:spcPts val="5000"/>
              </a:lnSpc>
              <a:defRPr sz="5000" b="1">
                <a:solidFill>
                  <a:schemeClr val="bg1"/>
                </a:solidFill>
              </a:defRPr>
            </a:lvl1pPr>
          </a:lstStyle>
          <a:p>
            <a:pPr lvl="0"/>
            <a:r>
              <a:rPr lang="en-US"/>
              <a:t>Edit Master text styles</a:t>
            </a:r>
          </a:p>
        </p:txBody>
      </p:sp>
      <p:pic>
        <p:nvPicPr>
          <p:cNvPr id="8" name="Picture 7">
            <a:extLst>
              <a:ext uri="{FF2B5EF4-FFF2-40B4-BE49-F238E27FC236}">
                <a16:creationId xmlns:a16="http://schemas.microsoft.com/office/drawing/2014/main" id="{140B3A14-A570-DF45-93C4-3342F2B7F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051741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RHS">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18577482-9C6F-B87F-3555-E0E7EB8DD40B}"/>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a:t>Add section title on one line</a:t>
            </a:r>
          </a:p>
        </p:txBody>
      </p:sp>
      <p:sp>
        <p:nvSpPr>
          <p:cNvPr id="24" name="Text Placeholder 3">
            <a:extLst>
              <a:ext uri="{FF2B5EF4-FFF2-40B4-BE49-F238E27FC236}">
                <a16:creationId xmlns:a16="http://schemas.microsoft.com/office/drawing/2014/main" id="{D7B4FC63-FEDA-D66F-44F3-AE66B1236D32}"/>
              </a:ext>
            </a:extLst>
          </p:cNvPr>
          <p:cNvSpPr>
            <a:spLocks noGrp="1"/>
          </p:cNvSpPr>
          <p:nvPr>
            <p:ph type="body" sz="quarter" idx="10" hasCustomPrompt="1"/>
          </p:nvPr>
        </p:nvSpPr>
        <p:spPr>
          <a:xfrm>
            <a:off x="479425" y="1415189"/>
            <a:ext cx="6169569" cy="2454446"/>
          </a:xfrm>
        </p:spPr>
        <p:txBody>
          <a:bodyPr/>
          <a:lstStyle>
            <a:lvl1pPr>
              <a:lnSpc>
                <a:spcPts val="5000"/>
              </a:lnSpc>
              <a:defRPr sz="5000" b="1">
                <a:solidFill>
                  <a:schemeClr val="accent1"/>
                </a:solidFill>
              </a:defRPr>
            </a:lvl1pPr>
          </a:lstStyle>
          <a:p>
            <a:pPr lvl="0"/>
            <a:r>
              <a:rPr lang="en-GB"/>
              <a:t>Add slide title </a:t>
            </a:r>
            <a:br>
              <a:rPr lang="en-GB"/>
            </a:br>
            <a:r>
              <a:rPr lang="en-GB"/>
              <a:t>across one to </a:t>
            </a:r>
            <a:br>
              <a:rPr lang="en-GB"/>
            </a:br>
            <a:r>
              <a:rPr lang="en-GB"/>
              <a:t>three lines</a:t>
            </a:r>
          </a:p>
        </p:txBody>
      </p:sp>
      <p:sp>
        <p:nvSpPr>
          <p:cNvPr id="7" name="Picture Placeholder 11">
            <a:extLst>
              <a:ext uri="{FF2B5EF4-FFF2-40B4-BE49-F238E27FC236}">
                <a16:creationId xmlns:a16="http://schemas.microsoft.com/office/drawing/2014/main" id="{D7A5E9AB-FE7C-9C4E-B3B0-0656C71EEB6D}"/>
              </a:ext>
            </a:extLst>
          </p:cNvPr>
          <p:cNvSpPr>
            <a:spLocks noGrp="1"/>
          </p:cNvSpPr>
          <p:nvPr>
            <p:ph type="pic" sz="quarter" idx="13" hasCustomPrompt="1"/>
          </p:nvPr>
        </p:nvSpPr>
        <p:spPr>
          <a:xfrm>
            <a:off x="7148512" y="0"/>
            <a:ext cx="5043487"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a:t>click on the icon to add picture</a:t>
            </a:r>
            <a:endParaRPr lang="en-GB"/>
          </a:p>
        </p:txBody>
      </p:sp>
      <p:pic>
        <p:nvPicPr>
          <p:cNvPr id="9" name="Picture 8">
            <a:extLst>
              <a:ext uri="{FF2B5EF4-FFF2-40B4-BE49-F238E27FC236}">
                <a16:creationId xmlns:a16="http://schemas.microsoft.com/office/drawing/2014/main" id="{9E9CDD18-E3FA-AF41-9E61-53116426D4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
        <p:nvSpPr>
          <p:cNvPr id="8" name="Text Placeholder 3">
            <a:extLst>
              <a:ext uri="{FF2B5EF4-FFF2-40B4-BE49-F238E27FC236}">
                <a16:creationId xmlns:a16="http://schemas.microsoft.com/office/drawing/2014/main" id="{693A24A3-7A31-374E-904F-B92BAF6C8E24}"/>
              </a:ext>
            </a:extLst>
          </p:cNvPr>
          <p:cNvSpPr>
            <a:spLocks noGrp="1"/>
          </p:cNvSpPr>
          <p:nvPr>
            <p:ph type="body" sz="quarter" idx="11" hasCustomPrompt="1"/>
          </p:nvPr>
        </p:nvSpPr>
        <p:spPr>
          <a:xfrm>
            <a:off x="466362" y="4003766"/>
            <a:ext cx="6169569" cy="2388704"/>
          </a:xfrm>
        </p:spPr>
        <p:txBody>
          <a:bodyPr/>
          <a:lstStyle>
            <a:lvl1pPr>
              <a:defRPr sz="1800"/>
            </a:lvl1pPr>
            <a:lvl2pPr>
              <a:defRPr sz="1800"/>
            </a:lvl2pPr>
            <a:lvl3pPr marL="357188" indent="-177800">
              <a:buFont typeface="EuropeaEco" pitchFamily="2" charset="0"/>
              <a:buChar char="–"/>
              <a:defRPr sz="1800"/>
            </a:lvl3pPr>
            <a:lvl4pPr marL="642937" indent="-285750">
              <a:buFont typeface="Arial" panose="020B0604020202020204" pitchFamily="34" charset="0"/>
              <a:buChar char="•"/>
              <a:defRPr sz="1800"/>
            </a:lvl4pPr>
            <a:lvl5pPr>
              <a:defRPr sz="1800"/>
            </a:lvl5pPr>
          </a:lstStyle>
          <a:p>
            <a:pPr lvl="0"/>
            <a:r>
              <a:rPr lang="en-US"/>
              <a:t>Add text </a:t>
            </a:r>
          </a:p>
        </p:txBody>
      </p:sp>
    </p:spTree>
    <p:extLst>
      <p:ext uri="{BB962C8B-B14F-4D97-AF65-F5344CB8AC3E}">
        <p14:creationId xmlns:p14="http://schemas.microsoft.com/office/powerpoint/2010/main" val="2578727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3     ">
    <p:bg>
      <p:bgPr>
        <a:solidFill>
          <a:srgbClr val="0C4DA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_Add presentation subtitle</a:t>
            </a:r>
          </a:p>
        </p:txBody>
      </p:sp>
      <p:pic>
        <p:nvPicPr>
          <p:cNvPr id="5" name="Picture 4">
            <a:extLst>
              <a:ext uri="{FF2B5EF4-FFF2-40B4-BE49-F238E27FC236}">
                <a16:creationId xmlns:a16="http://schemas.microsoft.com/office/drawing/2014/main" id="{60E657FC-7AC8-DC4E-8052-E0926F8DD0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480355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bod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6A353E-A8A7-1ACE-93C8-7406D9F41E56}"/>
              </a:ext>
            </a:extLst>
          </p:cNvPr>
          <p:cNvSpPr>
            <a:spLocks noGrp="1"/>
          </p:cNvSpPr>
          <p:nvPr>
            <p:ph type="title" hasCustomPrompt="1"/>
          </p:nvPr>
        </p:nvSpPr>
        <p:spPr>
          <a:xfrm>
            <a:off x="479425" y="470187"/>
            <a:ext cx="5735843" cy="303883"/>
          </a:xfrm>
        </p:spPr>
        <p:txBody>
          <a:bodyPr/>
          <a:lstStyle>
            <a:lvl1pPr>
              <a:defRPr>
                <a:solidFill>
                  <a:schemeClr val="accent1"/>
                </a:solidFill>
              </a:defRPr>
            </a:lvl1pPr>
          </a:lstStyle>
          <a:p>
            <a:r>
              <a:rPr lang="en-GB"/>
              <a:t>Add section title on one line</a:t>
            </a:r>
          </a:p>
        </p:txBody>
      </p:sp>
      <p:sp>
        <p:nvSpPr>
          <p:cNvPr id="8" name="Text Placeholder 3">
            <a:extLst>
              <a:ext uri="{FF2B5EF4-FFF2-40B4-BE49-F238E27FC236}">
                <a16:creationId xmlns:a16="http://schemas.microsoft.com/office/drawing/2014/main" id="{F9271A86-A20F-DD40-AEB5-CAD732766B70}"/>
              </a:ext>
            </a:extLst>
          </p:cNvPr>
          <p:cNvSpPr>
            <a:spLocks noGrp="1"/>
          </p:cNvSpPr>
          <p:nvPr>
            <p:ph type="body" sz="quarter" idx="10" hasCustomPrompt="1"/>
          </p:nvPr>
        </p:nvSpPr>
        <p:spPr>
          <a:xfrm>
            <a:off x="479425" y="1415189"/>
            <a:ext cx="5508625" cy="758168"/>
          </a:xfrm>
        </p:spPr>
        <p:txBody>
          <a:bodyPr/>
          <a:lstStyle>
            <a:lvl1pPr>
              <a:lnSpc>
                <a:spcPct val="100000"/>
              </a:lnSpc>
              <a:defRPr sz="2800" b="1">
                <a:solidFill>
                  <a:schemeClr val="accent1"/>
                </a:solidFill>
              </a:defRPr>
            </a:lvl1pPr>
          </a:lstStyle>
          <a:p>
            <a:pPr lvl="0"/>
            <a:r>
              <a:rPr lang="en-GB"/>
              <a:t>Add slide title across one </a:t>
            </a:r>
            <a:br>
              <a:rPr lang="en-GB"/>
            </a:br>
            <a:r>
              <a:rPr lang="en-GB"/>
              <a:t>or two lines</a:t>
            </a:r>
          </a:p>
        </p:txBody>
      </p:sp>
      <p:sp>
        <p:nvSpPr>
          <p:cNvPr id="7" name="Text Placeholder 3">
            <a:extLst>
              <a:ext uri="{FF2B5EF4-FFF2-40B4-BE49-F238E27FC236}">
                <a16:creationId xmlns:a16="http://schemas.microsoft.com/office/drawing/2014/main" id="{8A5D6D0C-7D5B-CD4B-8058-DF768A2ED492}"/>
              </a:ext>
            </a:extLst>
          </p:cNvPr>
          <p:cNvSpPr>
            <a:spLocks noGrp="1"/>
          </p:cNvSpPr>
          <p:nvPr>
            <p:ph type="body" sz="quarter" idx="12" hasCustomPrompt="1"/>
          </p:nvPr>
        </p:nvSpPr>
        <p:spPr>
          <a:xfrm>
            <a:off x="479425" y="2455482"/>
            <a:ext cx="5508625" cy="1133063"/>
          </a:xfrm>
        </p:spPr>
        <p:txBody>
          <a:bodyPr/>
          <a:lstStyle>
            <a:lvl1pPr>
              <a:lnSpc>
                <a:spcPct val="110000"/>
              </a:lnSpc>
              <a:defRPr sz="1400" b="0">
                <a:solidFill>
                  <a:schemeClr val="tx1"/>
                </a:solidFill>
              </a:defRPr>
            </a:lvl1pPr>
          </a:lstStyle>
          <a:p>
            <a:pPr lvl="0"/>
            <a:r>
              <a:rPr lang="en-GB"/>
              <a:t>Add body copy</a:t>
            </a:r>
          </a:p>
        </p:txBody>
      </p:sp>
    </p:spTree>
    <p:extLst>
      <p:ext uri="{BB962C8B-B14F-4D97-AF65-F5344CB8AC3E}">
        <p14:creationId xmlns:p14="http://schemas.microsoft.com/office/powerpoint/2010/main" val="2836952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oute+Title+Body">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a:p>
        </p:txBody>
      </p:sp>
      <p:pic>
        <p:nvPicPr>
          <p:cNvPr id="13" name="Picture 12">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7"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a:t>Add section title on one line</a:t>
            </a:r>
          </a:p>
        </p:txBody>
      </p:sp>
      <p:sp>
        <p:nvSpPr>
          <p:cNvPr id="9" name="Title 1"/>
          <p:cNvSpPr>
            <a:spLocks noGrp="1"/>
          </p:cNvSpPr>
          <p:nvPr>
            <p:ph type="ctrTitle" hasCustomPrompt="1"/>
          </p:nvPr>
        </p:nvSpPr>
        <p:spPr>
          <a:xfrm>
            <a:off x="394392" y="1125015"/>
            <a:ext cx="8336653" cy="965443"/>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a:t>Add title in one line</a:t>
            </a:r>
            <a:endParaRPr lang="en-GB"/>
          </a:p>
        </p:txBody>
      </p:sp>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1" hasCustomPrompt="1"/>
          </p:nvPr>
        </p:nvSpPr>
        <p:spPr>
          <a:xfrm>
            <a:off x="394393" y="2090458"/>
            <a:ext cx="8336652" cy="3543294"/>
          </a:xfrm>
          <a:prstGeom prst="rect">
            <a:avLst/>
          </a:prstGeom>
        </p:spPr>
        <p:txBody>
          <a:bodyPr/>
          <a:lstStyle>
            <a:lvl1pPr marL="0" indent="0">
              <a:lnSpc>
                <a:spcPct val="110000"/>
              </a:lnSpc>
              <a:buNone/>
              <a:defRPr sz="2000" b="0">
                <a:solidFill>
                  <a:schemeClr val="tx1"/>
                </a:solidFill>
              </a:defRPr>
            </a:lvl1pPr>
          </a:lstStyle>
          <a:p>
            <a:pPr lvl="0"/>
            <a:r>
              <a:rPr lang="en-GB"/>
              <a:t>Add body copy</a:t>
            </a:r>
          </a:p>
        </p:txBody>
      </p:sp>
    </p:spTree>
    <p:extLst>
      <p:ext uri="{BB962C8B-B14F-4D97-AF65-F5344CB8AC3E}">
        <p14:creationId xmlns:p14="http://schemas.microsoft.com/office/powerpoint/2010/main" val="3100342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Route+Title+subtitle+Body">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a:p>
        </p:txBody>
      </p:sp>
      <p:pic>
        <p:nvPicPr>
          <p:cNvPr id="13" name="Picture 12">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8" name="Text Placeholder 3">
            <a:extLst>
              <a:ext uri="{FF2B5EF4-FFF2-40B4-BE49-F238E27FC236}">
                <a16:creationId xmlns:a16="http://schemas.microsoft.com/office/drawing/2014/main" id="{27AC71E2-45A1-9919-708A-BB969A20DD12}"/>
              </a:ext>
            </a:extLst>
          </p:cNvPr>
          <p:cNvSpPr>
            <a:spLocks noGrp="1"/>
          </p:cNvSpPr>
          <p:nvPr>
            <p:ph type="body" sz="quarter" idx="19" hasCustomPrompt="1"/>
          </p:nvPr>
        </p:nvSpPr>
        <p:spPr>
          <a:xfrm>
            <a:off x="394393" y="2015508"/>
            <a:ext cx="8336652" cy="511440"/>
          </a:xfrm>
          <a:prstGeom prst="rect">
            <a:avLst/>
          </a:prstGeom>
        </p:spPr>
        <p:txBody>
          <a:bodyPr/>
          <a:lstStyle>
            <a:lvl1pPr marL="0" indent="0">
              <a:lnSpc>
                <a:spcPct val="110000"/>
              </a:lnSpc>
              <a:buNone/>
              <a:defRPr sz="2500" b="0">
                <a:solidFill>
                  <a:schemeClr val="tx1"/>
                </a:solidFill>
              </a:defRPr>
            </a:lvl1pPr>
          </a:lstStyle>
          <a:p>
            <a:pPr lvl="0"/>
            <a:r>
              <a:rPr lang="en-GB"/>
              <a:t>Add optional subtitle</a:t>
            </a:r>
          </a:p>
        </p:txBody>
      </p:sp>
      <p:sp>
        <p:nvSpPr>
          <p:cNvPr id="7"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a:t>Add section title on one line</a:t>
            </a:r>
          </a:p>
        </p:txBody>
      </p:sp>
      <p:sp>
        <p:nvSpPr>
          <p:cNvPr id="9" name="Title 1"/>
          <p:cNvSpPr>
            <a:spLocks noGrp="1"/>
          </p:cNvSpPr>
          <p:nvPr>
            <p:ph type="ctrTitle" hasCustomPrompt="1"/>
          </p:nvPr>
        </p:nvSpPr>
        <p:spPr>
          <a:xfrm>
            <a:off x="394392" y="1125015"/>
            <a:ext cx="8336653" cy="815859"/>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a:t>Add title in one line</a:t>
            </a:r>
            <a:endParaRPr lang="en-GB"/>
          </a:p>
        </p:txBody>
      </p:sp>
      <p:sp>
        <p:nvSpPr>
          <p:cNvPr id="12" name="Text Placeholder 3">
            <a:extLst>
              <a:ext uri="{FF2B5EF4-FFF2-40B4-BE49-F238E27FC236}">
                <a16:creationId xmlns:a16="http://schemas.microsoft.com/office/drawing/2014/main" id="{27AC71E2-45A1-9919-708A-BB969A20DD12}"/>
              </a:ext>
            </a:extLst>
          </p:cNvPr>
          <p:cNvSpPr>
            <a:spLocks noGrp="1"/>
          </p:cNvSpPr>
          <p:nvPr>
            <p:ph type="body" sz="quarter" idx="21" hasCustomPrompt="1"/>
          </p:nvPr>
        </p:nvSpPr>
        <p:spPr>
          <a:xfrm>
            <a:off x="394393" y="2801450"/>
            <a:ext cx="8336652" cy="2832302"/>
          </a:xfrm>
          <a:prstGeom prst="rect">
            <a:avLst/>
          </a:prstGeom>
        </p:spPr>
        <p:txBody>
          <a:bodyPr/>
          <a:lstStyle>
            <a:lvl1pPr marL="0" indent="0">
              <a:lnSpc>
                <a:spcPct val="110000"/>
              </a:lnSpc>
              <a:buNone/>
              <a:defRPr sz="2000" b="0">
                <a:solidFill>
                  <a:schemeClr val="tx1"/>
                </a:solidFill>
              </a:defRPr>
            </a:lvl1pPr>
          </a:lstStyle>
          <a:p>
            <a:pPr lvl="0"/>
            <a:r>
              <a:rPr lang="en-GB"/>
              <a:t>Add body copy</a:t>
            </a:r>
          </a:p>
        </p:txBody>
      </p:sp>
    </p:spTree>
    <p:extLst>
      <p:ext uri="{BB962C8B-B14F-4D97-AF65-F5344CB8AC3E}">
        <p14:creationId xmlns:p14="http://schemas.microsoft.com/office/powerpoint/2010/main" val="41330000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Route+Title+bullet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FB8EF8-6BAD-C64B-BB7F-63112C4674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
        <p:nvSpPr>
          <p:cNvPr id="8" name="Slide Number Placeholder 6"/>
          <p:cNvSpPr>
            <a:spLocks noGrp="1"/>
          </p:cNvSpPr>
          <p:nvPr>
            <p:ph type="sldNum" sz="quarter" idx="4"/>
          </p:nvPr>
        </p:nvSpPr>
        <p:spPr>
          <a:xfrm>
            <a:off x="394392" y="6291809"/>
            <a:ext cx="828480" cy="230177"/>
          </a:xfrm>
          <a:prstGeom prst="rect">
            <a:avLst/>
          </a:prstGeom>
        </p:spPr>
        <p:txBody>
          <a:bodyPr/>
          <a:lstStyle>
            <a:lvl1pPr>
              <a:defRPr sz="1050">
                <a:solidFill>
                  <a:schemeClr val="accent1"/>
                </a:solidFill>
                <a:latin typeface="EuropeaEco" pitchFamily="2" charset="0"/>
                <a:ea typeface="EuropeaEco" pitchFamily="2" charset="0"/>
              </a:defRPr>
            </a:lvl1pPr>
          </a:lstStyle>
          <a:p>
            <a:fld id="{48FB32EB-B944-4F55-92EC-EC18E6F49AFB}" type="slidenum">
              <a:rPr lang="en-GB" smtClean="0"/>
              <a:pPr/>
              <a:t>‹#›</a:t>
            </a:fld>
            <a:endParaRPr lang="en-GB"/>
          </a:p>
        </p:txBody>
      </p:sp>
      <p:sp>
        <p:nvSpPr>
          <p:cNvPr id="9" name="Text Placeholder 3">
            <a:extLst>
              <a:ext uri="{FF2B5EF4-FFF2-40B4-BE49-F238E27FC236}">
                <a16:creationId xmlns:a16="http://schemas.microsoft.com/office/drawing/2014/main" id="{27AC71E2-45A1-9919-708A-BB969A20DD12}"/>
              </a:ext>
            </a:extLst>
          </p:cNvPr>
          <p:cNvSpPr>
            <a:spLocks noGrp="1"/>
          </p:cNvSpPr>
          <p:nvPr>
            <p:ph type="body" sz="quarter" idx="20" hasCustomPrompt="1"/>
          </p:nvPr>
        </p:nvSpPr>
        <p:spPr>
          <a:xfrm>
            <a:off x="394393" y="403475"/>
            <a:ext cx="5542976" cy="362069"/>
          </a:xfrm>
          <a:prstGeom prst="rect">
            <a:avLst/>
          </a:prstGeom>
        </p:spPr>
        <p:txBody>
          <a:bodyPr/>
          <a:lstStyle>
            <a:lvl1pPr marL="0" indent="0">
              <a:lnSpc>
                <a:spcPct val="110000"/>
              </a:lnSpc>
              <a:buNone/>
              <a:defRPr sz="1600" b="1">
                <a:solidFill>
                  <a:schemeClr val="accent1"/>
                </a:solidFill>
              </a:defRPr>
            </a:lvl1pPr>
          </a:lstStyle>
          <a:p>
            <a:pPr lvl="0"/>
            <a:r>
              <a:rPr lang="en-GB"/>
              <a:t>Add section title on one line</a:t>
            </a:r>
          </a:p>
        </p:txBody>
      </p:sp>
      <p:sp>
        <p:nvSpPr>
          <p:cNvPr id="13" name="Title 1"/>
          <p:cNvSpPr>
            <a:spLocks noGrp="1"/>
          </p:cNvSpPr>
          <p:nvPr>
            <p:ph type="ctrTitle" hasCustomPrompt="1"/>
          </p:nvPr>
        </p:nvSpPr>
        <p:spPr>
          <a:xfrm>
            <a:off x="394392" y="1125015"/>
            <a:ext cx="8336653" cy="1375075"/>
          </a:xfrm>
          <a:prstGeom prst="rect">
            <a:avLst/>
          </a:prstGeom>
        </p:spPr>
        <p:txBody>
          <a:bodyPr anchor="t">
            <a:normAutofit/>
          </a:bodyPr>
          <a:lstStyle>
            <a:lvl1pPr algn="l">
              <a:defRPr sz="4500" b="1">
                <a:solidFill>
                  <a:schemeClr val="accent1"/>
                </a:solidFill>
                <a:latin typeface="EuropeaEco" pitchFamily="2" charset="0"/>
                <a:ea typeface="EuropeaEco" pitchFamily="2" charset="0"/>
              </a:defRPr>
            </a:lvl1pPr>
          </a:lstStyle>
          <a:p>
            <a:r>
              <a:rPr lang="en-US"/>
              <a:t>Add title across one </a:t>
            </a:r>
            <a:br>
              <a:rPr lang="en-US"/>
            </a:br>
            <a:r>
              <a:rPr lang="en-US"/>
              <a:t>to two lines</a:t>
            </a:r>
            <a:endParaRPr lang="en-GB"/>
          </a:p>
        </p:txBody>
      </p:sp>
      <p:sp>
        <p:nvSpPr>
          <p:cNvPr id="14" name="Text Placeholder 2"/>
          <p:cNvSpPr>
            <a:spLocks noGrp="1"/>
          </p:cNvSpPr>
          <p:nvPr>
            <p:ph idx="1" hasCustomPrompt="1"/>
          </p:nvPr>
        </p:nvSpPr>
        <p:spPr>
          <a:xfrm>
            <a:off x="394392" y="2779490"/>
            <a:ext cx="8336653" cy="2607188"/>
          </a:xfrm>
          <a:prstGeom prst="rect">
            <a:avLst/>
          </a:prstGeom>
        </p:spPr>
        <p:txBody>
          <a:bodyPr vert="horz" lIns="91440" tIns="45720" rIns="91440" bIns="45720" rtlCol="0">
            <a:normAutofit/>
          </a:bodyPr>
          <a:lstStyle>
            <a:lvl1pPr marL="285750" indent="-285750">
              <a:buClr>
                <a:schemeClr val="accent1"/>
              </a:buClr>
              <a:buFont typeface="Arial" panose="020B0604020202020204" pitchFamily="34" charset="0"/>
              <a:buChar char="•"/>
              <a:defRPr sz="2000" b="0">
                <a:latin typeface="EuropeaEco" pitchFamily="2" charset="0"/>
                <a:ea typeface="EuropeaEco" pitchFamily="2" charset="0"/>
              </a:defRPr>
            </a:lvl1pPr>
            <a:lvl2pPr marL="742950" indent="-285750">
              <a:buClr>
                <a:schemeClr val="accent1"/>
              </a:buClr>
              <a:buFont typeface="Arial" panose="020B0604020202020204" pitchFamily="34" charset="0"/>
              <a:buChar char="•"/>
              <a:defRPr sz="2000"/>
            </a:lvl2pPr>
            <a:lvl3pPr marL="1200150" indent="-285750">
              <a:buClr>
                <a:schemeClr val="accent1"/>
              </a:buClr>
              <a:buFont typeface="Arial" panose="020B0604020202020204" pitchFamily="34" charset="0"/>
              <a:buChar char="•"/>
              <a:defRPr sz="2000"/>
            </a:lvl3pPr>
            <a:lvl4pPr marL="1657350" indent="-285750">
              <a:buClr>
                <a:schemeClr val="accent1"/>
              </a:buClr>
              <a:buFont typeface="Arial" panose="020B0604020202020204" pitchFamily="34" charset="0"/>
              <a:buChar char="•"/>
              <a:defRPr sz="2000"/>
            </a:lvl4pPr>
            <a:lvl5pPr marL="2114550" indent="-285750">
              <a:buClr>
                <a:schemeClr val="accent1"/>
              </a:buClr>
              <a:buFont typeface="Arial" panose="020B0604020202020204" pitchFamily="34" charset="0"/>
              <a:buChar cha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10483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_Add presentation subtitle</a:t>
            </a:r>
          </a:p>
        </p:txBody>
      </p:sp>
      <p:pic>
        <p:nvPicPr>
          <p:cNvPr id="6" name="Picture 5">
            <a:extLst>
              <a:ext uri="{FF2B5EF4-FFF2-40B4-BE49-F238E27FC236}">
                <a16:creationId xmlns:a16="http://schemas.microsoft.com/office/drawing/2014/main" id="{A47C6E79-71DF-8B41-8BA1-22158FC87B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4033896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2200021"/>
            <a:ext cx="6462713" cy="1655762"/>
          </a:xfrm>
        </p:spPr>
        <p:txBody>
          <a:bodyPr anchor="b"/>
          <a:lstStyle>
            <a:lvl1pPr algn="l">
              <a:defRPr sz="5000">
                <a:solidFill>
                  <a:schemeClr val="bg1"/>
                </a:solidFill>
              </a:defRPr>
            </a:lvl1pPr>
          </a:lstStyle>
          <a:p>
            <a:r>
              <a:rPr lang="en-GB"/>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p:ph type="subTitle" idx="1" hasCustomPrompt="1"/>
          </p:nvPr>
        </p:nvSpPr>
        <p:spPr>
          <a:xfrm>
            <a:off x="479425" y="4096242"/>
            <a:ext cx="6462713"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_Add presentation subtitle</a:t>
            </a:r>
          </a:p>
        </p:txBody>
      </p:sp>
      <p:pic>
        <p:nvPicPr>
          <p:cNvPr id="5" name="Picture 4">
            <a:extLst>
              <a:ext uri="{FF2B5EF4-FFF2-40B4-BE49-F238E27FC236}">
                <a16:creationId xmlns:a16="http://schemas.microsoft.com/office/drawing/2014/main" id="{60E657FC-7AC8-DC4E-8052-E0926F8DD0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793170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5">
    <p:bg>
      <p:bgPr>
        <a:solidFill>
          <a:schemeClr val="bg1"/>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5045D46D-95DE-A140-8D9B-AC9C30146C09}"/>
              </a:ext>
            </a:extLst>
          </p:cNvPr>
          <p:cNvSpPr>
            <a:spLocks noGrp="1"/>
          </p:cNvSpPr>
          <p:nvPr>
            <p:ph type="pic" sz="quarter" idx="13" hasCustomPrompt="1"/>
          </p:nvPr>
        </p:nvSpPr>
        <p:spPr>
          <a:xfrm>
            <a:off x="0" y="0"/>
            <a:ext cx="12191999" cy="6858000"/>
          </a:xfrm>
          <a:custGeom>
            <a:avLst/>
            <a:gdLst>
              <a:gd name="connsiteX0" fmla="*/ 0 w 9752628"/>
              <a:gd name="connsiteY0" fmla="*/ 0 h 6857994"/>
              <a:gd name="connsiteX1" fmla="*/ 9752628 w 9752628"/>
              <a:gd name="connsiteY1" fmla="*/ 0 h 6857994"/>
              <a:gd name="connsiteX2" fmla="*/ 9752628 w 9752628"/>
              <a:gd name="connsiteY2" fmla="*/ 6857994 h 6857994"/>
              <a:gd name="connsiteX3" fmla="*/ 0 w 9752628"/>
              <a:gd name="connsiteY3" fmla="*/ 6857994 h 6857994"/>
            </a:gdLst>
            <a:ahLst/>
            <a:cxnLst>
              <a:cxn ang="0">
                <a:pos x="connsiteX0" y="connsiteY0"/>
              </a:cxn>
              <a:cxn ang="0">
                <a:pos x="connsiteX1" y="connsiteY1"/>
              </a:cxn>
              <a:cxn ang="0">
                <a:pos x="connsiteX2" y="connsiteY2"/>
              </a:cxn>
              <a:cxn ang="0">
                <a:pos x="connsiteX3" y="connsiteY3"/>
              </a:cxn>
            </a:cxnLst>
            <a:rect l="l" t="t" r="r" b="b"/>
            <a:pathLst>
              <a:path w="9752628" h="6857994">
                <a:moveTo>
                  <a:pt x="0" y="0"/>
                </a:moveTo>
                <a:lnTo>
                  <a:pt x="9752628" y="0"/>
                </a:lnTo>
                <a:lnTo>
                  <a:pt x="9752628" y="6857994"/>
                </a:lnTo>
                <a:lnTo>
                  <a:pt x="0" y="6857994"/>
                </a:lnTo>
                <a:close/>
              </a:path>
            </a:pathLst>
          </a:custGeom>
          <a:solidFill>
            <a:schemeClr val="bg2">
              <a:lumMod val="40000"/>
              <a:lumOff val="60000"/>
            </a:schemeClr>
          </a:solidFill>
        </p:spPr>
        <p:txBody>
          <a:bodyPr wrap="square">
            <a:noAutofit/>
          </a:bodyPr>
          <a:lstStyle>
            <a:lvl1pPr>
              <a:defRPr sz="1400"/>
            </a:lvl1pPr>
          </a:lstStyle>
          <a:p>
            <a:r>
              <a:rPr lang="en-US"/>
              <a:t>click on the icon to add picture</a:t>
            </a:r>
            <a:endParaRPr lang="en-GB"/>
          </a:p>
        </p:txBody>
      </p:sp>
      <p:sp>
        <p:nvSpPr>
          <p:cNvPr id="2" name="Title 1">
            <a:extLst>
              <a:ext uri="{FF2B5EF4-FFF2-40B4-BE49-F238E27FC236}">
                <a16:creationId xmlns:a16="http://schemas.microsoft.com/office/drawing/2014/main" id="{B209EC87-A812-1191-B3D9-E7BF8191A0C8}"/>
              </a:ext>
            </a:extLst>
          </p:cNvPr>
          <p:cNvSpPr>
            <a:spLocks noGrp="1"/>
          </p:cNvSpPr>
          <p:nvPr userDrawn="1">
            <p:ph type="ctrTitle" hasCustomPrompt="1"/>
          </p:nvPr>
        </p:nvSpPr>
        <p:spPr>
          <a:xfrm>
            <a:off x="479425" y="1412875"/>
            <a:ext cx="5508625" cy="2442908"/>
          </a:xfrm>
        </p:spPr>
        <p:txBody>
          <a:bodyPr anchor="b"/>
          <a:lstStyle>
            <a:lvl1pPr algn="l">
              <a:defRPr sz="5000">
                <a:solidFill>
                  <a:schemeClr val="bg1"/>
                </a:solidFill>
              </a:defRPr>
            </a:lvl1pPr>
          </a:lstStyle>
          <a:p>
            <a:r>
              <a:rPr lang="en-GB"/>
              <a:t>Add presentation title_</a:t>
            </a:r>
          </a:p>
        </p:txBody>
      </p:sp>
      <p:sp>
        <p:nvSpPr>
          <p:cNvPr id="3" name="Subtitle 2">
            <a:extLst>
              <a:ext uri="{FF2B5EF4-FFF2-40B4-BE49-F238E27FC236}">
                <a16:creationId xmlns:a16="http://schemas.microsoft.com/office/drawing/2014/main" id="{774B20D8-4185-BBFD-2847-455870BDA13D}"/>
              </a:ext>
            </a:extLst>
          </p:cNvPr>
          <p:cNvSpPr>
            <a:spLocks noGrp="1"/>
          </p:cNvSpPr>
          <p:nvPr userDrawn="1">
            <p:ph type="subTitle" idx="1" hasCustomPrompt="1"/>
          </p:nvPr>
        </p:nvSpPr>
        <p:spPr>
          <a:xfrm>
            <a:off x="479425" y="4096242"/>
            <a:ext cx="5508625" cy="151580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_Add presentation subtitle</a:t>
            </a:r>
          </a:p>
        </p:txBody>
      </p:sp>
      <p:pic>
        <p:nvPicPr>
          <p:cNvPr id="6" name="Picture 5">
            <a:extLst>
              <a:ext uri="{FF2B5EF4-FFF2-40B4-BE49-F238E27FC236}">
                <a16:creationId xmlns:a16="http://schemas.microsoft.com/office/drawing/2014/main" id="{BA855749-7457-CA48-9389-8CF4608D31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1199184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E9E9BD-7D58-C628-8CC6-D319F2BD03C7}"/>
              </a:ext>
            </a:extLst>
          </p:cNvPr>
          <p:cNvSpPr>
            <a:spLocks noGrp="1"/>
          </p:cNvSpPr>
          <p:nvPr>
            <p:ph type="body" sz="quarter" idx="10" hasCustomPrompt="1"/>
          </p:nvPr>
        </p:nvSpPr>
        <p:spPr>
          <a:xfrm>
            <a:off x="479425" y="461963"/>
            <a:ext cx="5616575" cy="914400"/>
          </a:xfrm>
        </p:spPr>
        <p:txBody>
          <a:bodyPr/>
          <a:lstStyle>
            <a:lvl1pPr>
              <a:lnSpc>
                <a:spcPts val="6000"/>
              </a:lnSpc>
              <a:defRPr sz="6000" b="1">
                <a:solidFill>
                  <a:schemeClr val="accent1"/>
                </a:solidFill>
              </a:defRPr>
            </a:lvl1pPr>
          </a:lstStyle>
          <a:p>
            <a:pPr lvl="0"/>
            <a:r>
              <a:rPr lang="en-GB"/>
              <a:t>Agenda</a:t>
            </a:r>
          </a:p>
        </p:txBody>
      </p:sp>
      <p:sp>
        <p:nvSpPr>
          <p:cNvPr id="9" name="Text Placeholder 8">
            <a:extLst>
              <a:ext uri="{FF2B5EF4-FFF2-40B4-BE49-F238E27FC236}">
                <a16:creationId xmlns:a16="http://schemas.microsoft.com/office/drawing/2014/main" id="{A089A252-47A3-724D-6B27-33294128F53B}"/>
              </a:ext>
            </a:extLst>
          </p:cNvPr>
          <p:cNvSpPr>
            <a:spLocks noGrp="1"/>
          </p:cNvSpPr>
          <p:nvPr>
            <p:ph type="body" sz="quarter" idx="11" hasCustomPrompt="1"/>
          </p:nvPr>
        </p:nvSpPr>
        <p:spPr>
          <a:xfrm>
            <a:off x="479424" y="1892300"/>
            <a:ext cx="5722939" cy="3597158"/>
          </a:xfrm>
        </p:spPr>
        <p:txBody>
          <a:bodyPr vert="horz" lIns="0" tIns="0" rIns="0" bIns="0" numCol="2" spcCol="182880" rtlCol="0">
            <a:noAutofit/>
          </a:bodyPr>
          <a:lstStyle>
            <a:lvl1pPr>
              <a:spcBef>
                <a:spcPts val="1200"/>
              </a:spcBef>
              <a:defRPr lang="en-US" b="1" smtClean="0">
                <a:solidFill>
                  <a:schemeClr val="accent1"/>
                </a:solidFill>
              </a:defRPr>
            </a:lvl1pPr>
            <a:lvl2pPr>
              <a:defRPr lang="en-US" sz="2000" smtClean="0"/>
            </a:lvl2pPr>
            <a:lvl3pPr>
              <a:defRPr lang="en-US" smtClean="0"/>
            </a:lvl3pPr>
            <a:lvl4pPr>
              <a:defRPr lang="en-US" sz="1600" smtClean="0"/>
            </a:lvl4pPr>
            <a:lvl5pPr>
              <a:defRPr lang="en-GB" sz="1600"/>
            </a:lvl5pPr>
          </a:lstStyle>
          <a:p>
            <a:pPr lvl="0">
              <a:spcAft>
                <a:spcPts val="1200"/>
              </a:spcAft>
              <a:buFont typeface="+mj-lt"/>
              <a:tabLst/>
            </a:pPr>
            <a:r>
              <a:rPr lang="en-US"/>
              <a:t>Agenda item goes here</a:t>
            </a:r>
            <a:endParaRPr lang="en-GB"/>
          </a:p>
        </p:txBody>
      </p:sp>
      <p:sp>
        <p:nvSpPr>
          <p:cNvPr id="25" name="Text Placeholder 8">
            <a:extLst>
              <a:ext uri="{FF2B5EF4-FFF2-40B4-BE49-F238E27FC236}">
                <a16:creationId xmlns:a16="http://schemas.microsoft.com/office/drawing/2014/main" id="{E400F3DC-4379-0FE8-22CC-750DAF4C7655}"/>
              </a:ext>
            </a:extLst>
          </p:cNvPr>
          <p:cNvSpPr>
            <a:spLocks noGrp="1"/>
          </p:cNvSpPr>
          <p:nvPr>
            <p:ph type="body" sz="quarter" idx="12" hasCustomPrompt="1"/>
          </p:nvPr>
        </p:nvSpPr>
        <p:spPr>
          <a:xfrm>
            <a:off x="6788150" y="1927808"/>
            <a:ext cx="2644775" cy="3597158"/>
          </a:xfrm>
        </p:spPr>
        <p:txBody>
          <a:bodyPr vert="horz" lIns="0" tIns="0" rIns="0" bIns="0" rtlCol="0">
            <a:noAutofit/>
          </a:bodyPr>
          <a:lstStyle>
            <a:lvl1pPr>
              <a:spcBef>
                <a:spcPts val="1200"/>
              </a:spcBef>
              <a:defRPr lang="en-US" b="1" smtClean="0">
                <a:solidFill>
                  <a:schemeClr val="accent1"/>
                </a:solidFill>
              </a:defRPr>
            </a:lvl1pPr>
            <a:lvl2pPr>
              <a:defRPr lang="en-US" sz="2000" smtClean="0"/>
            </a:lvl2pPr>
            <a:lvl3pPr>
              <a:defRPr lang="en-US" smtClean="0"/>
            </a:lvl3pPr>
            <a:lvl4pPr>
              <a:defRPr lang="en-US" sz="1600" smtClean="0"/>
            </a:lvl4pPr>
            <a:lvl5pPr>
              <a:defRPr lang="en-GB" sz="1600"/>
            </a:lvl5pPr>
          </a:lstStyle>
          <a:p>
            <a:pPr lvl="0">
              <a:spcAft>
                <a:spcPts val="1200"/>
              </a:spcAft>
              <a:buFont typeface="+mj-lt"/>
              <a:tabLst/>
            </a:pPr>
            <a:r>
              <a:rPr lang="en-US"/>
              <a:t>Agenda item goes here</a:t>
            </a:r>
            <a:endParaRPr lang="en-GB"/>
          </a:p>
        </p:txBody>
      </p:sp>
    </p:spTree>
    <p:extLst>
      <p:ext uri="{BB962C8B-B14F-4D97-AF65-F5344CB8AC3E}">
        <p14:creationId xmlns:p14="http://schemas.microsoft.com/office/powerpoint/2010/main" val="215192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lvl1pPr>
          </a:lstStyle>
          <a:p>
            <a:r>
              <a:rPr lang="en-GB"/>
              <a:t>Add section title</a:t>
            </a:r>
          </a:p>
        </p:txBody>
      </p:sp>
      <p:sp>
        <p:nvSpPr>
          <p:cNvPr id="4" name="Subtitle 2">
            <a:extLst>
              <a:ext uri="{FF2B5EF4-FFF2-40B4-BE49-F238E27FC236}">
                <a16:creationId xmlns:a16="http://schemas.microsoft.com/office/drawing/2014/main" id="{15417BE0-75EB-8649-EE05-433EDE8B6A46}"/>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rgbClr val="004EA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01</a:t>
            </a:r>
          </a:p>
        </p:txBody>
      </p:sp>
      <p:pic>
        <p:nvPicPr>
          <p:cNvPr id="5" name="Picture 4">
            <a:extLst>
              <a:ext uri="{FF2B5EF4-FFF2-40B4-BE49-F238E27FC236}">
                <a16:creationId xmlns:a16="http://schemas.microsoft.com/office/drawing/2014/main" id="{D7980675-EB31-DA43-B57A-7AA8122DED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347311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0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a:t>Add section title</a:t>
            </a:r>
          </a:p>
        </p:txBody>
      </p:sp>
      <p:sp>
        <p:nvSpPr>
          <p:cNvPr id="3" name="Subtitle 2">
            <a:extLst>
              <a:ext uri="{FF2B5EF4-FFF2-40B4-BE49-F238E27FC236}">
                <a16:creationId xmlns:a16="http://schemas.microsoft.com/office/drawing/2014/main" id="{2D375183-62B2-4ED8-B8B4-FC29F065FC5C}"/>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02</a:t>
            </a:r>
          </a:p>
        </p:txBody>
      </p:sp>
      <p:pic>
        <p:nvPicPr>
          <p:cNvPr id="6" name="Picture 5">
            <a:extLst>
              <a:ext uri="{FF2B5EF4-FFF2-40B4-BE49-F238E27FC236}">
                <a16:creationId xmlns:a16="http://schemas.microsoft.com/office/drawing/2014/main" id="{A80B3388-D73D-7A43-B376-BB9AF9A473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2618489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0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EC87-A812-1191-B3D9-E7BF8191A0C8}"/>
              </a:ext>
            </a:extLst>
          </p:cNvPr>
          <p:cNvSpPr>
            <a:spLocks noGrp="1"/>
          </p:cNvSpPr>
          <p:nvPr>
            <p:ph type="ctrTitle" hasCustomPrompt="1"/>
          </p:nvPr>
        </p:nvSpPr>
        <p:spPr>
          <a:xfrm>
            <a:off x="479425" y="1030544"/>
            <a:ext cx="4562475" cy="3114894"/>
          </a:xfrm>
        </p:spPr>
        <p:txBody>
          <a:bodyPr anchor="b"/>
          <a:lstStyle>
            <a:lvl1pPr algn="l">
              <a:defRPr sz="6000">
                <a:solidFill>
                  <a:schemeClr val="bg1"/>
                </a:solidFill>
              </a:defRPr>
            </a:lvl1pPr>
          </a:lstStyle>
          <a:p>
            <a:r>
              <a:rPr lang="en-GB"/>
              <a:t>Add section title</a:t>
            </a:r>
          </a:p>
        </p:txBody>
      </p:sp>
      <p:sp>
        <p:nvSpPr>
          <p:cNvPr id="3" name="Subtitle 2">
            <a:extLst>
              <a:ext uri="{FF2B5EF4-FFF2-40B4-BE49-F238E27FC236}">
                <a16:creationId xmlns:a16="http://schemas.microsoft.com/office/drawing/2014/main" id="{C41E24FF-EDF3-2272-4975-AD69422A8312}"/>
              </a:ext>
            </a:extLst>
          </p:cNvPr>
          <p:cNvSpPr>
            <a:spLocks noGrp="1"/>
          </p:cNvSpPr>
          <p:nvPr>
            <p:ph type="subTitle" idx="1" hasCustomPrompt="1"/>
          </p:nvPr>
        </p:nvSpPr>
        <p:spPr>
          <a:xfrm>
            <a:off x="7662691" y="2257063"/>
            <a:ext cx="4098206" cy="2135278"/>
          </a:xfrm>
        </p:spPr>
        <p:txBody>
          <a:bodyPr anchor="b"/>
          <a:lstStyle>
            <a:lvl1pPr marL="0" indent="0" algn="r">
              <a:buNone/>
              <a:defRPr sz="15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03</a:t>
            </a:r>
          </a:p>
        </p:txBody>
      </p:sp>
      <p:pic>
        <p:nvPicPr>
          <p:cNvPr id="6" name="Picture 5">
            <a:extLst>
              <a:ext uri="{FF2B5EF4-FFF2-40B4-BE49-F238E27FC236}">
                <a16:creationId xmlns:a16="http://schemas.microsoft.com/office/drawing/2014/main" id="{605B4571-2EC5-A449-9E5C-A5AAC97AA2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8132" y="5851462"/>
            <a:ext cx="2320665" cy="821558"/>
          </a:xfrm>
          <a:prstGeom prst="rect">
            <a:avLst/>
          </a:prstGeom>
        </p:spPr>
      </p:pic>
    </p:spTree>
    <p:extLst>
      <p:ext uri="{BB962C8B-B14F-4D97-AF65-F5344CB8AC3E}">
        <p14:creationId xmlns:p14="http://schemas.microsoft.com/office/powerpoint/2010/main" val="930334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 name="Title Placeholder 1">
            <a:extLst>
              <a:ext uri="{FF2B5EF4-FFF2-40B4-BE49-F238E27FC236}">
                <a16:creationId xmlns:a16="http://schemas.microsoft.com/office/drawing/2014/main" id="{152E6E88-EBCA-D0EC-2E27-BCC1166DA6C1}"/>
              </a:ext>
            </a:extLst>
          </p:cNvPr>
          <p:cNvSpPr>
            <a:spLocks noGrp="1"/>
          </p:cNvSpPr>
          <p:nvPr>
            <p:ph type="title"/>
          </p:nvPr>
        </p:nvSpPr>
        <p:spPr>
          <a:xfrm>
            <a:off x="479425" y="470187"/>
            <a:ext cx="5735843" cy="303883"/>
          </a:xfrm>
          <a:prstGeom prst="rect">
            <a:avLst/>
          </a:prstGeom>
        </p:spPr>
        <p:txBody>
          <a:bodyPr vert="horz" lIns="0" tIns="0" rIns="0" bIns="0" rtlCol="0" anchor="t">
            <a:noAutofit/>
          </a:bodyPr>
          <a:lstStyle/>
          <a:p>
            <a:r>
              <a:rPr lang="en-US"/>
              <a:t>Add section title on one line</a:t>
            </a:r>
            <a:endParaRPr lang="en-GB"/>
          </a:p>
        </p:txBody>
      </p:sp>
      <p:sp>
        <p:nvSpPr>
          <p:cNvPr id="51" name="Text Placeholder 2">
            <a:extLst>
              <a:ext uri="{FF2B5EF4-FFF2-40B4-BE49-F238E27FC236}">
                <a16:creationId xmlns:a16="http://schemas.microsoft.com/office/drawing/2014/main" id="{862E5C15-D43D-1166-5DA2-50569688F430}"/>
              </a:ext>
            </a:extLst>
          </p:cNvPr>
          <p:cNvSpPr>
            <a:spLocks noGrp="1"/>
          </p:cNvSpPr>
          <p:nvPr>
            <p:ph type="body" idx="1"/>
          </p:nvPr>
        </p:nvSpPr>
        <p:spPr>
          <a:xfrm>
            <a:off x="479425" y="2560320"/>
            <a:ext cx="5735843" cy="3281680"/>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7">
            <a:extLst>
              <a:ext uri="{FF2B5EF4-FFF2-40B4-BE49-F238E27FC236}">
                <a16:creationId xmlns:a16="http://schemas.microsoft.com/office/drawing/2014/main" id="{725D5839-15DF-8D73-AF8D-A4FC1E1B10D1}"/>
              </a:ext>
            </a:extLst>
          </p:cNvPr>
          <p:cNvSpPr/>
          <p:nvPr userDrawn="1"/>
        </p:nvSpPr>
        <p:spPr>
          <a:xfrm>
            <a:off x="12433738" y="0"/>
            <a:ext cx="2049518" cy="2942898"/>
          </a:xfrm>
          <a:prstGeom prst="rect">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GB" sz="1200" b="1">
                <a:latin typeface="+mn-lt"/>
              </a:rPr>
              <a:t>HOW TO UPDATE THE FOOTER</a:t>
            </a:r>
          </a:p>
          <a:p>
            <a:pPr algn="l"/>
            <a:endParaRPr lang="en-GB" sz="1200" b="1">
              <a:latin typeface="+mn-lt"/>
            </a:endParaRPr>
          </a:p>
          <a:p>
            <a:pPr marL="228600" indent="-228600" algn="l">
              <a:buFont typeface="+mj-lt"/>
              <a:buAutoNum type="arabicPeriod"/>
            </a:pPr>
            <a:r>
              <a:rPr lang="en-GB" sz="1200" b="0">
                <a:latin typeface="+mn-lt"/>
              </a:rPr>
              <a:t>View </a:t>
            </a:r>
          </a:p>
          <a:p>
            <a:pPr marL="228600" indent="-228600" algn="l">
              <a:buFont typeface="+mj-lt"/>
              <a:buAutoNum type="arabicPeriod"/>
            </a:pPr>
            <a:r>
              <a:rPr lang="en-GB" sz="1200" b="0">
                <a:latin typeface="+mn-lt"/>
              </a:rPr>
              <a:t>Slide Master</a:t>
            </a:r>
          </a:p>
          <a:p>
            <a:pPr marL="228600" indent="-228600" algn="l">
              <a:buFont typeface="+mj-lt"/>
              <a:buAutoNum type="arabicPeriod"/>
            </a:pPr>
            <a:r>
              <a:rPr lang="en-GB" sz="1200" b="0">
                <a:latin typeface="+mn-lt"/>
              </a:rPr>
              <a:t>Scroll to very first page that is numbered (1)</a:t>
            </a:r>
          </a:p>
          <a:p>
            <a:pPr marL="228600" indent="-228600" algn="l">
              <a:buFont typeface="+mj-lt"/>
              <a:buAutoNum type="arabicPeriod"/>
            </a:pPr>
            <a:r>
              <a:rPr lang="en-GB" sz="1200" b="0">
                <a:latin typeface="+mn-lt"/>
              </a:rPr>
              <a:t>Update the Presentation Title and date (be careful not to delete the page number)</a:t>
            </a:r>
          </a:p>
          <a:p>
            <a:pPr marL="228600" indent="-228600" algn="l">
              <a:buFont typeface="+mj-lt"/>
              <a:buAutoNum type="arabicPeriod"/>
            </a:pPr>
            <a:r>
              <a:rPr lang="en-GB" sz="1200" b="0">
                <a:latin typeface="+mn-lt"/>
              </a:rPr>
              <a:t>Close master view / view normal</a:t>
            </a:r>
          </a:p>
        </p:txBody>
      </p:sp>
      <p:sp>
        <p:nvSpPr>
          <p:cNvPr id="3" name="TextBox 2">
            <a:extLst>
              <a:ext uri="{FF2B5EF4-FFF2-40B4-BE49-F238E27FC236}">
                <a16:creationId xmlns:a16="http://schemas.microsoft.com/office/drawing/2014/main" id="{E3A123F2-A3B2-9A03-13BD-2169F504824E}"/>
              </a:ext>
            </a:extLst>
          </p:cNvPr>
          <p:cNvSpPr txBox="1"/>
          <p:nvPr userDrawn="1"/>
        </p:nvSpPr>
        <p:spPr>
          <a:xfrm>
            <a:off x="479425" y="6162558"/>
            <a:ext cx="736600" cy="367517"/>
          </a:xfrm>
          <a:prstGeom prst="rect">
            <a:avLst/>
          </a:prstGeom>
          <a:noFill/>
        </p:spPr>
        <p:txBody>
          <a:bodyPr wrap="square" lIns="0" tIns="0" rIns="0" bIns="0" rtlCol="0" anchor="ctr">
            <a:noAutofit/>
          </a:bodyPr>
          <a:lstStyle/>
          <a:p>
            <a:pPr algn="l">
              <a:lnSpc>
                <a:spcPct val="100000"/>
              </a:lnSpc>
              <a:spcBef>
                <a:spcPts val="0"/>
              </a:spcBef>
            </a:pPr>
            <a:fld id="{B35DF284-1727-4595-8F5D-103E8F8818A3}" type="slidenum">
              <a:rPr lang="en-US" sz="1050" baseline="0" smtClean="0">
                <a:solidFill>
                  <a:schemeClr val="accent1"/>
                </a:solidFill>
                <a:latin typeface="+mj-lt"/>
              </a:rPr>
              <a:pPr algn="l">
                <a:lnSpc>
                  <a:spcPct val="100000"/>
                </a:lnSpc>
                <a:spcBef>
                  <a:spcPts val="0"/>
                </a:spcBef>
              </a:pPr>
              <a:t>‹#›</a:t>
            </a:fld>
            <a:r>
              <a:rPr lang="en-US" sz="1050" b="0" baseline="0">
                <a:solidFill>
                  <a:schemeClr val="accent1"/>
                </a:solidFill>
                <a:latin typeface="+mj-lt"/>
              </a:rPr>
              <a:t> </a:t>
            </a:r>
            <a:endParaRPr lang="en-GB" sz="1050" b="0" baseline="0">
              <a:solidFill>
                <a:schemeClr val="accent1"/>
              </a:solidFill>
              <a:latin typeface="+mj-lt"/>
            </a:endParaRPr>
          </a:p>
        </p:txBody>
      </p:sp>
      <p:pic>
        <p:nvPicPr>
          <p:cNvPr id="12" name="Picture 11">
            <a:extLst>
              <a:ext uri="{FF2B5EF4-FFF2-40B4-BE49-F238E27FC236}">
                <a16:creationId xmlns:a16="http://schemas.microsoft.com/office/drawing/2014/main" id="{BD261B20-908C-FA47-B007-6F210C8455CE}"/>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9588131" y="5851462"/>
            <a:ext cx="2320668" cy="821558"/>
          </a:xfrm>
          <a:prstGeom prst="rect">
            <a:avLst/>
          </a:prstGeom>
        </p:spPr>
      </p:pic>
    </p:spTree>
    <p:extLst>
      <p:ext uri="{BB962C8B-B14F-4D97-AF65-F5344CB8AC3E}">
        <p14:creationId xmlns:p14="http://schemas.microsoft.com/office/powerpoint/2010/main" val="2819450292"/>
      </p:ext>
    </p:extLst>
  </p:cSld>
  <p:clrMap bg1="lt1" tx1="dk1" bg2="lt2" tx2="dk2" accent1="accent1" accent2="accent2" accent3="accent3" accent4="accent4" accent5="accent5" accent6="accent6" hlink="hlink" folHlink="folHlink"/>
  <p:sldLayoutIdLst>
    <p:sldLayoutId id="2147484196" r:id="rId1"/>
    <p:sldLayoutId id="2147484132" r:id="rId2"/>
    <p:sldLayoutId id="2147484131" r:id="rId3"/>
    <p:sldLayoutId id="2147484209" r:id="rId4"/>
    <p:sldLayoutId id="2147484133" r:id="rId5"/>
    <p:sldLayoutId id="2147484144" r:id="rId6"/>
    <p:sldLayoutId id="2147484138" r:id="rId7"/>
    <p:sldLayoutId id="2147484142" r:id="rId8"/>
    <p:sldLayoutId id="2147484140" r:id="rId9"/>
    <p:sldLayoutId id="2147484210" r:id="rId10"/>
    <p:sldLayoutId id="2147484197" r:id="rId11"/>
    <p:sldLayoutId id="2147484211" r:id="rId12"/>
    <p:sldLayoutId id="2147484214" r:id="rId13"/>
    <p:sldLayoutId id="2147484208" r:id="rId14"/>
    <p:sldLayoutId id="2147484106" r:id="rId15"/>
    <p:sldLayoutId id="2147484118" r:id="rId16"/>
    <p:sldLayoutId id="2147484109" r:id="rId17"/>
    <p:sldLayoutId id="2147484110" r:id="rId18"/>
    <p:sldLayoutId id="2147484212" r:id="rId19"/>
    <p:sldLayoutId id="2147484213" r:id="rId20"/>
    <p:sldLayoutId id="2147484218" r:id="rId21"/>
    <p:sldLayoutId id="2147484219" r:id="rId22"/>
    <p:sldLayoutId id="2147484222" r:id="rId23"/>
  </p:sldLayoutIdLst>
  <p:txStyles>
    <p:titleStyle>
      <a:lvl1pPr algn="l" defTabSz="914400" rtl="0" eaLnBrk="1" latinLnBrk="0" hangingPunct="1">
        <a:lnSpc>
          <a:spcPct val="90000"/>
        </a:lnSpc>
        <a:spcBef>
          <a:spcPts val="0"/>
        </a:spcBef>
        <a:buNone/>
        <a:defRPr sz="1600" b="1" kern="1200" cap="none" baseline="0">
          <a:solidFill>
            <a:schemeClr val="accent1"/>
          </a:solidFill>
          <a:latin typeface="+mj-lt"/>
          <a:ea typeface="EuropeaEco" pitchFamily="2" charset="0"/>
          <a:cs typeface="+mj-cs"/>
        </a:defRPr>
      </a:lvl1pPr>
    </p:titleStyle>
    <p:body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7" orient="horz" pos="291">
          <p15:clr>
            <a:srgbClr val="F26B43"/>
          </p15:clr>
        </p15:guide>
        <p15:guide id="11" pos="7378">
          <p15:clr>
            <a:srgbClr val="F26B43"/>
          </p15:clr>
        </p15:guide>
        <p15:guide id="12" pos="302">
          <p15:clr>
            <a:srgbClr val="F26B43"/>
          </p15:clr>
        </p15:guide>
        <p15:guide id="16" pos="766">
          <p15:clr>
            <a:srgbClr val="5ACBF0"/>
          </p15:clr>
        </p15:guide>
        <p15:guide id="17" pos="2116">
          <p15:clr>
            <a:srgbClr val="5ACBF0"/>
          </p15:clr>
        </p15:guide>
        <p15:guide id="18" pos="4503">
          <p15:clr>
            <a:srgbClr val="5ACBF0"/>
          </p15:clr>
        </p15:guide>
        <p15:guide id="19" pos="4979">
          <p15:clr>
            <a:srgbClr val="5ACBF0"/>
          </p15:clr>
        </p15:guide>
        <p15:guide id="20" orient="horz" pos="890">
          <p15:clr>
            <a:srgbClr val="F26B43"/>
          </p15:clr>
        </p15:guide>
        <p15:guide id="21" pos="907">
          <p15:clr>
            <a:srgbClr val="5ACBF0"/>
          </p15:clr>
        </p15:guide>
        <p15:guide id="22" pos="1368">
          <p15:clr>
            <a:srgbClr val="5ACBF0"/>
          </p15:clr>
        </p15:guide>
        <p15:guide id="23" pos="1503">
          <p15:clr>
            <a:srgbClr val="5ACBF0"/>
          </p15:clr>
        </p15:guide>
        <p15:guide id="24" pos="1968">
          <p15:clr>
            <a:srgbClr val="5ACBF0"/>
          </p15:clr>
        </p15:guide>
        <p15:guide id="25" pos="2569">
          <p15:clr>
            <a:srgbClr val="5ACBF0"/>
          </p15:clr>
        </p15:guide>
        <p15:guide id="26" pos="2705">
          <p15:clr>
            <a:srgbClr val="5ACBF0"/>
          </p15:clr>
        </p15:guide>
        <p15:guide id="27" pos="3176">
          <p15:clr>
            <a:srgbClr val="5ACBF0"/>
          </p15:clr>
        </p15:guide>
        <p15:guide id="28" pos="3311">
          <p15:clr>
            <a:srgbClr val="5ACBF0"/>
          </p15:clr>
        </p15:guide>
        <p15:guide id="29" pos="3772">
          <p15:clr>
            <a:srgbClr val="5ACBF0"/>
          </p15:clr>
        </p15:guide>
        <p15:guide id="30" pos="3907">
          <p15:clr>
            <a:srgbClr val="5ACBF0"/>
          </p15:clr>
        </p15:guide>
        <p15:guide id="31" pos="4373">
          <p15:clr>
            <a:srgbClr val="5ACBF0"/>
          </p15:clr>
        </p15:guide>
        <p15:guide id="32" pos="5109">
          <p15:clr>
            <a:srgbClr val="5ACBF0"/>
          </p15:clr>
        </p15:guide>
        <p15:guide id="33" pos="5575">
          <p15:clr>
            <a:srgbClr val="5ACBF0"/>
          </p15:clr>
        </p15:guide>
        <p15:guide id="34" pos="5705">
          <p15:clr>
            <a:srgbClr val="5ACBF0"/>
          </p15:clr>
        </p15:guide>
        <p15:guide id="35" pos="6171">
          <p15:clr>
            <a:srgbClr val="5ACBF0"/>
          </p15:clr>
        </p15:guide>
        <p15:guide id="36" pos="6311">
          <p15:clr>
            <a:srgbClr val="5ACBF0"/>
          </p15:clr>
        </p15:guide>
        <p15:guide id="37" pos="6777">
          <p15:clr>
            <a:srgbClr val="5ACBF0"/>
          </p15:clr>
        </p15:guide>
        <p15:guide id="38" pos="6907">
          <p15:clr>
            <a:srgbClr val="5ACBF0"/>
          </p15:clr>
        </p15:guide>
        <p15:guide id="39" orient="horz" pos="402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hyperlink" Target="https://gfcmsitestorage.blob.core.windows.net/website/5.Data/2017_Form_FRA-Submission_adopted_by_SAC16-rev%20(1).docx" TargetMode="External"/><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D06C2FC2-0677-E8E4-0A81-438B2CB8229D}"/>
              </a:ext>
            </a:extLst>
          </p:cNvPr>
          <p:cNvSpPr>
            <a:spLocks noGrp="1"/>
          </p:cNvSpPr>
          <p:nvPr>
            <p:ph type="ctrTitle"/>
          </p:nvPr>
        </p:nvSpPr>
        <p:spPr>
          <a:xfrm>
            <a:off x="479424" y="1100796"/>
            <a:ext cx="9929171" cy="1655762"/>
          </a:xfrm>
        </p:spPr>
        <p:txBody>
          <a:bodyPr/>
          <a:lstStyle/>
          <a:p>
            <a:r>
              <a:rPr lang="en-NZ"/>
              <a:t>Cross-border cooperation in fisheries management</a:t>
            </a:r>
            <a:endParaRPr lang="en-GB"/>
          </a:p>
        </p:txBody>
      </p:sp>
      <p:sp>
        <p:nvSpPr>
          <p:cNvPr id="6" name="Subtitle">
            <a:extLst>
              <a:ext uri="{FF2B5EF4-FFF2-40B4-BE49-F238E27FC236}">
                <a16:creationId xmlns:a16="http://schemas.microsoft.com/office/drawing/2014/main" id="{3D0D0BF3-8ACA-85BE-4A39-D9D5B21E113D}"/>
              </a:ext>
            </a:extLst>
          </p:cNvPr>
          <p:cNvSpPr>
            <a:spLocks noGrp="1"/>
          </p:cNvSpPr>
          <p:nvPr>
            <p:ph type="subTitle" idx="1"/>
          </p:nvPr>
        </p:nvSpPr>
        <p:spPr>
          <a:xfrm>
            <a:off x="479424" y="2997018"/>
            <a:ext cx="6462713" cy="689766"/>
          </a:xfrm>
        </p:spPr>
        <p:txBody>
          <a:bodyPr/>
          <a:lstStyle/>
          <a:p>
            <a:r>
              <a:rPr lang="en-NZ"/>
              <a:t>Best practices from the Mediterranean Sea</a:t>
            </a:r>
            <a:endParaRPr lang="en-GB"/>
          </a:p>
        </p:txBody>
      </p:sp>
      <p:sp>
        <p:nvSpPr>
          <p:cNvPr id="2" name="Subtitle">
            <a:extLst>
              <a:ext uri="{FF2B5EF4-FFF2-40B4-BE49-F238E27FC236}">
                <a16:creationId xmlns:a16="http://schemas.microsoft.com/office/drawing/2014/main" id="{BD5B64FB-727F-4342-61AC-6AFDA56A238B}"/>
              </a:ext>
            </a:extLst>
          </p:cNvPr>
          <p:cNvSpPr txBox="1">
            <a:spLocks/>
          </p:cNvSpPr>
          <p:nvPr/>
        </p:nvSpPr>
        <p:spPr>
          <a:xfrm>
            <a:off x="479424" y="4202349"/>
            <a:ext cx="6462713" cy="126292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Myriad Pro" panose="020B0604020202020204" pitchFamily="34" charset="0"/>
              <a:buNone/>
              <a:defRPr sz="2400" kern="1200" baseline="0">
                <a:solidFill>
                  <a:schemeClr val="accent1"/>
                </a:solidFill>
                <a:latin typeface="+mj-lt"/>
                <a:ea typeface="+mn-ea"/>
                <a:cs typeface="+mn-cs"/>
              </a:defRPr>
            </a:lvl1pPr>
            <a:lvl2pPr marL="457200" indent="0" algn="ctr" defTabSz="914400" rtl="0" eaLnBrk="1" latinLnBrk="0" hangingPunct="1">
              <a:lnSpc>
                <a:spcPct val="100000"/>
              </a:lnSpc>
              <a:spcBef>
                <a:spcPts val="0"/>
              </a:spcBef>
              <a:buClr>
                <a:schemeClr val="accent1"/>
              </a:buClr>
              <a:buFont typeface="EuropeaEco" pitchFamily="2" charset="0"/>
              <a:buNone/>
              <a:defRPr sz="2000" kern="1200" baseline="0">
                <a:solidFill>
                  <a:schemeClr val="tx1"/>
                </a:solidFill>
                <a:latin typeface="+mj-lt"/>
                <a:ea typeface="+mn-ea"/>
                <a:cs typeface="+mn-cs"/>
              </a:defRPr>
            </a:lvl2pPr>
            <a:lvl3pPr marL="914400" indent="0" algn="ctr" defTabSz="914400" rtl="0" eaLnBrk="1" latinLnBrk="0" hangingPunct="1">
              <a:lnSpc>
                <a:spcPct val="100000"/>
              </a:lnSpc>
              <a:spcBef>
                <a:spcPts val="0"/>
              </a:spcBef>
              <a:buClr>
                <a:schemeClr val="accent1"/>
              </a:buClr>
              <a:buFont typeface="EuropeaEco" pitchFamily="2" charset="0"/>
              <a:buNone/>
              <a:defRPr sz="1800" kern="1200" baseline="0">
                <a:solidFill>
                  <a:schemeClr val="tx1"/>
                </a:solidFill>
                <a:latin typeface="+mj-lt"/>
                <a:ea typeface="+mn-ea"/>
                <a:cs typeface="+mn-cs"/>
              </a:defRPr>
            </a:lvl3pPr>
            <a:lvl4pPr marL="13716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4pPr>
            <a:lvl5pPr marL="18288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9pPr>
          </a:lstStyle>
          <a:p>
            <a:r>
              <a:rPr lang="it-IT" sz="2000"/>
              <a:t>Matteo CHIARINI, Isabella BITETTO, Pierluigi CARBONARA, Maria Teresa SPEDICATO</a:t>
            </a:r>
            <a:br>
              <a:rPr lang="en-GB" sz="2000"/>
            </a:br>
            <a:endParaRPr lang="en-GB" sz="2000"/>
          </a:p>
          <a:p>
            <a:r>
              <a:rPr lang="en-GB" sz="2000"/>
              <a:t>COISPA Foundation, Italy</a:t>
            </a:r>
            <a:endParaRPr lang="it-IT" sz="2000"/>
          </a:p>
        </p:txBody>
      </p:sp>
      <p:sp>
        <p:nvSpPr>
          <p:cNvPr id="3" name="Subtitle">
            <a:extLst>
              <a:ext uri="{FF2B5EF4-FFF2-40B4-BE49-F238E27FC236}">
                <a16:creationId xmlns:a16="http://schemas.microsoft.com/office/drawing/2014/main" id="{6F005105-9AB2-76B5-D41F-0A6B6F2FFDBD}"/>
              </a:ext>
            </a:extLst>
          </p:cNvPr>
          <p:cNvSpPr txBox="1">
            <a:spLocks/>
          </p:cNvSpPr>
          <p:nvPr/>
        </p:nvSpPr>
        <p:spPr>
          <a:xfrm>
            <a:off x="479424" y="5873163"/>
            <a:ext cx="6462713" cy="68976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Myriad Pro" panose="020B0604020202020204" pitchFamily="34" charset="0"/>
              <a:buNone/>
              <a:defRPr sz="2400" kern="1200" baseline="0">
                <a:solidFill>
                  <a:schemeClr val="accent1"/>
                </a:solidFill>
                <a:latin typeface="+mj-lt"/>
                <a:ea typeface="+mn-ea"/>
                <a:cs typeface="+mn-cs"/>
              </a:defRPr>
            </a:lvl1pPr>
            <a:lvl2pPr marL="457200" indent="0" algn="ctr" defTabSz="914400" rtl="0" eaLnBrk="1" latinLnBrk="0" hangingPunct="1">
              <a:lnSpc>
                <a:spcPct val="100000"/>
              </a:lnSpc>
              <a:spcBef>
                <a:spcPts val="0"/>
              </a:spcBef>
              <a:buClr>
                <a:schemeClr val="accent1"/>
              </a:buClr>
              <a:buFont typeface="EuropeaEco" pitchFamily="2" charset="0"/>
              <a:buNone/>
              <a:defRPr sz="2000" kern="1200" baseline="0">
                <a:solidFill>
                  <a:schemeClr val="tx1"/>
                </a:solidFill>
                <a:latin typeface="+mj-lt"/>
                <a:ea typeface="+mn-ea"/>
                <a:cs typeface="+mn-cs"/>
              </a:defRPr>
            </a:lvl2pPr>
            <a:lvl3pPr marL="914400" indent="0" algn="ctr" defTabSz="914400" rtl="0" eaLnBrk="1" latinLnBrk="0" hangingPunct="1">
              <a:lnSpc>
                <a:spcPct val="100000"/>
              </a:lnSpc>
              <a:spcBef>
                <a:spcPts val="0"/>
              </a:spcBef>
              <a:buClr>
                <a:schemeClr val="accent1"/>
              </a:buClr>
              <a:buFont typeface="EuropeaEco" pitchFamily="2" charset="0"/>
              <a:buNone/>
              <a:defRPr sz="1800" kern="1200" baseline="0">
                <a:solidFill>
                  <a:schemeClr val="tx1"/>
                </a:solidFill>
                <a:latin typeface="+mj-lt"/>
                <a:ea typeface="+mn-ea"/>
                <a:cs typeface="+mn-cs"/>
              </a:defRPr>
            </a:lvl3pPr>
            <a:lvl4pPr marL="13716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4pPr>
            <a:lvl5pPr marL="1828800" indent="0" algn="ctr" defTabSz="914400" rtl="0" eaLnBrk="1" latinLnBrk="0" hangingPunct="1">
              <a:lnSpc>
                <a:spcPct val="100000"/>
              </a:lnSpc>
              <a:spcBef>
                <a:spcPts val="0"/>
              </a:spcBef>
              <a:buClr>
                <a:schemeClr val="accent1"/>
              </a:buClr>
              <a:buFont typeface="EuropeaEco" pitchFamily="2" charset="0"/>
              <a:buNone/>
              <a:defRPr sz="1600" kern="1200" baseline="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Myriad Pro" panose="020B0604020202020204" pitchFamily="34" charset="0"/>
              <a:buNone/>
              <a:defRPr sz="1600" kern="1200">
                <a:solidFill>
                  <a:schemeClr val="tx1"/>
                </a:solidFill>
                <a:latin typeface="+mn-lt"/>
                <a:ea typeface="+mn-ea"/>
                <a:cs typeface="+mn-cs"/>
              </a:defRPr>
            </a:lvl9pPr>
          </a:lstStyle>
          <a:p>
            <a:r>
              <a:rPr lang="en-NZ" sz="2000" b="1">
                <a:solidFill>
                  <a:schemeClr val="tx2"/>
                </a:solidFill>
              </a:rPr>
              <a:t>Committee on Fisheries (PECH) – 15 July 2026</a:t>
            </a:r>
            <a:endParaRPr lang="en-GB" sz="2000" b="1">
              <a:solidFill>
                <a:schemeClr val="tx2"/>
              </a:solidFill>
            </a:endParaRPr>
          </a:p>
        </p:txBody>
      </p:sp>
    </p:spTree>
    <p:extLst>
      <p:ext uri="{BB962C8B-B14F-4D97-AF65-F5344CB8AC3E}">
        <p14:creationId xmlns:p14="http://schemas.microsoft.com/office/powerpoint/2010/main" val="2919788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026A-CE14-4C78-AF4B-41605A3252C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1734D5-7A53-CADC-809D-6829848E44B2}"/>
              </a:ext>
            </a:extLst>
          </p:cNvPr>
          <p:cNvSpPr>
            <a:spLocks noGrp="1"/>
          </p:cNvSpPr>
          <p:nvPr>
            <p:ph type="body" sz="quarter" idx="20"/>
          </p:nvPr>
        </p:nvSpPr>
        <p:spPr/>
        <p:txBody>
          <a:bodyPr/>
          <a:lstStyle/>
          <a:p>
            <a:r>
              <a:rPr lang="en-GB" dirty="0"/>
              <a:t>Best practices in cross-border cooperation</a:t>
            </a:r>
          </a:p>
        </p:txBody>
      </p:sp>
      <p:sp>
        <p:nvSpPr>
          <p:cNvPr id="3" name="Title 2">
            <a:extLst>
              <a:ext uri="{FF2B5EF4-FFF2-40B4-BE49-F238E27FC236}">
                <a16:creationId xmlns:a16="http://schemas.microsoft.com/office/drawing/2014/main" id="{60FA93D5-BD09-FAAF-EAB0-218C1E0C1EA7}"/>
              </a:ext>
            </a:extLst>
          </p:cNvPr>
          <p:cNvSpPr>
            <a:spLocks noGrp="1"/>
          </p:cNvSpPr>
          <p:nvPr>
            <p:ph type="ctrTitle"/>
          </p:nvPr>
        </p:nvSpPr>
        <p:spPr>
          <a:xfrm>
            <a:off x="394392" y="1125015"/>
            <a:ext cx="11403215" cy="965443"/>
          </a:xfrm>
        </p:spPr>
        <p:txBody>
          <a:bodyPr>
            <a:noAutofit/>
          </a:bodyPr>
          <a:lstStyle/>
          <a:p>
            <a:r>
              <a:rPr lang="en-NZ"/>
              <a:t>Fisheries restricted areas </a:t>
            </a:r>
            <a:r>
              <a:rPr lang="en-GB"/>
              <a:t>in the Adriatic Sea</a:t>
            </a:r>
          </a:p>
        </p:txBody>
      </p:sp>
      <p:sp>
        <p:nvSpPr>
          <p:cNvPr id="4" name="Text Placeholder 3">
            <a:extLst>
              <a:ext uri="{FF2B5EF4-FFF2-40B4-BE49-F238E27FC236}">
                <a16:creationId xmlns:a16="http://schemas.microsoft.com/office/drawing/2014/main" id="{FF41FEE4-7AE8-ECC3-77CE-0D1869D142F0}"/>
              </a:ext>
            </a:extLst>
          </p:cNvPr>
          <p:cNvSpPr>
            <a:spLocks noGrp="1"/>
          </p:cNvSpPr>
          <p:nvPr>
            <p:ph type="body" sz="quarter" idx="21"/>
          </p:nvPr>
        </p:nvSpPr>
        <p:spPr>
          <a:xfrm>
            <a:off x="394393" y="2090458"/>
            <a:ext cx="6045318" cy="2952750"/>
          </a:xfrm>
        </p:spPr>
        <p:txBody>
          <a:bodyPr vert="horz" lIns="0" tIns="0" rIns="0" bIns="0" rtlCol="0" anchor="t">
            <a:noAutofit/>
          </a:bodyPr>
          <a:lstStyle/>
          <a:p>
            <a:r>
              <a:rPr lang="en-NZ" dirty="0">
                <a:latin typeface="+mn-lt"/>
              </a:rPr>
              <a:t>The implementation of strategic FRAs has positioned the Adriatic Sea as the Mediterranean region with the </a:t>
            </a:r>
            <a:r>
              <a:rPr lang="en-NZ" b="1" dirty="0">
                <a:latin typeface="+mn-lt"/>
              </a:rPr>
              <a:t>highest level of seabed protection </a:t>
            </a:r>
            <a:r>
              <a:rPr lang="en-NZ" dirty="0">
                <a:latin typeface="+mn-lt"/>
              </a:rPr>
              <a:t>getting successful and operational examples of cross-border cooperation</a:t>
            </a:r>
          </a:p>
          <a:p>
            <a:r>
              <a:rPr lang="it-IT" dirty="0"/>
              <a:t>in the field of </a:t>
            </a:r>
            <a:r>
              <a:rPr lang="it-IT" dirty="0" err="1"/>
              <a:t>spatial</a:t>
            </a:r>
            <a:r>
              <a:rPr lang="it-IT" dirty="0"/>
              <a:t>/</a:t>
            </a:r>
            <a:r>
              <a:rPr lang="it-IT" dirty="0" err="1"/>
              <a:t>temporal</a:t>
            </a:r>
            <a:r>
              <a:rPr lang="it-IT" dirty="0"/>
              <a:t> management </a:t>
            </a:r>
            <a:r>
              <a:rPr lang="it-IT" dirty="0" err="1"/>
              <a:t>measures</a:t>
            </a:r>
            <a:r>
              <a:rPr lang="en-NZ" dirty="0">
                <a:latin typeface="+mn-lt"/>
              </a:rPr>
              <a:t>.</a:t>
            </a:r>
          </a:p>
          <a:p>
            <a:endParaRPr lang="en-NZ" sz="1050" dirty="0">
              <a:latin typeface="+mn-lt"/>
            </a:endParaRPr>
          </a:p>
          <a:p>
            <a:r>
              <a:rPr lang="en-NZ" dirty="0">
                <a:latin typeface="+mn-lt"/>
              </a:rPr>
              <a:t>The adoption of FRAs was supported by:</a:t>
            </a:r>
            <a:endParaRPr lang="en-NZ" dirty="0">
              <a:latin typeface="+mn-lt"/>
              <a:ea typeface="EuropeaEco"/>
            </a:endParaRPr>
          </a:p>
          <a:p>
            <a:pPr marL="342900" marR="0" lvl="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lang="en-NZ" dirty="0">
                <a:latin typeface="+mn-lt"/>
              </a:rPr>
              <a:t>shared scientific evidence,</a:t>
            </a:r>
            <a:endParaRPr lang="en-NZ" dirty="0">
              <a:latin typeface="+mn-lt"/>
              <a:ea typeface="EuropeaEco"/>
            </a:endParaRPr>
          </a:p>
          <a:p>
            <a:pPr marL="342900" marR="0" lvl="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lang="en-NZ" dirty="0">
                <a:latin typeface="+mn-lt"/>
              </a:rPr>
              <a:t>stakeholder involvement,</a:t>
            </a:r>
            <a:endParaRPr lang="en-NZ" dirty="0">
              <a:latin typeface="+mn-lt"/>
              <a:ea typeface="EuropeaEco"/>
            </a:endParaRPr>
          </a:p>
          <a:p>
            <a:pPr marL="342900" marR="0" lvl="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lang="en-NZ" dirty="0">
                <a:latin typeface="+mn-lt"/>
              </a:rPr>
              <a:t>coordinated fisheries governance processes.</a:t>
            </a:r>
            <a:endParaRPr lang="en-NZ" dirty="0">
              <a:latin typeface="+mn-lt"/>
              <a:ea typeface="EuropeaEco"/>
            </a:endParaRPr>
          </a:p>
        </p:txBody>
      </p:sp>
      <p:pic>
        <p:nvPicPr>
          <p:cNvPr id="5" name="Immagine 10" descr="Immagine che contiene testo, mappa, Carattere, atlante&#10;&#10;Il contenuto generato dall&amp;#39;IA potrebbe non essere corretto.">
            <a:extLst>
              <a:ext uri="{FF2B5EF4-FFF2-40B4-BE49-F238E27FC236}">
                <a16:creationId xmlns:a16="http://schemas.microsoft.com/office/drawing/2014/main" id="{ECBE46EF-EBFB-5F61-F11A-84C921E2D716}"/>
              </a:ext>
            </a:extLst>
          </p:cNvPr>
          <p:cNvPicPr>
            <a:picLocks noChangeAspect="1"/>
          </p:cNvPicPr>
          <p:nvPr/>
        </p:nvPicPr>
        <p:blipFill rotWithShape="1">
          <a:blip r:embed="rId3"/>
          <a:srcRect l="930" t="317" r="1067" b="1207"/>
          <a:stretch>
            <a:fillRect/>
          </a:stretch>
        </p:blipFill>
        <p:spPr bwMode="auto">
          <a:xfrm>
            <a:off x="6608821" y="2090458"/>
            <a:ext cx="5019675" cy="2952750"/>
          </a:xfrm>
          <a:prstGeom prst="rect">
            <a:avLst/>
          </a:prstGeom>
          <a:ln w="12700" cap="flat" cmpd="sng" algn="ctr">
            <a:solidFill>
              <a:schemeClr val="bg1">
                <a:lumMod val="50000"/>
              </a:scheme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351C6F82-30C1-A67B-48C2-722594FEF281}"/>
              </a:ext>
            </a:extLst>
          </p:cNvPr>
          <p:cNvSpPr/>
          <p:nvPr/>
        </p:nvSpPr>
        <p:spPr>
          <a:xfrm>
            <a:off x="1152727" y="5457217"/>
            <a:ext cx="8331741" cy="965443"/>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err="1">
              <a:latin typeface="Myriad Pro" panose="020B0503030403020204" pitchFamily="34" charset="0"/>
            </a:endParaRPr>
          </a:p>
        </p:txBody>
      </p:sp>
      <p:sp>
        <p:nvSpPr>
          <p:cNvPr id="7" name="TextBox 6">
            <a:extLst>
              <a:ext uri="{FF2B5EF4-FFF2-40B4-BE49-F238E27FC236}">
                <a16:creationId xmlns:a16="http://schemas.microsoft.com/office/drawing/2014/main" id="{9C79783B-AB0B-F71F-2ABB-2674357EDFC2}"/>
              </a:ext>
            </a:extLst>
          </p:cNvPr>
          <p:cNvSpPr txBox="1"/>
          <p:nvPr/>
        </p:nvSpPr>
        <p:spPr>
          <a:xfrm>
            <a:off x="1228116" y="5585995"/>
            <a:ext cx="8180961" cy="707886"/>
          </a:xfrm>
          <a:prstGeom prst="rect">
            <a:avLst/>
          </a:prstGeom>
          <a:noFill/>
        </p:spPr>
        <p:txBody>
          <a:bodyPr wrap="square">
            <a:spAutoFit/>
          </a:bodyPr>
          <a:lstStyle/>
          <a:p>
            <a:pPr algn="ctr"/>
            <a:r>
              <a:rPr lang="en-NZ" sz="2000">
                <a:latin typeface="+mj-lt"/>
              </a:rPr>
              <a:t>These experiences provide </a:t>
            </a:r>
            <a:r>
              <a:rPr lang="en-NZ" sz="2000" b="1">
                <a:latin typeface="+mj-lt"/>
              </a:rPr>
              <a:t>useful and potentially replicable models </a:t>
            </a:r>
            <a:r>
              <a:rPr lang="en-NZ" sz="2000">
                <a:latin typeface="+mj-lt"/>
              </a:rPr>
              <a:t>for similar initiatives across the Mediterranean.</a:t>
            </a:r>
          </a:p>
        </p:txBody>
      </p:sp>
    </p:spTree>
    <p:extLst>
      <p:ext uri="{BB962C8B-B14F-4D97-AF65-F5344CB8AC3E}">
        <p14:creationId xmlns:p14="http://schemas.microsoft.com/office/powerpoint/2010/main" val="2842073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789AF-16E3-3EE7-F764-09255B3800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E60B52-FE61-1503-02D1-2E17DDF626EA}"/>
              </a:ext>
            </a:extLst>
          </p:cNvPr>
          <p:cNvSpPr>
            <a:spLocks noGrp="1"/>
          </p:cNvSpPr>
          <p:nvPr>
            <p:ph type="body" sz="quarter" idx="20"/>
          </p:nvPr>
        </p:nvSpPr>
        <p:spPr/>
        <p:txBody>
          <a:bodyPr/>
          <a:lstStyle/>
          <a:p>
            <a:r>
              <a:rPr lang="en-GB" dirty="0"/>
              <a:t>Best practices in cross-border cooperation</a:t>
            </a:r>
          </a:p>
        </p:txBody>
      </p:sp>
      <p:sp>
        <p:nvSpPr>
          <p:cNvPr id="3" name="Title 2">
            <a:extLst>
              <a:ext uri="{FF2B5EF4-FFF2-40B4-BE49-F238E27FC236}">
                <a16:creationId xmlns:a16="http://schemas.microsoft.com/office/drawing/2014/main" id="{88234257-CA37-E95F-E109-DAC08A5CB5BE}"/>
              </a:ext>
            </a:extLst>
          </p:cNvPr>
          <p:cNvSpPr>
            <a:spLocks noGrp="1"/>
          </p:cNvSpPr>
          <p:nvPr>
            <p:ph type="ctrTitle"/>
          </p:nvPr>
        </p:nvSpPr>
        <p:spPr>
          <a:xfrm>
            <a:off x="394392" y="1125015"/>
            <a:ext cx="3492930" cy="965443"/>
          </a:xfrm>
        </p:spPr>
        <p:txBody>
          <a:bodyPr>
            <a:noAutofit/>
          </a:bodyPr>
          <a:lstStyle/>
          <a:p>
            <a:r>
              <a:rPr lang="it-IT"/>
              <a:t>Jabuka/Pomo Pit</a:t>
            </a:r>
            <a:endParaRPr lang="en-GB"/>
          </a:p>
        </p:txBody>
      </p:sp>
      <p:pic>
        <p:nvPicPr>
          <p:cNvPr id="4" name="Immagine 3">
            <a:extLst>
              <a:ext uri="{FF2B5EF4-FFF2-40B4-BE49-F238E27FC236}">
                <a16:creationId xmlns:a16="http://schemas.microsoft.com/office/drawing/2014/main" id="{6E328073-1A1E-6EA0-1454-DA327E08965B}"/>
              </a:ext>
            </a:extLst>
          </p:cNvPr>
          <p:cNvPicPr>
            <a:picLocks noChangeAspect="1"/>
          </p:cNvPicPr>
          <p:nvPr/>
        </p:nvPicPr>
        <p:blipFill>
          <a:blip r:embed="rId3"/>
          <a:srcRect l="65" t="5702" r="2002"/>
          <a:stretch>
            <a:fillRect/>
          </a:stretch>
        </p:blipFill>
        <p:spPr>
          <a:xfrm>
            <a:off x="4024183" y="757553"/>
            <a:ext cx="8166177" cy="5898979"/>
          </a:xfrm>
          <a:prstGeom prst="rect">
            <a:avLst/>
          </a:prstGeom>
        </p:spPr>
      </p:pic>
      <p:pic>
        <p:nvPicPr>
          <p:cNvPr id="9" name="Picture 8">
            <a:extLst>
              <a:ext uri="{FF2B5EF4-FFF2-40B4-BE49-F238E27FC236}">
                <a16:creationId xmlns:a16="http://schemas.microsoft.com/office/drawing/2014/main" id="{92F2B239-EE60-AE95-BBDD-B4904B41C4E3}"/>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94392" y="2673997"/>
            <a:ext cx="3731669" cy="2584206"/>
          </a:xfrm>
          <a:prstGeom prst="rect">
            <a:avLst/>
          </a:prstGeom>
        </p:spPr>
      </p:pic>
    </p:spTree>
    <p:extLst>
      <p:ext uri="{BB962C8B-B14F-4D97-AF65-F5344CB8AC3E}">
        <p14:creationId xmlns:p14="http://schemas.microsoft.com/office/powerpoint/2010/main" val="2632179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F10E1-C16F-0C30-B855-60CCC509C1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83ADB1-9508-C8D1-C5EA-FDF12090E449}"/>
              </a:ext>
            </a:extLst>
          </p:cNvPr>
          <p:cNvSpPr>
            <a:spLocks noGrp="1"/>
          </p:cNvSpPr>
          <p:nvPr>
            <p:ph type="body" sz="quarter" idx="20"/>
          </p:nvPr>
        </p:nvSpPr>
        <p:spPr/>
        <p:txBody>
          <a:bodyPr/>
          <a:lstStyle/>
          <a:p>
            <a:r>
              <a:rPr lang="en-GB" dirty="0"/>
              <a:t>Best practices in cross-border cooperation</a:t>
            </a:r>
          </a:p>
        </p:txBody>
      </p:sp>
      <p:sp>
        <p:nvSpPr>
          <p:cNvPr id="3" name="Title 2">
            <a:extLst>
              <a:ext uri="{FF2B5EF4-FFF2-40B4-BE49-F238E27FC236}">
                <a16:creationId xmlns:a16="http://schemas.microsoft.com/office/drawing/2014/main" id="{D9C66A8F-A5A8-6ABC-F2FD-992D29A9059B}"/>
              </a:ext>
            </a:extLst>
          </p:cNvPr>
          <p:cNvSpPr>
            <a:spLocks noGrp="1"/>
          </p:cNvSpPr>
          <p:nvPr>
            <p:ph type="ctrTitle"/>
          </p:nvPr>
        </p:nvSpPr>
        <p:spPr>
          <a:xfrm>
            <a:off x="394392" y="1125015"/>
            <a:ext cx="11403215" cy="965443"/>
          </a:xfrm>
        </p:spPr>
        <p:txBody>
          <a:bodyPr>
            <a:noAutofit/>
          </a:bodyPr>
          <a:lstStyle/>
          <a:p>
            <a:r>
              <a:rPr lang="it-IT"/>
              <a:t>Bari Canyon</a:t>
            </a:r>
            <a:endParaRPr lang="en-GB"/>
          </a:p>
        </p:txBody>
      </p:sp>
      <p:pic>
        <p:nvPicPr>
          <p:cNvPr id="8" name="Picture 7">
            <a:extLst>
              <a:ext uri="{FF2B5EF4-FFF2-40B4-BE49-F238E27FC236}">
                <a16:creationId xmlns:a16="http://schemas.microsoft.com/office/drawing/2014/main" id="{324ED00C-BA55-B6A1-5B9E-A17CFDE7414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94392" y="2269052"/>
            <a:ext cx="3884942" cy="2752265"/>
          </a:xfrm>
          <a:prstGeom prst="rect">
            <a:avLst/>
          </a:prstGeom>
        </p:spPr>
      </p:pic>
      <p:pic>
        <p:nvPicPr>
          <p:cNvPr id="4" name="Immagine 3">
            <a:extLst>
              <a:ext uri="{FF2B5EF4-FFF2-40B4-BE49-F238E27FC236}">
                <a16:creationId xmlns:a16="http://schemas.microsoft.com/office/drawing/2014/main" id="{2EFCCA1F-3368-5999-2458-D9523E0A88A5}"/>
              </a:ext>
            </a:extLst>
          </p:cNvPr>
          <p:cNvPicPr>
            <a:picLocks noChangeAspect="1"/>
          </p:cNvPicPr>
          <p:nvPr/>
        </p:nvPicPr>
        <p:blipFill>
          <a:blip r:embed="rId4"/>
          <a:srcRect t="9182" b="8690"/>
          <a:stretch>
            <a:fillRect/>
          </a:stretch>
        </p:blipFill>
        <p:spPr>
          <a:xfrm>
            <a:off x="4281715" y="1124160"/>
            <a:ext cx="7910285" cy="4871545"/>
          </a:xfrm>
          <a:prstGeom prst="rect">
            <a:avLst/>
          </a:prstGeom>
        </p:spPr>
      </p:pic>
    </p:spTree>
    <p:extLst>
      <p:ext uri="{BB962C8B-B14F-4D97-AF65-F5344CB8AC3E}">
        <p14:creationId xmlns:p14="http://schemas.microsoft.com/office/powerpoint/2010/main" val="3886898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4577D-1355-00AF-BC54-ADD6C2B42B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07AE26-AF45-A4A4-2662-6A337E659AD6}"/>
              </a:ext>
            </a:extLst>
          </p:cNvPr>
          <p:cNvSpPr>
            <a:spLocks noGrp="1"/>
          </p:cNvSpPr>
          <p:nvPr>
            <p:ph type="body" sz="quarter" idx="20"/>
          </p:nvPr>
        </p:nvSpPr>
        <p:spPr/>
        <p:txBody>
          <a:bodyPr/>
          <a:lstStyle/>
          <a:p>
            <a:r>
              <a:rPr lang="en-GB" dirty="0"/>
              <a:t>Best practices in cross-border cooperation</a:t>
            </a:r>
          </a:p>
        </p:txBody>
      </p:sp>
      <p:sp>
        <p:nvSpPr>
          <p:cNvPr id="3" name="Title 2">
            <a:extLst>
              <a:ext uri="{FF2B5EF4-FFF2-40B4-BE49-F238E27FC236}">
                <a16:creationId xmlns:a16="http://schemas.microsoft.com/office/drawing/2014/main" id="{010F9926-24B8-DF89-A9CD-13C7D083E382}"/>
              </a:ext>
            </a:extLst>
          </p:cNvPr>
          <p:cNvSpPr>
            <a:spLocks noGrp="1"/>
          </p:cNvSpPr>
          <p:nvPr>
            <p:ph type="ctrTitle"/>
          </p:nvPr>
        </p:nvSpPr>
        <p:spPr>
          <a:xfrm>
            <a:off x="372621" y="1125015"/>
            <a:ext cx="3289729" cy="965443"/>
          </a:xfrm>
        </p:spPr>
        <p:txBody>
          <a:bodyPr>
            <a:noAutofit/>
          </a:bodyPr>
          <a:lstStyle/>
          <a:p>
            <a:r>
              <a:rPr lang="it-IT"/>
              <a:t>Otranto Channel</a:t>
            </a:r>
            <a:endParaRPr lang="en-GB"/>
          </a:p>
        </p:txBody>
      </p:sp>
      <p:pic>
        <p:nvPicPr>
          <p:cNvPr id="4" name="Immagine 3">
            <a:extLst>
              <a:ext uri="{FF2B5EF4-FFF2-40B4-BE49-F238E27FC236}">
                <a16:creationId xmlns:a16="http://schemas.microsoft.com/office/drawing/2014/main" id="{399729DC-B447-3BD2-08F1-6AF57D043CBE}"/>
              </a:ext>
            </a:extLst>
          </p:cNvPr>
          <p:cNvPicPr>
            <a:picLocks noChangeAspect="1"/>
          </p:cNvPicPr>
          <p:nvPr/>
        </p:nvPicPr>
        <p:blipFill>
          <a:blip r:embed="rId3"/>
          <a:srcRect l="1201" t="3397" r="1715" b="6860"/>
          <a:stretch>
            <a:fillRect/>
          </a:stretch>
        </p:blipFill>
        <p:spPr>
          <a:xfrm>
            <a:off x="3984171" y="758742"/>
            <a:ext cx="8208055" cy="5659630"/>
          </a:xfrm>
          <a:prstGeom prst="rect">
            <a:avLst/>
          </a:prstGeom>
        </p:spPr>
      </p:pic>
      <p:pic>
        <p:nvPicPr>
          <p:cNvPr id="8" name="Picture 7">
            <a:extLst>
              <a:ext uri="{FF2B5EF4-FFF2-40B4-BE49-F238E27FC236}">
                <a16:creationId xmlns:a16="http://schemas.microsoft.com/office/drawing/2014/main" id="{490F1BA5-5752-C88F-AADA-4089C3AE700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40133" y="2484091"/>
            <a:ext cx="3562472" cy="2517094"/>
          </a:xfrm>
          <a:prstGeom prst="rect">
            <a:avLst/>
          </a:prstGeom>
        </p:spPr>
      </p:pic>
    </p:spTree>
    <p:extLst>
      <p:ext uri="{BB962C8B-B14F-4D97-AF65-F5344CB8AC3E}">
        <p14:creationId xmlns:p14="http://schemas.microsoft.com/office/powerpoint/2010/main" val="396148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D9813-9FCB-F20F-1B5E-B0AD067641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8E7A601-35CC-17CD-C1C2-3D14D2E4A030}"/>
              </a:ext>
            </a:extLst>
          </p:cNvPr>
          <p:cNvSpPr>
            <a:spLocks noGrp="1"/>
          </p:cNvSpPr>
          <p:nvPr>
            <p:ph type="body" sz="quarter" idx="20"/>
          </p:nvPr>
        </p:nvSpPr>
        <p:spPr/>
        <p:txBody>
          <a:bodyPr/>
          <a:lstStyle/>
          <a:p>
            <a:r>
              <a:rPr lang="en-GB" dirty="0"/>
              <a:t>Conclusions &amp; Recommendations</a:t>
            </a:r>
          </a:p>
        </p:txBody>
      </p:sp>
      <p:sp>
        <p:nvSpPr>
          <p:cNvPr id="3" name="Title 2">
            <a:extLst>
              <a:ext uri="{FF2B5EF4-FFF2-40B4-BE49-F238E27FC236}">
                <a16:creationId xmlns:a16="http://schemas.microsoft.com/office/drawing/2014/main" id="{1F793FC9-EE4F-19E6-BE20-6A484DB1241C}"/>
              </a:ext>
            </a:extLst>
          </p:cNvPr>
          <p:cNvSpPr>
            <a:spLocks noGrp="1"/>
          </p:cNvSpPr>
          <p:nvPr>
            <p:ph type="ctrTitle"/>
          </p:nvPr>
        </p:nvSpPr>
        <p:spPr>
          <a:xfrm>
            <a:off x="394391" y="852640"/>
            <a:ext cx="11665087" cy="965443"/>
          </a:xfrm>
        </p:spPr>
        <p:txBody>
          <a:bodyPr>
            <a:noAutofit/>
          </a:bodyPr>
          <a:lstStyle/>
          <a:p>
            <a:r>
              <a:rPr lang="en-NZ" dirty="0">
                <a:latin typeface="EuropeaEco"/>
                <a:ea typeface="EuropeaEco"/>
              </a:rPr>
              <a:t>Lessons learnt</a:t>
            </a:r>
            <a:endParaRPr lang="en-GB" dirty="0">
              <a:latin typeface="EuropeaEco"/>
              <a:ea typeface="EuropeaEco"/>
            </a:endParaRPr>
          </a:p>
        </p:txBody>
      </p:sp>
      <p:sp>
        <p:nvSpPr>
          <p:cNvPr id="4" name="Text Placeholder 3">
            <a:extLst>
              <a:ext uri="{FF2B5EF4-FFF2-40B4-BE49-F238E27FC236}">
                <a16:creationId xmlns:a16="http://schemas.microsoft.com/office/drawing/2014/main" id="{8713B36B-03B7-37A5-AA7D-D90F67610A24}"/>
              </a:ext>
            </a:extLst>
          </p:cNvPr>
          <p:cNvSpPr>
            <a:spLocks noGrp="1"/>
          </p:cNvSpPr>
          <p:nvPr>
            <p:ph type="body" sz="quarter" idx="21"/>
          </p:nvPr>
        </p:nvSpPr>
        <p:spPr>
          <a:xfrm>
            <a:off x="330138" y="2020795"/>
            <a:ext cx="11531719" cy="4642652"/>
          </a:xfrm>
        </p:spPr>
        <p:txBody>
          <a:bodyPr vert="horz" lIns="0" tIns="0" rIns="0" bIns="0" rtlCol="0" anchor="t">
            <a:noAutofit/>
          </a:bodyPr>
          <a:lstStyle/>
          <a:p>
            <a:pPr marL="342900" marR="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kumimoji="0" lang="en-NZ" b="1" i="0" u="none" strike="noStrike" kern="1200" cap="none" spc="0" normalizeH="0" baseline="0" noProof="0" dirty="0">
                <a:ln>
                  <a:noFill/>
                </a:ln>
                <a:solidFill>
                  <a:srgbClr val="000000"/>
                </a:solidFill>
                <a:effectLst/>
                <a:uLnTx/>
                <a:uFillTx/>
                <a:latin typeface="+mn-lt"/>
                <a:ea typeface="+mn-ea"/>
                <a:cs typeface="+mn-cs"/>
              </a:rPr>
              <a:t>Identify ecological priorities</a:t>
            </a:r>
            <a:r>
              <a:rPr kumimoji="0" lang="en-NZ" b="0" i="0" u="none" strike="noStrike" kern="1200" cap="none" spc="0" normalizeH="0" baseline="0" noProof="0" dirty="0">
                <a:ln>
                  <a:noFill/>
                </a:ln>
                <a:solidFill>
                  <a:srgbClr val="000000"/>
                </a:solidFill>
                <a:effectLst/>
                <a:uLnTx/>
                <a:uFillTx/>
                <a:latin typeface="+mn-lt"/>
                <a:ea typeface="+mn-ea"/>
                <a:cs typeface="+mn-cs"/>
              </a:rPr>
              <a:t>: screening data gaps and utilizing predictive modelling to map EFH, VME and distribution of critical life stages of commercial stocks. </a:t>
            </a:r>
            <a:endParaRPr lang="it-IT" dirty="0">
              <a:ea typeface="EuropeaEco"/>
            </a:endParaRPr>
          </a:p>
          <a:p>
            <a:pPr marL="342900" indent="-342900">
              <a:lnSpc>
                <a:spcPct val="100000"/>
              </a:lnSpc>
              <a:buClr>
                <a:srgbClr val="0C4DA2"/>
              </a:buClr>
              <a:buFont typeface="Arial" panose="020B0604020202020204" pitchFamily="34" charset="0"/>
              <a:buChar char="•"/>
              <a:defRPr/>
            </a:pPr>
            <a:endParaRPr lang="en-NZ" dirty="0">
              <a:solidFill>
                <a:srgbClr val="000000"/>
              </a:solidFill>
              <a:latin typeface="+mn-lt"/>
              <a:ea typeface="EuropeaEco"/>
            </a:endParaRPr>
          </a:p>
          <a:p>
            <a:pPr marL="342900" indent="-342900">
              <a:lnSpc>
                <a:spcPct val="100000"/>
              </a:lnSpc>
              <a:buClr>
                <a:srgbClr val="0C4DA2"/>
              </a:buClr>
              <a:buFont typeface="Arial" panose="020B0604020202020204" pitchFamily="34" charset="0"/>
              <a:buChar char="•"/>
              <a:defRPr/>
            </a:pPr>
            <a:r>
              <a:rPr kumimoji="0" lang="en-NZ" b="1" i="0" u="none" strike="noStrike" kern="1200" cap="none" spc="0" normalizeH="0" baseline="0" noProof="0" dirty="0">
                <a:ln>
                  <a:noFill/>
                </a:ln>
                <a:solidFill>
                  <a:srgbClr val="000000"/>
                </a:solidFill>
                <a:effectLst/>
                <a:uLnTx/>
                <a:uFillTx/>
                <a:latin typeface="+mn-lt"/>
                <a:ea typeface="+mn-ea"/>
                <a:cs typeface="+mn-cs"/>
              </a:rPr>
              <a:t>Engage stakeholders through co-design</a:t>
            </a:r>
            <a:r>
              <a:rPr kumimoji="0" lang="en-NZ" b="0" i="0" u="none" strike="noStrike" kern="1200" cap="none" spc="0" normalizeH="0" baseline="0" noProof="0" dirty="0">
                <a:ln>
                  <a:noFill/>
                </a:ln>
                <a:solidFill>
                  <a:srgbClr val="000000"/>
                </a:solidFill>
                <a:effectLst/>
                <a:uLnTx/>
                <a:uFillTx/>
                <a:latin typeface="+mn-lt"/>
                <a:ea typeface="+mn-ea"/>
                <a:cs typeface="+mn-cs"/>
              </a:rPr>
              <a:t>: identify and involve all affected EU and non-EU entities early in the process to ensure their voices are integrated from the initial steps. </a:t>
            </a:r>
            <a:endParaRPr lang="en-NZ" dirty="0">
              <a:solidFill>
                <a:srgbClr val="000000"/>
              </a:solidFill>
              <a:latin typeface="+mn-lt"/>
            </a:endParaRPr>
          </a:p>
          <a:p>
            <a:pPr marL="342900" marR="0" lvl="0" indent="-342900" algn="l" defTabSz="914400">
              <a:lnSpc>
                <a:spcPct val="100000"/>
              </a:lnSpc>
              <a:spcBef>
                <a:spcPts val="0"/>
              </a:spcBef>
              <a:spcAft>
                <a:spcPts val="0"/>
              </a:spcAft>
              <a:buClr>
                <a:srgbClr val="0C4DA2"/>
              </a:buClr>
              <a:buSzTx/>
              <a:buFont typeface="Arial" panose="020B0604020202020204" pitchFamily="34" charset="0"/>
              <a:buChar char="•"/>
              <a:tabLst/>
              <a:defRPr/>
            </a:pPr>
            <a:endParaRPr lang="en-NZ" b="0" i="0" u="none" strike="noStrike" kern="1200" cap="none" spc="0" normalizeH="0" baseline="0" noProof="0" dirty="0">
              <a:ln>
                <a:noFill/>
              </a:ln>
              <a:solidFill>
                <a:srgbClr val="000000"/>
              </a:solidFill>
              <a:effectLst/>
              <a:uLnTx/>
              <a:uFillTx/>
              <a:latin typeface="+mn-lt"/>
              <a:ea typeface="EuropeaEco"/>
            </a:endParaRPr>
          </a:p>
          <a:p>
            <a:pPr marL="342900" marR="0" lvl="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kumimoji="0" lang="en-NZ" b="1" i="0" u="none" strike="noStrike" kern="1200" cap="none" spc="0" normalizeH="0" baseline="0" noProof="0" dirty="0">
                <a:ln>
                  <a:noFill/>
                </a:ln>
                <a:solidFill>
                  <a:srgbClr val="000000"/>
                </a:solidFill>
                <a:effectLst/>
                <a:uLnTx/>
                <a:uFillTx/>
                <a:latin typeface="+mn-lt"/>
                <a:ea typeface="+mn-ea"/>
                <a:cs typeface="+mn-cs"/>
              </a:rPr>
              <a:t>Conduct initial standardized assessments</a:t>
            </a:r>
            <a:r>
              <a:rPr kumimoji="0" lang="en-NZ" b="0" i="0" u="none" strike="noStrike" kern="1200" cap="none" spc="0" normalizeH="0" baseline="0" noProof="0" dirty="0">
                <a:ln>
                  <a:noFill/>
                </a:ln>
                <a:solidFill>
                  <a:srgbClr val="000000"/>
                </a:solidFill>
                <a:effectLst/>
                <a:uLnTx/>
                <a:uFillTx/>
                <a:latin typeface="+mn-lt"/>
                <a:ea typeface="+mn-ea"/>
                <a:cs typeface="+mn-cs"/>
              </a:rPr>
              <a:t>: develop proposals that include ecological and socio-economic analysis to maximize conservation, while minimizing adaptation costs for regional fleets. </a:t>
            </a:r>
            <a:endParaRPr lang="en-GB" b="0" i="0" u="none" strike="noStrike" kern="1200" cap="none" spc="0" normalizeH="0" baseline="0" noProof="0" dirty="0">
              <a:ln>
                <a:noFill/>
              </a:ln>
              <a:solidFill>
                <a:srgbClr val="000000"/>
              </a:solidFill>
              <a:effectLst/>
              <a:uLnTx/>
              <a:uFillTx/>
              <a:latin typeface="+mn-lt"/>
              <a:ea typeface="EuropeaEco"/>
            </a:endParaRPr>
          </a:p>
        </p:txBody>
      </p:sp>
      <p:sp>
        <p:nvSpPr>
          <p:cNvPr id="7" name="Text Placeholder 1">
            <a:extLst>
              <a:ext uri="{FF2B5EF4-FFF2-40B4-BE49-F238E27FC236}">
                <a16:creationId xmlns:a16="http://schemas.microsoft.com/office/drawing/2014/main" id="{B677DD86-1BC4-236E-208E-A6782EC20A35}"/>
              </a:ext>
            </a:extLst>
          </p:cNvPr>
          <p:cNvSpPr txBox="1">
            <a:spLocks/>
          </p:cNvSpPr>
          <p:nvPr/>
        </p:nvSpPr>
        <p:spPr>
          <a:xfrm>
            <a:off x="394391" y="1499754"/>
            <a:ext cx="8336652" cy="405425"/>
          </a:xfrm>
          <a:prstGeom prst="rect">
            <a:avLst/>
          </a:prstGeom>
        </p:spPr>
        <p:txBody>
          <a:bodyPr/>
          <a:lst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NZ"/>
              <a:t>Actions towards cross-border spatial fisheries management measures</a:t>
            </a:r>
            <a:endParaRPr lang="en-GB"/>
          </a:p>
        </p:txBody>
      </p:sp>
    </p:spTree>
    <p:extLst>
      <p:ext uri="{BB962C8B-B14F-4D97-AF65-F5344CB8AC3E}">
        <p14:creationId xmlns:p14="http://schemas.microsoft.com/office/powerpoint/2010/main" val="3338330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FA9D3-9C80-9CB2-95FC-FED8004205C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5C10C85-350E-4E06-739E-4E1083125984}"/>
              </a:ext>
            </a:extLst>
          </p:cNvPr>
          <p:cNvSpPr>
            <a:spLocks noGrp="1"/>
          </p:cNvSpPr>
          <p:nvPr>
            <p:ph type="body" sz="quarter" idx="20"/>
          </p:nvPr>
        </p:nvSpPr>
        <p:spPr/>
        <p:txBody>
          <a:bodyPr/>
          <a:lstStyle/>
          <a:p>
            <a:r>
              <a:rPr lang="en-GB" dirty="0"/>
              <a:t>Conclusions &amp; Recommendations</a:t>
            </a:r>
          </a:p>
        </p:txBody>
      </p:sp>
      <p:sp>
        <p:nvSpPr>
          <p:cNvPr id="3" name="Title 2">
            <a:extLst>
              <a:ext uri="{FF2B5EF4-FFF2-40B4-BE49-F238E27FC236}">
                <a16:creationId xmlns:a16="http://schemas.microsoft.com/office/drawing/2014/main" id="{BAFD105F-830A-C987-DB79-25225CA1C92C}"/>
              </a:ext>
            </a:extLst>
          </p:cNvPr>
          <p:cNvSpPr>
            <a:spLocks noGrp="1"/>
          </p:cNvSpPr>
          <p:nvPr>
            <p:ph type="ctrTitle"/>
          </p:nvPr>
        </p:nvSpPr>
        <p:spPr>
          <a:xfrm>
            <a:off x="394391" y="852640"/>
            <a:ext cx="11665087" cy="965443"/>
          </a:xfrm>
        </p:spPr>
        <p:txBody>
          <a:bodyPr>
            <a:noAutofit/>
          </a:bodyPr>
          <a:lstStyle/>
          <a:p>
            <a:r>
              <a:rPr lang="en-NZ" dirty="0">
                <a:latin typeface="EuropeaEco"/>
                <a:ea typeface="EuropeaEco"/>
              </a:rPr>
              <a:t>Lessons learnt</a:t>
            </a:r>
            <a:endParaRPr lang="en-GB" dirty="0">
              <a:latin typeface="EuropeaEco"/>
              <a:ea typeface="EuropeaEco"/>
            </a:endParaRPr>
          </a:p>
        </p:txBody>
      </p:sp>
      <p:sp>
        <p:nvSpPr>
          <p:cNvPr id="4" name="Text Placeholder 3">
            <a:extLst>
              <a:ext uri="{FF2B5EF4-FFF2-40B4-BE49-F238E27FC236}">
                <a16:creationId xmlns:a16="http://schemas.microsoft.com/office/drawing/2014/main" id="{17F85ABA-3511-B9FD-D1A1-54E41566DA29}"/>
              </a:ext>
            </a:extLst>
          </p:cNvPr>
          <p:cNvSpPr>
            <a:spLocks noGrp="1"/>
          </p:cNvSpPr>
          <p:nvPr>
            <p:ph type="body" sz="quarter" idx="21"/>
          </p:nvPr>
        </p:nvSpPr>
        <p:spPr>
          <a:xfrm>
            <a:off x="330138" y="2020795"/>
            <a:ext cx="11531719" cy="4642652"/>
          </a:xfrm>
        </p:spPr>
        <p:txBody>
          <a:bodyPr vert="horz" lIns="0" tIns="0" rIns="0" bIns="0" rtlCol="0" anchor="t">
            <a:noAutofit/>
          </a:bodyPr>
          <a:lstStyle/>
          <a:p>
            <a:pPr marL="342900" marR="0" lvl="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kumimoji="0" lang="en-NZ" b="1" i="0" u="none" strike="noStrike" kern="1200" cap="none" spc="0" normalizeH="0" baseline="0" noProof="0" dirty="0">
                <a:ln>
                  <a:noFill/>
                </a:ln>
                <a:solidFill>
                  <a:srgbClr val="000000"/>
                </a:solidFill>
                <a:effectLst/>
                <a:uLnTx/>
                <a:uFillTx/>
                <a:latin typeface="+mn-lt"/>
                <a:ea typeface="+mn-ea"/>
                <a:cs typeface="+mn-cs"/>
              </a:rPr>
              <a:t>Strengthen monitoring and enforcement</a:t>
            </a:r>
            <a:r>
              <a:rPr kumimoji="0" lang="en-NZ" b="0" i="0" u="none" strike="noStrike" kern="1200" cap="none" spc="0" normalizeH="0" baseline="0" noProof="0" dirty="0">
                <a:ln>
                  <a:noFill/>
                </a:ln>
                <a:solidFill>
                  <a:srgbClr val="000000"/>
                </a:solidFill>
                <a:effectLst/>
                <a:uLnTx/>
                <a:uFillTx/>
                <a:latin typeface="+mn-lt"/>
                <a:ea typeface="+mn-ea"/>
                <a:cs typeface="+mn-cs"/>
              </a:rPr>
              <a:t>: expand the implementation of comprehensive vessel tracking systems (VMS/AIS) and electronic logbooks to ensure transparent compliance.</a:t>
            </a:r>
            <a:endParaRPr lang="it-IT" dirty="0">
              <a:ea typeface="+mn-ea"/>
              <a:cs typeface="+mn-cs"/>
            </a:endParaRPr>
          </a:p>
          <a:p>
            <a:pPr marL="342900" indent="-342900">
              <a:lnSpc>
                <a:spcPct val="100000"/>
              </a:lnSpc>
              <a:buClr>
                <a:srgbClr val="0C4DA2"/>
              </a:buClr>
              <a:buFont typeface="Arial" panose="020B0604020202020204" pitchFamily="34" charset="0"/>
              <a:buChar char="•"/>
              <a:defRPr/>
            </a:pPr>
            <a:endParaRPr lang="en-NZ" dirty="0">
              <a:solidFill>
                <a:srgbClr val="000000"/>
              </a:solidFill>
              <a:latin typeface="+mn-lt"/>
              <a:ea typeface="EuropeaEco"/>
            </a:endParaRPr>
          </a:p>
          <a:p>
            <a:pPr marL="342900" indent="-342900">
              <a:lnSpc>
                <a:spcPct val="100000"/>
              </a:lnSpc>
              <a:buClr>
                <a:srgbClr val="0C4DA2"/>
              </a:buClr>
              <a:buFont typeface="Arial" panose="020B0604020202020204" pitchFamily="34" charset="0"/>
              <a:buChar char="•"/>
              <a:defRPr/>
            </a:pPr>
            <a:r>
              <a:rPr kumimoji="0" lang="en-NZ" b="1" i="0" u="none" strike="noStrike" kern="1200" cap="none" spc="0" normalizeH="0" baseline="0" noProof="0" dirty="0">
                <a:ln>
                  <a:noFill/>
                </a:ln>
                <a:solidFill>
                  <a:srgbClr val="000000"/>
                </a:solidFill>
                <a:effectLst/>
                <a:uLnTx/>
                <a:uFillTx/>
                <a:latin typeface="+mn-lt"/>
                <a:ea typeface="+mn-ea"/>
                <a:cs typeface="+mn-cs"/>
              </a:rPr>
              <a:t>Implement adaptive management cycles</a:t>
            </a:r>
            <a:r>
              <a:rPr kumimoji="0" lang="en-NZ" b="0" i="0" u="none" strike="noStrike" kern="1200" cap="none" spc="0" normalizeH="0" baseline="0" noProof="0" dirty="0">
                <a:ln>
                  <a:noFill/>
                </a:ln>
                <a:solidFill>
                  <a:srgbClr val="000000"/>
                </a:solidFill>
                <a:effectLst/>
                <a:uLnTx/>
                <a:uFillTx/>
                <a:latin typeface="+mn-lt"/>
                <a:ea typeface="+mn-ea"/>
                <a:cs typeface="+mn-cs"/>
              </a:rPr>
              <a:t>: periodic reviews on ecological and socio-economic indicators with clear triggers for adjusting measures in response to stock status, considering the effects on fish populations and fisheries. </a:t>
            </a:r>
            <a:endParaRPr lang="en-NZ" dirty="0">
              <a:solidFill>
                <a:srgbClr val="000000"/>
              </a:solidFill>
              <a:latin typeface="+mn-lt"/>
            </a:endParaRPr>
          </a:p>
          <a:p>
            <a:pPr marL="342900" marR="0" lvl="0" indent="-342900" algn="l" defTabSz="914400">
              <a:lnSpc>
                <a:spcPct val="100000"/>
              </a:lnSpc>
              <a:spcBef>
                <a:spcPts val="0"/>
              </a:spcBef>
              <a:spcAft>
                <a:spcPts val="0"/>
              </a:spcAft>
              <a:buClr>
                <a:srgbClr val="0C4DA2"/>
              </a:buClr>
              <a:buSzTx/>
              <a:buFont typeface="Arial" panose="020B0604020202020204" pitchFamily="34" charset="0"/>
              <a:buChar char="•"/>
              <a:tabLst/>
              <a:defRPr/>
            </a:pPr>
            <a:endParaRPr lang="en-NZ" b="0" i="0" u="none" strike="noStrike" kern="1200" cap="none" spc="0" normalizeH="0" baseline="0" noProof="0" dirty="0">
              <a:ln>
                <a:noFill/>
              </a:ln>
              <a:solidFill>
                <a:srgbClr val="000000"/>
              </a:solidFill>
              <a:effectLst/>
              <a:uLnTx/>
              <a:uFillTx/>
              <a:latin typeface="+mn-lt"/>
              <a:ea typeface="EuropeaEco"/>
            </a:endParaRPr>
          </a:p>
          <a:p>
            <a:pPr marL="342900" marR="0" lvl="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kumimoji="0" lang="en-NZ" b="1" i="0" u="none" strike="noStrike" kern="1200" cap="none" spc="0" normalizeH="0" baseline="0" noProof="0" dirty="0">
                <a:ln>
                  <a:noFill/>
                </a:ln>
                <a:solidFill>
                  <a:srgbClr val="000000"/>
                </a:solidFill>
                <a:effectLst/>
                <a:uLnTx/>
                <a:uFillTx/>
                <a:latin typeface="+mn-lt"/>
                <a:ea typeface="+mn-ea"/>
                <a:cs typeface="+mn-cs"/>
              </a:rPr>
              <a:t>Evaluate governance performance</a:t>
            </a:r>
            <a:r>
              <a:rPr kumimoji="0" lang="en-NZ" b="0" i="0" u="none" strike="noStrike" kern="1200" cap="none" spc="0" normalizeH="0" baseline="0" noProof="0" dirty="0">
                <a:ln>
                  <a:noFill/>
                </a:ln>
                <a:solidFill>
                  <a:srgbClr val="000000"/>
                </a:solidFill>
                <a:effectLst/>
                <a:uLnTx/>
                <a:uFillTx/>
                <a:latin typeface="+mn-lt"/>
                <a:ea typeface="+mn-ea"/>
                <a:cs typeface="+mn-cs"/>
              </a:rPr>
              <a:t>: incorporate transdisciplinary framework assessments to </a:t>
            </a:r>
            <a:r>
              <a:rPr kumimoji="0" lang="en-NZ" b="0" i="0" u="none" strike="noStrike" kern="1200" cap="none" spc="0" normalizeH="0" baseline="0" noProof="0" dirty="0">
                <a:ln>
                  <a:noFill/>
                </a:ln>
                <a:effectLst/>
                <a:uLnTx/>
                <a:uFillTx/>
                <a:latin typeface="+mn-lt"/>
                <a:ea typeface="+mn-ea"/>
                <a:cs typeface="+mn-cs"/>
              </a:rPr>
              <a:t>identify </a:t>
            </a:r>
            <a:r>
              <a:rPr kumimoji="0" lang="en-NZ" b="0" i="0" u="none" strike="noStrike" kern="1200" cap="none" spc="0" normalizeH="0" baseline="0" noProof="0" dirty="0">
                <a:ln>
                  <a:noFill/>
                </a:ln>
                <a:solidFill>
                  <a:srgbClr val="000000"/>
                </a:solidFill>
                <a:effectLst/>
                <a:uLnTx/>
                <a:uFillTx/>
                <a:latin typeface="+mn-lt"/>
                <a:ea typeface="+mn-ea"/>
                <a:cs typeface="+mn-cs"/>
              </a:rPr>
              <a:t>weaknesses (e.g., inclusivity, coordination</a:t>
            </a:r>
            <a:r>
              <a:rPr lang="en-NZ" dirty="0">
                <a:solidFill>
                  <a:srgbClr val="000000"/>
                </a:solidFill>
                <a:latin typeface="+mn-lt"/>
              </a:rPr>
              <a:t>, acceptability, etc..</a:t>
            </a:r>
            <a:r>
              <a:rPr kumimoji="0" lang="en-NZ" b="0" i="0" u="none" strike="noStrike" kern="1200" cap="none" spc="0" normalizeH="0" baseline="0" noProof="0" dirty="0">
                <a:ln>
                  <a:noFill/>
                </a:ln>
                <a:solidFill>
                  <a:srgbClr val="000000"/>
                </a:solidFill>
                <a:effectLst/>
                <a:uLnTx/>
                <a:uFillTx/>
                <a:latin typeface="+mn-lt"/>
                <a:ea typeface="+mn-ea"/>
                <a:cs typeface="+mn-cs"/>
              </a:rPr>
              <a:t>).</a:t>
            </a:r>
          </a:p>
          <a:p>
            <a:pPr marL="342900" indent="-342900">
              <a:lnSpc>
                <a:spcPct val="100000"/>
              </a:lnSpc>
              <a:buClr>
                <a:srgbClr val="0C4DA2"/>
              </a:buClr>
              <a:buFont typeface="Arial" panose="020B0604020202020204" pitchFamily="34" charset="0"/>
              <a:buChar char="•"/>
              <a:defRPr/>
            </a:pPr>
            <a:endParaRPr lang="en-NZ" dirty="0">
              <a:solidFill>
                <a:srgbClr val="000000"/>
              </a:solidFill>
              <a:latin typeface="+mn-lt"/>
            </a:endParaRPr>
          </a:p>
          <a:p>
            <a:pPr marL="342900" marR="0" lvl="0" indent="-342900" algn="l" defTabSz="914400" rtl="0" eaLnBrk="1" fontAlgn="auto" latinLnBrk="0" hangingPunct="1">
              <a:lnSpc>
                <a:spcPct val="100000"/>
              </a:lnSpc>
              <a:spcBef>
                <a:spcPts val="0"/>
              </a:spcBef>
              <a:spcAft>
                <a:spcPts val="0"/>
              </a:spcAft>
              <a:buClr>
                <a:srgbClr val="0C4DA2"/>
              </a:buClr>
              <a:buSzTx/>
              <a:buFont typeface="Arial" panose="020B0604020202020204" pitchFamily="34" charset="0"/>
              <a:buChar char="•"/>
              <a:tabLst/>
              <a:defRPr/>
            </a:pPr>
            <a:r>
              <a:rPr kumimoji="0" lang="en-NZ" b="1" i="0" u="none" strike="noStrike" kern="1200" cap="none" spc="0" normalizeH="0" baseline="0" noProof="0" dirty="0">
                <a:ln>
                  <a:noFill/>
                </a:ln>
                <a:solidFill>
                  <a:srgbClr val="000000"/>
                </a:solidFill>
                <a:effectLst/>
                <a:uLnTx/>
                <a:uFillTx/>
                <a:latin typeface="+mn-lt"/>
                <a:ea typeface="+mn-ea"/>
                <a:cs typeface="+mn-cs"/>
              </a:rPr>
              <a:t>Ensure policy coherence</a:t>
            </a:r>
            <a:r>
              <a:rPr kumimoji="0" lang="en-NZ" b="0" i="0" u="none" strike="noStrike" kern="1200" cap="none" spc="0" normalizeH="0" baseline="0" noProof="0" dirty="0">
                <a:ln>
                  <a:noFill/>
                </a:ln>
                <a:solidFill>
                  <a:srgbClr val="000000"/>
                </a:solidFill>
                <a:effectLst/>
                <a:uLnTx/>
                <a:uFillTx/>
                <a:latin typeface="+mn-lt"/>
                <a:ea typeface="+mn-ea"/>
                <a:cs typeface="+mn-cs"/>
              </a:rPr>
              <a:t>: enhance the integration of fisheries management measures with maritime spatial planning and the Marine Strategy Framework Directive.</a:t>
            </a:r>
            <a:endParaRPr kumimoji="0" lang="en-GB" b="0" i="0" u="none" strike="noStrike" kern="1200" cap="none" spc="0" normalizeH="0" baseline="0" noProof="0" dirty="0">
              <a:ln>
                <a:noFill/>
              </a:ln>
              <a:solidFill>
                <a:srgbClr val="000000"/>
              </a:solidFill>
              <a:effectLst/>
              <a:uLnTx/>
              <a:uFillTx/>
              <a:latin typeface="+mn-lt"/>
              <a:ea typeface="+mn-ea"/>
              <a:cs typeface="+mn-cs"/>
            </a:endParaRPr>
          </a:p>
        </p:txBody>
      </p:sp>
      <p:sp>
        <p:nvSpPr>
          <p:cNvPr id="7" name="Text Placeholder 1">
            <a:extLst>
              <a:ext uri="{FF2B5EF4-FFF2-40B4-BE49-F238E27FC236}">
                <a16:creationId xmlns:a16="http://schemas.microsoft.com/office/drawing/2014/main" id="{7CB9179F-CC23-8B80-F448-EB3CC208C62E}"/>
              </a:ext>
            </a:extLst>
          </p:cNvPr>
          <p:cNvSpPr txBox="1">
            <a:spLocks/>
          </p:cNvSpPr>
          <p:nvPr/>
        </p:nvSpPr>
        <p:spPr>
          <a:xfrm>
            <a:off x="394391" y="1499754"/>
            <a:ext cx="8336652" cy="405425"/>
          </a:xfrm>
          <a:prstGeom prst="rect">
            <a:avLst/>
          </a:prstGeom>
        </p:spPr>
        <p:txBody>
          <a:bodyPr/>
          <a:lst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NZ"/>
              <a:t>Actions towards cross-border spatial fisheries management measures</a:t>
            </a:r>
            <a:endParaRPr lang="en-GB"/>
          </a:p>
        </p:txBody>
      </p:sp>
    </p:spTree>
    <p:extLst>
      <p:ext uri="{BB962C8B-B14F-4D97-AF65-F5344CB8AC3E}">
        <p14:creationId xmlns:p14="http://schemas.microsoft.com/office/powerpoint/2010/main" val="2759132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4C131-2E73-3548-8694-7C99246C5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FE2BF-B039-C33A-D1E3-340216004610}"/>
              </a:ext>
            </a:extLst>
          </p:cNvPr>
          <p:cNvSpPr>
            <a:spLocks noGrp="1"/>
          </p:cNvSpPr>
          <p:nvPr>
            <p:ph type="ctrTitle"/>
          </p:nvPr>
        </p:nvSpPr>
        <p:spPr>
          <a:xfrm>
            <a:off x="528139" y="2746369"/>
            <a:ext cx="11135722" cy="1567801"/>
          </a:xfrm>
        </p:spPr>
        <p:txBody>
          <a:bodyPr/>
          <a:lstStyle/>
          <a:p>
            <a:r>
              <a:rPr lang="en-GB"/>
              <a:t>Thank you for your attention</a:t>
            </a:r>
            <a:endParaRPr lang="en-BE" u="sng"/>
          </a:p>
        </p:txBody>
      </p:sp>
    </p:spTree>
    <p:extLst>
      <p:ext uri="{BB962C8B-B14F-4D97-AF65-F5344CB8AC3E}">
        <p14:creationId xmlns:p14="http://schemas.microsoft.com/office/powerpoint/2010/main" val="1267262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9"/>
          </p:nvPr>
        </p:nvSpPr>
        <p:spPr>
          <a:xfrm>
            <a:off x="1381364" y="1716408"/>
            <a:ext cx="9432481" cy="4277895"/>
          </a:xfrm>
        </p:spPr>
        <p:txBody>
          <a:bodyPr vert="horz" lIns="0" tIns="0" rIns="0" bIns="0" rtlCol="0" anchor="t">
            <a:noAutofit/>
          </a:bodyPr>
          <a:lstStyle/>
          <a:p>
            <a:pPr>
              <a:lnSpc>
                <a:spcPct val="150000"/>
              </a:lnSpc>
              <a:spcBef>
                <a:spcPts val="100"/>
              </a:spcBef>
            </a:pPr>
            <a:r>
              <a:rPr lang="en-GB" dirty="0">
                <a:solidFill>
                  <a:srgbClr val="000000"/>
                </a:solidFill>
                <a:ea typeface="EuropeaEco"/>
              </a:rPr>
              <a:t>Introduction – Background</a:t>
            </a:r>
            <a:endParaRPr lang="it-IT" dirty="0">
              <a:solidFill>
                <a:srgbClr val="000000"/>
              </a:solidFill>
              <a:ea typeface="EuropeaEco"/>
            </a:endParaRPr>
          </a:p>
          <a:p>
            <a:pPr>
              <a:lnSpc>
                <a:spcPct val="150000"/>
              </a:lnSpc>
              <a:spcBef>
                <a:spcPts val="100"/>
              </a:spcBef>
            </a:pPr>
            <a:r>
              <a:rPr lang="en-GB" dirty="0">
                <a:solidFill>
                  <a:srgbClr val="000000"/>
                </a:solidFill>
                <a:ea typeface="EuropeaEco"/>
              </a:rPr>
              <a:t>Introduction – Aims of the study</a:t>
            </a:r>
          </a:p>
          <a:p>
            <a:pPr>
              <a:lnSpc>
                <a:spcPct val="150000"/>
              </a:lnSpc>
              <a:spcBef>
                <a:spcPts val="100"/>
              </a:spcBef>
            </a:pPr>
            <a:r>
              <a:rPr lang="en-GB" dirty="0">
                <a:solidFill>
                  <a:srgbClr val="000000"/>
                </a:solidFill>
                <a:ea typeface="EuropeaEco"/>
              </a:rPr>
              <a:t>Overview – Mediterranean governance and fisheries management</a:t>
            </a:r>
          </a:p>
          <a:p>
            <a:pPr>
              <a:lnSpc>
                <a:spcPct val="150000"/>
              </a:lnSpc>
              <a:spcBef>
                <a:spcPts val="100"/>
              </a:spcBef>
            </a:pPr>
            <a:r>
              <a:rPr lang="en-GB" dirty="0">
                <a:solidFill>
                  <a:srgbClr val="000000"/>
                </a:solidFill>
                <a:ea typeface="EuropeaEco"/>
              </a:rPr>
              <a:t>Mapping cross-border cooperation – EU Member States</a:t>
            </a:r>
          </a:p>
          <a:p>
            <a:pPr>
              <a:lnSpc>
                <a:spcPct val="150000"/>
              </a:lnSpc>
              <a:spcBef>
                <a:spcPts val="100"/>
              </a:spcBef>
            </a:pPr>
            <a:r>
              <a:rPr lang="en-GB" dirty="0">
                <a:solidFill>
                  <a:srgbClr val="000000"/>
                </a:solidFill>
                <a:ea typeface="EuropeaEco"/>
              </a:rPr>
              <a:t>Mapping cross-border cooperation – in the GFCM</a:t>
            </a:r>
          </a:p>
          <a:p>
            <a:pPr>
              <a:lnSpc>
                <a:spcPct val="150000"/>
              </a:lnSpc>
              <a:spcBef>
                <a:spcPts val="100"/>
              </a:spcBef>
            </a:pPr>
            <a:r>
              <a:rPr lang="en-GB" dirty="0">
                <a:solidFill>
                  <a:srgbClr val="000000"/>
                </a:solidFill>
                <a:ea typeface="EuropeaEco"/>
              </a:rPr>
              <a:t>Best practices in cross-border cooperation</a:t>
            </a:r>
          </a:p>
          <a:p>
            <a:pPr>
              <a:lnSpc>
                <a:spcPct val="150000"/>
              </a:lnSpc>
              <a:spcBef>
                <a:spcPts val="100"/>
              </a:spcBef>
            </a:pPr>
            <a:r>
              <a:rPr lang="en-GB" dirty="0">
                <a:solidFill>
                  <a:srgbClr val="000000"/>
                </a:solidFill>
                <a:ea typeface="EuropeaEco"/>
              </a:rPr>
              <a:t>Lessons learnt</a:t>
            </a:r>
          </a:p>
        </p:txBody>
      </p:sp>
      <p:sp>
        <p:nvSpPr>
          <p:cNvPr id="4" name="Title 3"/>
          <p:cNvSpPr>
            <a:spLocks noGrp="1"/>
          </p:cNvSpPr>
          <p:nvPr>
            <p:ph type="ctrTitle"/>
          </p:nvPr>
        </p:nvSpPr>
        <p:spPr>
          <a:xfrm>
            <a:off x="394392" y="854943"/>
            <a:ext cx="8336653" cy="815859"/>
          </a:xfrm>
        </p:spPr>
        <p:txBody>
          <a:bodyPr>
            <a:normAutofit/>
          </a:bodyPr>
          <a:lstStyle/>
          <a:p>
            <a:r>
              <a:rPr lang="en-GB">
                <a:latin typeface="EuropeaEco"/>
                <a:ea typeface="EuropeaEco"/>
              </a:rPr>
              <a:t>Agenda</a:t>
            </a:r>
            <a:endParaRPr lang="it-IT"/>
          </a:p>
        </p:txBody>
      </p:sp>
      <p:sp>
        <p:nvSpPr>
          <p:cNvPr id="11" name="Ovale 10">
            <a:extLst>
              <a:ext uri="{FF2B5EF4-FFF2-40B4-BE49-F238E27FC236}">
                <a16:creationId xmlns:a16="http://schemas.microsoft.com/office/drawing/2014/main" id="{DC4096F5-844C-C0BE-F3C5-E061C7B42E39}"/>
              </a:ext>
            </a:extLst>
          </p:cNvPr>
          <p:cNvSpPr/>
          <p:nvPr/>
        </p:nvSpPr>
        <p:spPr>
          <a:xfrm>
            <a:off x="870858" y="1846942"/>
            <a:ext cx="346165" cy="346166"/>
          </a:xfrm>
          <a:prstGeom prst="ellipse">
            <a:avLst/>
          </a:prstGeom>
          <a:solidFill>
            <a:srgbClr val="0C4DA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1600" b="1">
                <a:latin typeface="EuropeaEco"/>
                <a:ea typeface="EuropeaEco"/>
              </a:rPr>
              <a:t>1</a:t>
            </a:r>
          </a:p>
        </p:txBody>
      </p:sp>
      <p:sp>
        <p:nvSpPr>
          <p:cNvPr id="12" name="Ovale 11">
            <a:extLst>
              <a:ext uri="{FF2B5EF4-FFF2-40B4-BE49-F238E27FC236}">
                <a16:creationId xmlns:a16="http://schemas.microsoft.com/office/drawing/2014/main" id="{E7289B55-4771-31C0-7C7B-1C17A32DF12B}"/>
              </a:ext>
            </a:extLst>
          </p:cNvPr>
          <p:cNvSpPr/>
          <p:nvPr/>
        </p:nvSpPr>
        <p:spPr>
          <a:xfrm>
            <a:off x="870857" y="2442027"/>
            <a:ext cx="346165" cy="346166"/>
          </a:xfrm>
          <a:prstGeom prst="ellipse">
            <a:avLst/>
          </a:prstGeom>
          <a:solidFill>
            <a:srgbClr val="0C4DA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1600" b="1">
                <a:latin typeface="EuropeaEco"/>
                <a:ea typeface="EuropeaEco"/>
              </a:rPr>
              <a:t>2</a:t>
            </a:r>
            <a:endParaRPr lang="it-IT"/>
          </a:p>
        </p:txBody>
      </p:sp>
      <p:sp>
        <p:nvSpPr>
          <p:cNvPr id="13" name="Ovale 12">
            <a:extLst>
              <a:ext uri="{FF2B5EF4-FFF2-40B4-BE49-F238E27FC236}">
                <a16:creationId xmlns:a16="http://schemas.microsoft.com/office/drawing/2014/main" id="{3E0B406B-407D-39DA-83EC-323794AB0682}"/>
              </a:ext>
            </a:extLst>
          </p:cNvPr>
          <p:cNvSpPr/>
          <p:nvPr/>
        </p:nvSpPr>
        <p:spPr>
          <a:xfrm>
            <a:off x="870857" y="3037113"/>
            <a:ext cx="346165" cy="346166"/>
          </a:xfrm>
          <a:prstGeom prst="ellipse">
            <a:avLst/>
          </a:prstGeom>
          <a:solidFill>
            <a:srgbClr val="0C4DA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1600" b="1">
                <a:latin typeface="EuropeaEco"/>
                <a:ea typeface="EuropeaEco"/>
              </a:rPr>
              <a:t>3</a:t>
            </a:r>
            <a:endParaRPr lang="it-IT"/>
          </a:p>
        </p:txBody>
      </p:sp>
      <p:sp>
        <p:nvSpPr>
          <p:cNvPr id="14" name="Ovale 13">
            <a:extLst>
              <a:ext uri="{FF2B5EF4-FFF2-40B4-BE49-F238E27FC236}">
                <a16:creationId xmlns:a16="http://schemas.microsoft.com/office/drawing/2014/main" id="{9170C5FC-B70F-459D-F7A7-9F22528BDF0E}"/>
              </a:ext>
            </a:extLst>
          </p:cNvPr>
          <p:cNvSpPr/>
          <p:nvPr/>
        </p:nvSpPr>
        <p:spPr>
          <a:xfrm>
            <a:off x="870856" y="3595912"/>
            <a:ext cx="346165" cy="346166"/>
          </a:xfrm>
          <a:prstGeom prst="ellipse">
            <a:avLst/>
          </a:prstGeom>
          <a:solidFill>
            <a:srgbClr val="0C4DA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1600" b="1">
                <a:latin typeface="EuropeaEco"/>
                <a:ea typeface="EuropeaEco"/>
              </a:rPr>
              <a:t>4</a:t>
            </a:r>
            <a:endParaRPr lang="it-IT"/>
          </a:p>
        </p:txBody>
      </p:sp>
      <p:sp>
        <p:nvSpPr>
          <p:cNvPr id="15" name="Ovale 14">
            <a:extLst>
              <a:ext uri="{FF2B5EF4-FFF2-40B4-BE49-F238E27FC236}">
                <a16:creationId xmlns:a16="http://schemas.microsoft.com/office/drawing/2014/main" id="{F1216BCD-071E-2ABC-D72A-313F3738915C}"/>
              </a:ext>
            </a:extLst>
          </p:cNvPr>
          <p:cNvSpPr/>
          <p:nvPr/>
        </p:nvSpPr>
        <p:spPr>
          <a:xfrm>
            <a:off x="870855" y="4212769"/>
            <a:ext cx="346165" cy="346166"/>
          </a:xfrm>
          <a:prstGeom prst="ellipse">
            <a:avLst/>
          </a:prstGeom>
          <a:solidFill>
            <a:srgbClr val="0C4DA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1600" b="1">
                <a:latin typeface="EuropeaEco"/>
                <a:ea typeface="EuropeaEco"/>
              </a:rPr>
              <a:t>5</a:t>
            </a:r>
          </a:p>
        </p:txBody>
      </p:sp>
      <p:sp>
        <p:nvSpPr>
          <p:cNvPr id="16" name="Ovale 15">
            <a:extLst>
              <a:ext uri="{FF2B5EF4-FFF2-40B4-BE49-F238E27FC236}">
                <a16:creationId xmlns:a16="http://schemas.microsoft.com/office/drawing/2014/main" id="{272F44EE-93C0-2884-2582-BD73E3E6EB0B}"/>
              </a:ext>
            </a:extLst>
          </p:cNvPr>
          <p:cNvSpPr/>
          <p:nvPr/>
        </p:nvSpPr>
        <p:spPr>
          <a:xfrm>
            <a:off x="870854" y="4771568"/>
            <a:ext cx="346165" cy="346166"/>
          </a:xfrm>
          <a:prstGeom prst="ellipse">
            <a:avLst/>
          </a:prstGeom>
          <a:solidFill>
            <a:srgbClr val="0C4DA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1600" b="1">
                <a:latin typeface="EuropeaEco"/>
                <a:ea typeface="EuropeaEco"/>
              </a:rPr>
              <a:t>6</a:t>
            </a:r>
          </a:p>
        </p:txBody>
      </p:sp>
      <p:sp>
        <p:nvSpPr>
          <p:cNvPr id="17" name="Ovale 16">
            <a:extLst>
              <a:ext uri="{FF2B5EF4-FFF2-40B4-BE49-F238E27FC236}">
                <a16:creationId xmlns:a16="http://schemas.microsoft.com/office/drawing/2014/main" id="{820BFBEB-2252-E7A2-15DE-F0E4F9D3C0B0}"/>
              </a:ext>
            </a:extLst>
          </p:cNvPr>
          <p:cNvSpPr/>
          <p:nvPr/>
        </p:nvSpPr>
        <p:spPr>
          <a:xfrm>
            <a:off x="870854" y="5359397"/>
            <a:ext cx="346165" cy="346166"/>
          </a:xfrm>
          <a:prstGeom prst="ellipse">
            <a:avLst/>
          </a:prstGeom>
          <a:solidFill>
            <a:srgbClr val="0C4DA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1600" b="1">
                <a:latin typeface="EuropeaEco"/>
                <a:ea typeface="EuropeaEco"/>
              </a:rPr>
              <a:t>7</a:t>
            </a:r>
          </a:p>
        </p:txBody>
      </p:sp>
    </p:spTree>
    <p:extLst>
      <p:ext uri="{BB962C8B-B14F-4D97-AF65-F5344CB8AC3E}">
        <p14:creationId xmlns:p14="http://schemas.microsoft.com/office/powerpoint/2010/main" val="3478765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26D3B-3AF9-DE16-E906-FB07A1155E41}"/>
            </a:ext>
          </a:extLst>
        </p:cNvPr>
        <p:cNvGrpSpPr/>
        <p:nvPr/>
      </p:nvGrpSpPr>
      <p:grpSpPr>
        <a:xfrm>
          <a:off x="0" y="0"/>
          <a:ext cx="0" cy="0"/>
          <a:chOff x="0" y="0"/>
          <a:chExt cx="0" cy="0"/>
        </a:xfrm>
      </p:grpSpPr>
      <p:sp>
        <p:nvSpPr>
          <p:cNvPr id="9" name="Arrow: Down 8">
            <a:extLst>
              <a:ext uri="{FF2B5EF4-FFF2-40B4-BE49-F238E27FC236}">
                <a16:creationId xmlns:a16="http://schemas.microsoft.com/office/drawing/2014/main" id="{15907CC9-D0AB-9D2C-1B62-E0E792946734}"/>
              </a:ext>
            </a:extLst>
          </p:cNvPr>
          <p:cNvSpPr/>
          <p:nvPr/>
        </p:nvSpPr>
        <p:spPr>
          <a:xfrm>
            <a:off x="4232490" y="3583680"/>
            <a:ext cx="1001949" cy="1546699"/>
          </a:xfrm>
          <a:prstGeom prst="downArrow">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err="1">
              <a:latin typeface="Myriad Pro" panose="020B0503030403020204" pitchFamily="34" charset="0"/>
            </a:endParaRPr>
          </a:p>
        </p:txBody>
      </p:sp>
      <p:sp>
        <p:nvSpPr>
          <p:cNvPr id="2" name="Text Placeholder 1">
            <a:extLst>
              <a:ext uri="{FF2B5EF4-FFF2-40B4-BE49-F238E27FC236}">
                <a16:creationId xmlns:a16="http://schemas.microsoft.com/office/drawing/2014/main" id="{0DF273FE-7661-9A0A-A19D-36CDB0C803FF}"/>
              </a:ext>
            </a:extLst>
          </p:cNvPr>
          <p:cNvSpPr>
            <a:spLocks noGrp="1"/>
          </p:cNvSpPr>
          <p:nvPr>
            <p:ph type="body" sz="quarter" idx="19"/>
          </p:nvPr>
        </p:nvSpPr>
        <p:spPr>
          <a:xfrm>
            <a:off x="394393" y="1745436"/>
            <a:ext cx="8336652" cy="511440"/>
          </a:xfrm>
        </p:spPr>
        <p:txBody>
          <a:bodyPr/>
          <a:lstStyle/>
          <a:p>
            <a:r>
              <a:rPr lang="en-GB"/>
              <a:t>The Mediterranean Sea framework</a:t>
            </a:r>
          </a:p>
        </p:txBody>
      </p:sp>
      <p:sp>
        <p:nvSpPr>
          <p:cNvPr id="3" name="Text Placeholder 2">
            <a:extLst>
              <a:ext uri="{FF2B5EF4-FFF2-40B4-BE49-F238E27FC236}">
                <a16:creationId xmlns:a16="http://schemas.microsoft.com/office/drawing/2014/main" id="{C56076AC-3B82-85F2-C09E-C156BA8D9D75}"/>
              </a:ext>
            </a:extLst>
          </p:cNvPr>
          <p:cNvSpPr>
            <a:spLocks noGrp="1"/>
          </p:cNvSpPr>
          <p:nvPr>
            <p:ph type="body" sz="quarter" idx="20"/>
          </p:nvPr>
        </p:nvSpPr>
        <p:spPr/>
        <p:txBody>
          <a:bodyPr/>
          <a:lstStyle/>
          <a:p>
            <a:r>
              <a:rPr lang="en-GB"/>
              <a:t>Introduction</a:t>
            </a:r>
          </a:p>
        </p:txBody>
      </p:sp>
      <p:sp>
        <p:nvSpPr>
          <p:cNvPr id="4" name="Title 3">
            <a:extLst>
              <a:ext uri="{FF2B5EF4-FFF2-40B4-BE49-F238E27FC236}">
                <a16:creationId xmlns:a16="http://schemas.microsoft.com/office/drawing/2014/main" id="{EC28E2A8-7B5E-058D-3218-3A017693B8D4}"/>
              </a:ext>
            </a:extLst>
          </p:cNvPr>
          <p:cNvSpPr>
            <a:spLocks noGrp="1"/>
          </p:cNvSpPr>
          <p:nvPr>
            <p:ph type="ctrTitle"/>
          </p:nvPr>
        </p:nvSpPr>
        <p:spPr>
          <a:xfrm>
            <a:off x="394392" y="854943"/>
            <a:ext cx="8336653" cy="815859"/>
          </a:xfrm>
        </p:spPr>
        <p:txBody>
          <a:bodyPr>
            <a:normAutofit/>
          </a:bodyPr>
          <a:lstStyle/>
          <a:p>
            <a:r>
              <a:rPr lang="en-GB"/>
              <a:t>Background</a:t>
            </a:r>
          </a:p>
        </p:txBody>
      </p:sp>
      <p:sp>
        <p:nvSpPr>
          <p:cNvPr id="5" name="Text Placeholder 4">
            <a:extLst>
              <a:ext uri="{FF2B5EF4-FFF2-40B4-BE49-F238E27FC236}">
                <a16:creationId xmlns:a16="http://schemas.microsoft.com/office/drawing/2014/main" id="{A1759878-18FD-3EC1-BE19-A87177E325A7}"/>
              </a:ext>
            </a:extLst>
          </p:cNvPr>
          <p:cNvSpPr>
            <a:spLocks noGrp="1"/>
          </p:cNvSpPr>
          <p:nvPr>
            <p:ph type="body" sz="quarter" idx="21"/>
          </p:nvPr>
        </p:nvSpPr>
        <p:spPr>
          <a:xfrm>
            <a:off x="434263" y="2331510"/>
            <a:ext cx="10284537" cy="1128524"/>
          </a:xfrm>
          <a:prstGeom prst="rect">
            <a:avLst/>
          </a:prstGeom>
        </p:spPr>
        <p:txBody>
          <a:bodyPr/>
          <a:lstStyle/>
          <a:p>
            <a:pPr marL="285750" lvl="0" indent="-285750">
              <a:lnSpc>
                <a:spcPct val="100000"/>
              </a:lnSpc>
              <a:buClr>
                <a:srgbClr val="0C4DA2"/>
              </a:buClr>
              <a:buFont typeface="Arial" panose="020B0604020202020204" pitchFamily="34" charset="0"/>
              <a:buChar char="•"/>
              <a:defRPr/>
            </a:pPr>
            <a:r>
              <a:rPr lang="en-NZ">
                <a:latin typeface="+mn-lt"/>
              </a:rPr>
              <a:t>profound </a:t>
            </a:r>
            <a:r>
              <a:rPr lang="en-NZ" b="1">
                <a:latin typeface="+mn-lt"/>
              </a:rPr>
              <a:t>ecological diversity and socio-economic importance</a:t>
            </a:r>
          </a:p>
          <a:p>
            <a:pPr marL="285750" lvl="0" indent="-285750">
              <a:lnSpc>
                <a:spcPct val="100000"/>
              </a:lnSpc>
              <a:buClr>
                <a:srgbClr val="0C4DA2"/>
              </a:buClr>
              <a:buFont typeface="Arial" panose="020B0604020202020204" pitchFamily="34" charset="0"/>
              <a:buChar char="•"/>
              <a:defRPr/>
            </a:pPr>
            <a:r>
              <a:rPr lang="en-NZ" b="1">
                <a:latin typeface="+mn-lt"/>
              </a:rPr>
              <a:t>complex geopolitical architecture</a:t>
            </a:r>
            <a:r>
              <a:rPr lang="en-NZ">
                <a:latin typeface="+mn-lt"/>
              </a:rPr>
              <a:t> (8 EU countries – 14 non-EU countries)</a:t>
            </a:r>
          </a:p>
          <a:p>
            <a:pPr marL="285750" lvl="0" indent="-285750">
              <a:lnSpc>
                <a:spcPct val="100000"/>
              </a:lnSpc>
              <a:buClr>
                <a:srgbClr val="0C4DA2"/>
              </a:buClr>
              <a:buFont typeface="Arial" panose="020B0604020202020204" pitchFamily="34" charset="0"/>
              <a:buChar char="•"/>
              <a:defRPr/>
            </a:pPr>
            <a:r>
              <a:rPr lang="en-NZ">
                <a:solidFill>
                  <a:srgbClr val="000000"/>
                </a:solidFill>
                <a:latin typeface="+mn-lt"/>
                <a:ea typeface="EuropeaEco" pitchFamily="2" charset="0"/>
              </a:rPr>
              <a:t>nee</a:t>
            </a:r>
            <a:r>
              <a:rPr kumimoji="0" lang="en-NZ" sz="2000" i="0" u="none" strike="noStrike" kern="1200" cap="none" spc="0" normalizeH="0" baseline="0" noProof="0">
                <a:ln>
                  <a:noFill/>
                </a:ln>
                <a:solidFill>
                  <a:srgbClr val="000000"/>
                </a:solidFill>
                <a:effectLst/>
                <a:uLnTx/>
                <a:uFillTx/>
                <a:latin typeface="+mn-lt"/>
                <a:ea typeface="EuropeaEco" pitchFamily="2" charset="0"/>
                <a:cs typeface="+mn-cs"/>
              </a:rPr>
              <a:t>d of a </a:t>
            </a:r>
            <a:r>
              <a:rPr lang="en-NZ">
                <a:latin typeface="+mn-lt"/>
              </a:rPr>
              <a:t>high degree of </a:t>
            </a:r>
            <a:r>
              <a:rPr lang="en-NZ" b="1">
                <a:latin typeface="+mn-lt"/>
              </a:rPr>
              <a:t>cross-border synergy</a:t>
            </a:r>
            <a:r>
              <a:rPr lang="en-NZ">
                <a:latin typeface="+mn-lt"/>
              </a:rPr>
              <a:t> (shared stocks and essential fish habitats)</a:t>
            </a:r>
            <a:endParaRPr kumimoji="0" lang="en-GB" sz="2000" i="0" u="none" strike="noStrike" kern="1200" cap="none" spc="0" normalizeH="0" baseline="0" noProof="0">
              <a:ln>
                <a:noFill/>
              </a:ln>
              <a:solidFill>
                <a:srgbClr val="000000"/>
              </a:solidFill>
              <a:effectLst/>
              <a:uLnTx/>
              <a:uFillTx/>
              <a:latin typeface="+mn-lt"/>
              <a:ea typeface="EuropeaEco" pitchFamily="2" charset="0"/>
              <a:cs typeface="+mn-cs"/>
            </a:endParaRPr>
          </a:p>
        </p:txBody>
      </p:sp>
      <p:sp>
        <p:nvSpPr>
          <p:cNvPr id="6" name="Text Placeholder 4">
            <a:extLst>
              <a:ext uri="{FF2B5EF4-FFF2-40B4-BE49-F238E27FC236}">
                <a16:creationId xmlns:a16="http://schemas.microsoft.com/office/drawing/2014/main" id="{60A2C28D-19B3-504B-1CDD-CF8BD4F65660}"/>
              </a:ext>
            </a:extLst>
          </p:cNvPr>
          <p:cNvSpPr txBox="1">
            <a:spLocks/>
          </p:cNvSpPr>
          <p:nvPr/>
        </p:nvSpPr>
        <p:spPr>
          <a:xfrm>
            <a:off x="434263" y="5254026"/>
            <a:ext cx="9215575" cy="1128524"/>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Myriad Pro" panose="020B0604020202020204" pitchFamily="34" charset="0"/>
              <a:buNone/>
              <a:defRPr sz="2000" b="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pPr marL="342900" indent="-342900">
              <a:lnSpc>
                <a:spcPct val="100000"/>
              </a:lnSpc>
              <a:buClr>
                <a:srgbClr val="0C4DA2"/>
              </a:buClr>
              <a:buFont typeface="Arial" panose="020B0604020202020204" pitchFamily="34" charset="0"/>
              <a:buChar char="•"/>
              <a:defRPr/>
            </a:pPr>
            <a:r>
              <a:rPr lang="en-NZ">
                <a:latin typeface="+mn-lt"/>
              </a:rPr>
              <a:t>meet the </a:t>
            </a:r>
            <a:r>
              <a:rPr lang="en-NZ" b="1">
                <a:latin typeface="+mn-lt"/>
              </a:rPr>
              <a:t>sustainability requirements </a:t>
            </a:r>
            <a:r>
              <a:rPr lang="en-NZ">
                <a:latin typeface="+mn-lt"/>
              </a:rPr>
              <a:t>of the common fisheries policy, and the EU engagements in the overarching framework of the European Green Deal and the EU Biodiversity Strategy 2030</a:t>
            </a:r>
            <a:endParaRPr lang="en-GB">
              <a:latin typeface="+mn-lt"/>
            </a:endParaRPr>
          </a:p>
        </p:txBody>
      </p:sp>
      <p:sp>
        <p:nvSpPr>
          <p:cNvPr id="8" name="TextBox 7">
            <a:extLst>
              <a:ext uri="{FF2B5EF4-FFF2-40B4-BE49-F238E27FC236}">
                <a16:creationId xmlns:a16="http://schemas.microsoft.com/office/drawing/2014/main" id="{637285B8-739B-78D7-000D-1EBD0295B14A}"/>
              </a:ext>
            </a:extLst>
          </p:cNvPr>
          <p:cNvSpPr txBox="1"/>
          <p:nvPr/>
        </p:nvSpPr>
        <p:spPr>
          <a:xfrm>
            <a:off x="1922173" y="3935727"/>
            <a:ext cx="5948464" cy="400110"/>
          </a:xfrm>
          <a:prstGeom prst="rect">
            <a:avLst/>
          </a:prstGeom>
          <a:noFill/>
        </p:spPr>
        <p:txBody>
          <a:bodyPr wrap="square">
            <a:spAutoFit/>
          </a:bodyPr>
          <a:lstStyle/>
          <a:p>
            <a:pPr>
              <a:lnSpc>
                <a:spcPct val="100000"/>
              </a:lnSpc>
              <a:buClr>
                <a:srgbClr val="0C4DA2"/>
              </a:buClr>
              <a:defRPr/>
            </a:pPr>
            <a:r>
              <a:rPr lang="en-NZ" sz="2000"/>
              <a:t>Unilateral management is consequently insufficient to:</a:t>
            </a:r>
          </a:p>
        </p:txBody>
      </p:sp>
    </p:spTree>
    <p:extLst>
      <p:ext uri="{BB962C8B-B14F-4D97-AF65-F5344CB8AC3E}">
        <p14:creationId xmlns:p14="http://schemas.microsoft.com/office/powerpoint/2010/main" val="3199318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B11D1-D8ED-DD52-F243-5EA7B35DE4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CA9C49-27BA-B92F-395B-F4AA1F5B99DB}"/>
              </a:ext>
            </a:extLst>
          </p:cNvPr>
          <p:cNvSpPr>
            <a:spLocks noGrp="1"/>
          </p:cNvSpPr>
          <p:nvPr>
            <p:ph type="body" sz="quarter" idx="20"/>
          </p:nvPr>
        </p:nvSpPr>
        <p:spPr/>
        <p:txBody>
          <a:bodyPr/>
          <a:lstStyle/>
          <a:p>
            <a:r>
              <a:rPr lang="en-GB"/>
              <a:t>Introduction</a:t>
            </a:r>
          </a:p>
        </p:txBody>
      </p:sp>
      <p:sp>
        <p:nvSpPr>
          <p:cNvPr id="3" name="Title 2">
            <a:extLst>
              <a:ext uri="{FF2B5EF4-FFF2-40B4-BE49-F238E27FC236}">
                <a16:creationId xmlns:a16="http://schemas.microsoft.com/office/drawing/2014/main" id="{F74BF348-EE1C-7FFB-224D-485D2964796E}"/>
              </a:ext>
            </a:extLst>
          </p:cNvPr>
          <p:cNvSpPr>
            <a:spLocks noGrp="1"/>
          </p:cNvSpPr>
          <p:nvPr>
            <p:ph type="ctrTitle"/>
          </p:nvPr>
        </p:nvSpPr>
        <p:spPr/>
        <p:txBody>
          <a:bodyPr/>
          <a:lstStyle/>
          <a:p>
            <a:r>
              <a:rPr lang="en-GB"/>
              <a:t>Aims of the study</a:t>
            </a:r>
          </a:p>
        </p:txBody>
      </p:sp>
      <p:sp>
        <p:nvSpPr>
          <p:cNvPr id="4" name="Content Placeholder 3">
            <a:extLst>
              <a:ext uri="{FF2B5EF4-FFF2-40B4-BE49-F238E27FC236}">
                <a16:creationId xmlns:a16="http://schemas.microsoft.com/office/drawing/2014/main" id="{1C5BBC7D-7263-D096-B759-2A96CF1B3143}"/>
              </a:ext>
            </a:extLst>
          </p:cNvPr>
          <p:cNvSpPr>
            <a:spLocks noGrp="1"/>
          </p:cNvSpPr>
          <p:nvPr>
            <p:ph idx="1"/>
          </p:nvPr>
        </p:nvSpPr>
        <p:spPr>
          <a:xfrm>
            <a:off x="394392" y="3972500"/>
            <a:ext cx="11340408" cy="2096422"/>
          </a:xfrm>
        </p:spPr>
        <p:txBody>
          <a:bodyPr vert="horz" lIns="91440" tIns="45720" rIns="91440" bIns="45720" rtlCol="0" anchor="t">
            <a:normAutofit lnSpcReduction="10000"/>
          </a:bodyPr>
          <a:lstStyle/>
          <a:p>
            <a:pPr marL="0" indent="0" algn="ctr">
              <a:buNone/>
            </a:pPr>
            <a:r>
              <a:rPr lang="en-GB">
                <a:latin typeface="+mn-lt"/>
              </a:rPr>
              <a:t>Which are the </a:t>
            </a:r>
            <a:r>
              <a:rPr lang="en-NZ" b="1">
                <a:latin typeface="+mn-lt"/>
              </a:rPr>
              <a:t>processes </a:t>
            </a:r>
            <a:r>
              <a:rPr lang="en-NZ">
                <a:latin typeface="+mn-lt"/>
              </a:rPr>
              <a:t>and the </a:t>
            </a:r>
            <a:r>
              <a:rPr lang="en-NZ" b="1">
                <a:latin typeface="+mn-lt"/>
              </a:rPr>
              <a:t>governance context </a:t>
            </a:r>
            <a:r>
              <a:rPr lang="en-NZ">
                <a:latin typeface="+mn-lt"/>
              </a:rPr>
              <a:t>required to establish effective technical and conservation measures in the Mediterranean Sea?</a:t>
            </a:r>
            <a:endParaRPr lang="en-GB">
              <a:latin typeface="+mn-lt"/>
            </a:endParaRPr>
          </a:p>
          <a:p>
            <a:pPr lvl="1">
              <a:lnSpc>
                <a:spcPct val="170000"/>
              </a:lnSpc>
            </a:pPr>
            <a:r>
              <a:rPr lang="en-NZ">
                <a:latin typeface="+mn-lt"/>
              </a:rPr>
              <a:t>GFCM "data-to-advice-to-adoption" process</a:t>
            </a:r>
            <a:endParaRPr lang="en-NZ">
              <a:latin typeface="+mn-lt"/>
              <a:ea typeface="EuropeaEco"/>
            </a:endParaRPr>
          </a:p>
          <a:p>
            <a:pPr lvl="1">
              <a:lnSpc>
                <a:spcPct val="170000"/>
              </a:lnSpc>
            </a:pPr>
            <a:r>
              <a:rPr lang="en-NZ">
                <a:latin typeface="+mn-lt"/>
              </a:rPr>
              <a:t>critical factors for </a:t>
            </a:r>
            <a:r>
              <a:rPr lang="en-NZ" b="1">
                <a:latin typeface="+mn-lt"/>
              </a:rPr>
              <a:t>bilateral and multilevel cooperation</a:t>
            </a:r>
            <a:r>
              <a:rPr lang="en-NZ">
                <a:latin typeface="+mn-lt"/>
              </a:rPr>
              <a:t> among GFCM m</a:t>
            </a:r>
            <a:r>
              <a:rPr lang="en-GB">
                <a:latin typeface="+mn-lt"/>
              </a:rPr>
              <a:t>embers</a:t>
            </a:r>
            <a:endParaRPr lang="en-GB">
              <a:latin typeface="+mn-lt"/>
              <a:ea typeface="EuropeaEco"/>
            </a:endParaRPr>
          </a:p>
          <a:p>
            <a:pPr lvl="1">
              <a:lnSpc>
                <a:spcPct val="170000"/>
              </a:lnSpc>
            </a:pPr>
            <a:r>
              <a:rPr lang="en-NZ">
                <a:latin typeface="+mn-lt"/>
              </a:rPr>
              <a:t>comparative analysis of flagship </a:t>
            </a:r>
            <a:r>
              <a:rPr lang="en-NZ" b="1">
                <a:latin typeface="+mn-lt"/>
              </a:rPr>
              <a:t>fisheries restricted areas</a:t>
            </a:r>
            <a:r>
              <a:rPr lang="en-NZ" dirty="0">
                <a:latin typeface="+mn-lt"/>
              </a:rPr>
              <a:t> </a:t>
            </a:r>
            <a:r>
              <a:rPr lang="en-NZ" b="1">
                <a:latin typeface="+mn-lt"/>
              </a:rPr>
              <a:t>in the Adriatic Sea</a:t>
            </a:r>
            <a:endParaRPr lang="en-NZ" b="1">
              <a:latin typeface="+mn-lt"/>
              <a:ea typeface="EuropeaEco"/>
            </a:endParaRPr>
          </a:p>
        </p:txBody>
      </p:sp>
      <p:sp>
        <p:nvSpPr>
          <p:cNvPr id="6" name="TextBox 5">
            <a:extLst>
              <a:ext uri="{FF2B5EF4-FFF2-40B4-BE49-F238E27FC236}">
                <a16:creationId xmlns:a16="http://schemas.microsoft.com/office/drawing/2014/main" id="{33076B03-FBBB-9F0A-8ED7-0581CC10E696}"/>
              </a:ext>
            </a:extLst>
          </p:cNvPr>
          <p:cNvSpPr txBox="1"/>
          <p:nvPr/>
        </p:nvSpPr>
        <p:spPr>
          <a:xfrm>
            <a:off x="394392" y="1902017"/>
            <a:ext cx="11340408" cy="1015663"/>
          </a:xfrm>
          <a:prstGeom prst="rect">
            <a:avLst/>
          </a:prstGeom>
          <a:noFill/>
        </p:spPr>
        <p:txBody>
          <a:bodyPr wrap="square" lIns="91440" tIns="45720" rIns="91440" bIns="45720" anchor="t">
            <a:spAutoFit/>
          </a:bodyPr>
          <a:lstStyle/>
          <a:p>
            <a:r>
              <a:rPr lang="en-NZ" sz="2000" dirty="0">
                <a:effectLst/>
                <a:ea typeface="Times New Roman" panose="02020603050405020304" pitchFamily="18" charset="0"/>
                <a:cs typeface="Times New Roman"/>
              </a:rPr>
              <a:t>Investigate </a:t>
            </a:r>
            <a:r>
              <a:rPr lang="en-NZ" sz="2000" dirty="0">
                <a:ea typeface="Times New Roman" panose="02020603050405020304" pitchFamily="18" charset="0"/>
                <a:cs typeface="Times New Roman"/>
              </a:rPr>
              <a:t>fisheries </a:t>
            </a:r>
            <a:r>
              <a:rPr lang="en-NZ" sz="2000" dirty="0">
                <a:effectLst/>
                <a:ea typeface="Times New Roman" panose="02020603050405020304" pitchFamily="18" charset="0"/>
                <a:cs typeface="Times New Roman"/>
              </a:rPr>
              <a:t>cooperation in the </a:t>
            </a:r>
            <a:r>
              <a:rPr lang="en-NZ" sz="2000" dirty="0">
                <a:ea typeface="Times New Roman" panose="02020603050405020304" pitchFamily="18" charset="0"/>
                <a:cs typeface="Times New Roman"/>
              </a:rPr>
              <a:t>Mediterranean, </a:t>
            </a:r>
            <a:r>
              <a:rPr lang="en-NZ" sz="2000" dirty="0">
                <a:effectLst/>
                <a:ea typeface="Times New Roman" panose="02020603050405020304" pitchFamily="18" charset="0"/>
                <a:cs typeface="Times New Roman"/>
              </a:rPr>
              <a:t>focusing on the actions taken by the General Fisheries Commission for the Mediterranean (GFCM) to </a:t>
            </a:r>
            <a:r>
              <a:rPr lang="en-NZ" sz="2000" b="1" dirty="0">
                <a:effectLst/>
                <a:ea typeface="Times New Roman" panose="02020603050405020304" pitchFamily="18" charset="0"/>
                <a:cs typeface="Times New Roman"/>
              </a:rPr>
              <a:t>support cross-border cooperation and management of fisheries resources</a:t>
            </a:r>
            <a:r>
              <a:rPr lang="en-NZ" sz="2000" dirty="0">
                <a:effectLst/>
                <a:ea typeface="Times New Roman" panose="02020603050405020304" pitchFamily="18" charset="0"/>
                <a:cs typeface="Times New Roman"/>
              </a:rPr>
              <a:t> to harmonize conservation measures </a:t>
            </a:r>
            <a:endParaRPr lang="en-NZ" sz="2000" dirty="0">
              <a:cs typeface="Times New Roman"/>
            </a:endParaRPr>
          </a:p>
        </p:txBody>
      </p:sp>
      <p:sp>
        <p:nvSpPr>
          <p:cNvPr id="7" name="Arrow: Down 6">
            <a:extLst>
              <a:ext uri="{FF2B5EF4-FFF2-40B4-BE49-F238E27FC236}">
                <a16:creationId xmlns:a16="http://schemas.microsoft.com/office/drawing/2014/main" id="{199F1369-F065-1DEF-25B8-0015903CBD96}"/>
              </a:ext>
            </a:extLst>
          </p:cNvPr>
          <p:cNvSpPr/>
          <p:nvPr/>
        </p:nvSpPr>
        <p:spPr>
          <a:xfrm>
            <a:off x="5446832" y="2920892"/>
            <a:ext cx="1001949" cy="954454"/>
          </a:xfrm>
          <a:prstGeom prst="downArrow">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err="1">
              <a:latin typeface="Myriad Pro" panose="020B0503030403020204" pitchFamily="34" charset="0"/>
            </a:endParaRPr>
          </a:p>
        </p:txBody>
      </p:sp>
    </p:spTree>
    <p:extLst>
      <p:ext uri="{BB962C8B-B14F-4D97-AF65-F5344CB8AC3E}">
        <p14:creationId xmlns:p14="http://schemas.microsoft.com/office/powerpoint/2010/main" val="3599748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0"/>
          </p:nvPr>
        </p:nvSpPr>
        <p:spPr/>
        <p:txBody>
          <a:bodyPr/>
          <a:lstStyle/>
          <a:p>
            <a:r>
              <a:rPr lang="en-GB"/>
              <a:t>Overview</a:t>
            </a:r>
          </a:p>
        </p:txBody>
      </p:sp>
      <p:sp>
        <p:nvSpPr>
          <p:cNvPr id="3" name="Title 2"/>
          <p:cNvSpPr>
            <a:spLocks noGrp="1"/>
          </p:cNvSpPr>
          <p:nvPr>
            <p:ph type="ctrTitle"/>
          </p:nvPr>
        </p:nvSpPr>
        <p:spPr>
          <a:xfrm>
            <a:off x="394392" y="779993"/>
            <a:ext cx="11403215" cy="965443"/>
          </a:xfrm>
        </p:spPr>
        <p:txBody>
          <a:bodyPr>
            <a:noAutofit/>
          </a:bodyPr>
          <a:lstStyle/>
          <a:p>
            <a:r>
              <a:rPr lang="en-GB"/>
              <a:t>Mediterranean governance and fisheries management</a:t>
            </a:r>
          </a:p>
        </p:txBody>
      </p:sp>
      <p:sp>
        <p:nvSpPr>
          <p:cNvPr id="4" name="Text Placeholder 3"/>
          <p:cNvSpPr>
            <a:spLocks noGrp="1"/>
          </p:cNvSpPr>
          <p:nvPr>
            <p:ph type="body" sz="quarter" idx="21"/>
          </p:nvPr>
        </p:nvSpPr>
        <p:spPr>
          <a:xfrm>
            <a:off x="394391" y="2740301"/>
            <a:ext cx="11307983" cy="2857565"/>
          </a:xfrm>
        </p:spPr>
        <p:txBody>
          <a:bodyPr vert="horz" lIns="0" tIns="0" rIns="0" bIns="0" rtlCol="0" anchor="t">
            <a:noAutofit/>
          </a:bodyPr>
          <a:lstStyle/>
          <a:p>
            <a:pPr marL="342900" lvl="0" indent="-342900">
              <a:lnSpc>
                <a:spcPct val="100000"/>
              </a:lnSpc>
              <a:buClr>
                <a:srgbClr val="0C4DA2"/>
              </a:buClr>
              <a:buFont typeface="Arial" panose="020B0604020202020204" pitchFamily="34" charset="0"/>
              <a:buChar char="•"/>
              <a:defRPr/>
            </a:pPr>
            <a:r>
              <a:rPr lang="en-NZ" b="1" dirty="0"/>
              <a:t>GFCM </a:t>
            </a:r>
            <a:r>
              <a:rPr lang="en-NZ" dirty="0"/>
              <a:t>coordinates the efforts of countries towards the conservation and sustainable use of living marine resources at different levels </a:t>
            </a:r>
            <a:br>
              <a:rPr lang="en-NZ" dirty="0"/>
            </a:br>
            <a:r>
              <a:rPr lang="en-NZ" sz="1600" dirty="0"/>
              <a:t>(e.g. biological, social, economic and environmental)</a:t>
            </a:r>
            <a:endParaRPr lang="en-NZ" dirty="0">
              <a:ea typeface="EuropeaEco"/>
            </a:endParaRPr>
          </a:p>
          <a:p>
            <a:pPr marL="342900" indent="-342900">
              <a:lnSpc>
                <a:spcPct val="200000"/>
              </a:lnSpc>
              <a:buClr>
                <a:srgbClr val="0C4DA2"/>
              </a:buClr>
              <a:buFont typeface="Arial" panose="020B0604020202020204" pitchFamily="34" charset="0"/>
              <a:buChar char="•"/>
              <a:defRPr/>
            </a:pPr>
            <a:r>
              <a:rPr kumimoji="0" lang="en-NZ" b="1" i="0" u="none" strike="noStrike" kern="1200" cap="none" spc="0" normalizeH="0" baseline="0" noProof="0" dirty="0">
                <a:ln>
                  <a:noFill/>
                </a:ln>
                <a:solidFill>
                  <a:srgbClr val="000000"/>
                </a:solidFill>
                <a:effectLst/>
                <a:uLnTx/>
                <a:uFillTx/>
                <a:latin typeface="+mn-lt"/>
                <a:ea typeface="+mn-ea"/>
                <a:cs typeface="+mn-cs"/>
              </a:rPr>
              <a:t>Member States (MS) representatives </a:t>
            </a:r>
            <a:r>
              <a:rPr kumimoji="0" lang="en-NZ" b="0" i="0" u="none" strike="noStrike" kern="1200" cap="none" spc="0" normalizeH="0" baseline="0" noProof="0" dirty="0">
                <a:ln>
                  <a:noFill/>
                </a:ln>
                <a:solidFill>
                  <a:srgbClr val="000000"/>
                </a:solidFill>
                <a:effectLst/>
                <a:uLnTx/>
                <a:uFillTx/>
                <a:latin typeface="+mn-lt"/>
                <a:ea typeface="+mn-ea"/>
                <a:cs typeface="+mn-cs"/>
              </a:rPr>
              <a:t>and </a:t>
            </a:r>
            <a:r>
              <a:rPr kumimoji="0" lang="en-NZ" b="1" i="0" u="none" strike="noStrike" kern="1200" cap="none" spc="0" normalizeH="0" baseline="0" noProof="0" dirty="0">
                <a:ln>
                  <a:noFill/>
                </a:ln>
                <a:solidFill>
                  <a:srgbClr val="000000"/>
                </a:solidFill>
                <a:effectLst/>
                <a:uLnTx/>
                <a:uFillTx/>
                <a:latin typeface="+mn-lt"/>
                <a:ea typeface="+mn-ea"/>
                <a:cs typeface="+mn-cs"/>
              </a:rPr>
              <a:t>European Commission (DG-MARE) </a:t>
            </a:r>
            <a:r>
              <a:rPr kumimoji="0" lang="en-NZ" b="0" i="0" u="none" strike="noStrike" kern="1200" cap="none" spc="0" normalizeH="0" baseline="0" noProof="0" dirty="0">
                <a:ln>
                  <a:noFill/>
                </a:ln>
                <a:solidFill>
                  <a:srgbClr val="000000"/>
                </a:solidFill>
                <a:effectLst/>
                <a:uLnTx/>
                <a:uFillTx/>
                <a:latin typeface="+mn-lt"/>
                <a:ea typeface="+mn-ea"/>
                <a:cs typeface="+mn-cs"/>
              </a:rPr>
              <a:t>representing </a:t>
            </a:r>
            <a:r>
              <a:rPr lang="en-NZ" dirty="0">
                <a:solidFill>
                  <a:srgbClr val="000000"/>
                </a:solidFill>
                <a:latin typeface="+mn-lt"/>
              </a:rPr>
              <a:t>all EU </a:t>
            </a:r>
            <a:r>
              <a:rPr kumimoji="0" lang="en-NZ" b="0" i="0" u="none" strike="noStrike" kern="1200" cap="none" spc="0" normalizeH="0" baseline="0" noProof="0" dirty="0">
                <a:ln>
                  <a:noFill/>
                </a:ln>
                <a:solidFill>
                  <a:srgbClr val="000000"/>
                </a:solidFill>
                <a:effectLst/>
                <a:uLnTx/>
                <a:uFillTx/>
                <a:latin typeface="+mn-lt"/>
                <a:ea typeface="+mn-ea"/>
                <a:cs typeface="+mn-cs"/>
              </a:rPr>
              <a:t>MS</a:t>
            </a:r>
            <a:endParaRPr lang="en-NZ" b="0" i="0" u="none" strike="noStrike" kern="1200" cap="none" spc="0" normalizeH="0" baseline="0" noProof="0" dirty="0">
              <a:ln>
                <a:noFill/>
              </a:ln>
              <a:solidFill>
                <a:srgbClr val="000000"/>
              </a:solidFill>
              <a:effectLst/>
              <a:uLnTx/>
              <a:uFillTx/>
              <a:latin typeface="+mn-lt"/>
              <a:ea typeface="EuropeaEco"/>
            </a:endParaRPr>
          </a:p>
          <a:p>
            <a:pPr marL="342900" indent="-342900">
              <a:lnSpc>
                <a:spcPct val="150000"/>
              </a:lnSpc>
              <a:buClr>
                <a:srgbClr val="0C4DA2"/>
              </a:buClr>
              <a:buFont typeface="Arial" panose="020B0604020202020204" pitchFamily="34" charset="0"/>
              <a:buChar char="•"/>
              <a:defRPr/>
            </a:pPr>
            <a:r>
              <a:rPr kumimoji="0" lang="en-NZ" b="0" i="0" u="none" strike="noStrike" kern="1200" cap="none" spc="0" normalizeH="0" baseline="0" noProof="0" dirty="0">
                <a:ln>
                  <a:noFill/>
                </a:ln>
                <a:solidFill>
                  <a:srgbClr val="000000"/>
                </a:solidFill>
                <a:effectLst/>
                <a:uLnTx/>
                <a:uFillTx/>
                <a:latin typeface="+mn-lt"/>
                <a:ea typeface="+mn-ea"/>
                <a:cs typeface="+mn-cs"/>
              </a:rPr>
              <a:t>Non-governmental organizations (</a:t>
            </a:r>
            <a:r>
              <a:rPr kumimoji="0" lang="en-NZ" b="1" i="0" u="none" strike="noStrike" kern="1200" cap="none" spc="0" normalizeH="0" baseline="0" noProof="0" dirty="0">
                <a:ln>
                  <a:noFill/>
                </a:ln>
                <a:solidFill>
                  <a:srgbClr val="000000"/>
                </a:solidFill>
                <a:effectLst/>
                <a:uLnTx/>
                <a:uFillTx/>
                <a:latin typeface="+mn-lt"/>
                <a:ea typeface="+mn-ea"/>
                <a:cs typeface="+mn-cs"/>
              </a:rPr>
              <a:t>NGOs</a:t>
            </a:r>
            <a:r>
              <a:rPr kumimoji="0" lang="en-NZ" b="0" i="0" u="none" strike="noStrike" kern="1200" cap="none" spc="0" normalizeH="0" baseline="0" noProof="0" dirty="0">
                <a:ln>
                  <a:noFill/>
                </a:ln>
                <a:solidFill>
                  <a:srgbClr val="000000"/>
                </a:solidFill>
                <a:effectLst/>
                <a:uLnTx/>
                <a:uFillTx/>
                <a:latin typeface="+mn-lt"/>
                <a:ea typeface="+mn-ea"/>
                <a:cs typeface="+mn-cs"/>
              </a:rPr>
              <a:t>) and private sector (</a:t>
            </a:r>
            <a:r>
              <a:rPr kumimoji="0" lang="en-NZ" b="1" i="0" u="none" strike="noStrike" kern="1200" cap="none" spc="0" normalizeH="0" baseline="0" noProof="0" dirty="0">
                <a:ln>
                  <a:noFill/>
                </a:ln>
                <a:solidFill>
                  <a:srgbClr val="000000"/>
                </a:solidFill>
                <a:effectLst/>
                <a:uLnTx/>
                <a:uFillTx/>
                <a:latin typeface="+mn-lt"/>
                <a:ea typeface="+mn-ea"/>
                <a:cs typeface="+mn-cs"/>
              </a:rPr>
              <a:t>stakeholders</a:t>
            </a:r>
            <a:r>
              <a:rPr kumimoji="0" lang="en-NZ" b="0" i="0" u="none" strike="noStrike" kern="1200" cap="none" spc="0" normalizeH="0" baseline="0" noProof="0" dirty="0">
                <a:ln>
                  <a:noFill/>
                </a:ln>
                <a:solidFill>
                  <a:srgbClr val="000000"/>
                </a:solidFill>
                <a:effectLst/>
                <a:uLnTx/>
                <a:uFillTx/>
                <a:latin typeface="+mn-lt"/>
                <a:ea typeface="+mn-ea"/>
                <a:cs typeface="+mn-cs"/>
              </a:rPr>
              <a:t>)</a:t>
            </a:r>
            <a:endParaRPr lang="en-NZ" dirty="0">
              <a:solidFill>
                <a:srgbClr val="000000"/>
              </a:solidFill>
              <a:latin typeface="+mn-lt"/>
              <a:ea typeface="EuropeaEco"/>
            </a:endParaRPr>
          </a:p>
          <a:p>
            <a:pPr marL="342900" lvl="0" indent="-342900">
              <a:lnSpc>
                <a:spcPct val="150000"/>
              </a:lnSpc>
              <a:buClr>
                <a:srgbClr val="0C4DA2"/>
              </a:buClr>
              <a:buFont typeface="Arial" panose="020B0604020202020204" pitchFamily="34" charset="0"/>
              <a:buChar char="•"/>
              <a:defRPr/>
            </a:pPr>
            <a:r>
              <a:rPr kumimoji="0" lang="en-NZ" b="1" i="0" u="none" strike="noStrike" kern="1200" cap="none" spc="0" normalizeH="0" baseline="0" noProof="0" dirty="0">
                <a:ln>
                  <a:noFill/>
                </a:ln>
                <a:solidFill>
                  <a:srgbClr val="000000"/>
                </a:solidFill>
                <a:effectLst/>
                <a:uLnTx/>
                <a:uFillTx/>
                <a:latin typeface="+mn-lt"/>
                <a:ea typeface="+mn-ea"/>
                <a:cs typeface="+mn-cs"/>
              </a:rPr>
              <a:t>Scientists </a:t>
            </a:r>
            <a:r>
              <a:rPr kumimoji="0" lang="en-NZ" b="0" i="0" u="none" strike="noStrike" kern="1200" cap="none" spc="0" normalizeH="0" baseline="0" noProof="0" dirty="0">
                <a:ln>
                  <a:noFill/>
                </a:ln>
                <a:solidFill>
                  <a:srgbClr val="000000"/>
                </a:solidFill>
                <a:effectLst/>
                <a:uLnTx/>
                <a:uFillTx/>
                <a:latin typeface="+mn-lt"/>
                <a:ea typeface="+mn-ea"/>
                <a:cs typeface="+mn-cs"/>
              </a:rPr>
              <a:t>all over the Mediterranean region</a:t>
            </a:r>
            <a:endParaRPr lang="en-GB" b="0" i="0" u="none" strike="noStrike" kern="1200" cap="none" spc="0" normalizeH="0" baseline="0" noProof="0" dirty="0">
              <a:ln>
                <a:noFill/>
              </a:ln>
              <a:solidFill>
                <a:srgbClr val="000000"/>
              </a:solidFill>
              <a:effectLst/>
              <a:uLnTx/>
              <a:uFillTx/>
              <a:latin typeface="+mn-lt"/>
              <a:ea typeface="EuropeaEco"/>
            </a:endParaRPr>
          </a:p>
        </p:txBody>
      </p:sp>
      <p:sp>
        <p:nvSpPr>
          <p:cNvPr id="7" name="Text Placeholder 1">
            <a:extLst>
              <a:ext uri="{FF2B5EF4-FFF2-40B4-BE49-F238E27FC236}">
                <a16:creationId xmlns:a16="http://schemas.microsoft.com/office/drawing/2014/main" id="{57E3553E-EF6F-17F1-0660-9373F893F105}"/>
              </a:ext>
            </a:extLst>
          </p:cNvPr>
          <p:cNvSpPr txBox="1">
            <a:spLocks/>
          </p:cNvSpPr>
          <p:nvPr/>
        </p:nvSpPr>
        <p:spPr>
          <a:xfrm>
            <a:off x="394393" y="2104053"/>
            <a:ext cx="8336652" cy="511440"/>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GB" sz="2500" dirty="0">
                <a:ea typeface="+mj-lt"/>
                <a:cs typeface="+mj-lt"/>
              </a:rPr>
              <a:t>Key actors </a:t>
            </a:r>
            <a:endParaRPr lang="it-IT" sz="2500" dirty="0">
              <a:ea typeface="EuropeaEco"/>
            </a:endParaRPr>
          </a:p>
        </p:txBody>
      </p:sp>
    </p:spTree>
    <p:extLst>
      <p:ext uri="{BB962C8B-B14F-4D97-AF65-F5344CB8AC3E}">
        <p14:creationId xmlns:p14="http://schemas.microsoft.com/office/powerpoint/2010/main" val="4085780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44718-7C70-D092-B8DE-0E2F8DAD36A8}"/>
            </a:ext>
          </a:extLst>
        </p:cNvPr>
        <p:cNvGrpSpPr/>
        <p:nvPr/>
      </p:nvGrpSpPr>
      <p:grpSpPr>
        <a:xfrm>
          <a:off x="0" y="0"/>
          <a:ext cx="0" cy="0"/>
          <a:chOff x="0" y="0"/>
          <a:chExt cx="0" cy="0"/>
        </a:xfrm>
      </p:grpSpPr>
      <p:sp>
        <p:nvSpPr>
          <p:cNvPr id="24" name="Arrow: Down 23">
            <a:extLst>
              <a:ext uri="{FF2B5EF4-FFF2-40B4-BE49-F238E27FC236}">
                <a16:creationId xmlns:a16="http://schemas.microsoft.com/office/drawing/2014/main" id="{3960C9B0-FE5D-4F7D-996F-7CF264629182}"/>
              </a:ext>
            </a:extLst>
          </p:cNvPr>
          <p:cNvSpPr/>
          <p:nvPr/>
        </p:nvSpPr>
        <p:spPr>
          <a:xfrm>
            <a:off x="5595023" y="3892845"/>
            <a:ext cx="1001949" cy="954454"/>
          </a:xfrm>
          <a:prstGeom prst="downArrow">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err="1">
              <a:latin typeface="Myriad Pro" panose="020B0503030403020204" pitchFamily="34" charset="0"/>
            </a:endParaRPr>
          </a:p>
        </p:txBody>
      </p:sp>
      <p:sp>
        <p:nvSpPr>
          <p:cNvPr id="2" name="Text Placeholder 1">
            <a:extLst>
              <a:ext uri="{FF2B5EF4-FFF2-40B4-BE49-F238E27FC236}">
                <a16:creationId xmlns:a16="http://schemas.microsoft.com/office/drawing/2014/main" id="{C9C92E2F-ABD0-CED1-1B92-5D7CD22B64DC}"/>
              </a:ext>
            </a:extLst>
          </p:cNvPr>
          <p:cNvSpPr>
            <a:spLocks noGrp="1"/>
          </p:cNvSpPr>
          <p:nvPr>
            <p:ph type="body" sz="quarter" idx="20"/>
          </p:nvPr>
        </p:nvSpPr>
        <p:spPr/>
        <p:txBody>
          <a:bodyPr/>
          <a:lstStyle/>
          <a:p>
            <a:r>
              <a:rPr lang="en-GB"/>
              <a:t>Overview</a:t>
            </a:r>
          </a:p>
        </p:txBody>
      </p:sp>
      <p:sp>
        <p:nvSpPr>
          <p:cNvPr id="3" name="Title 2">
            <a:extLst>
              <a:ext uri="{FF2B5EF4-FFF2-40B4-BE49-F238E27FC236}">
                <a16:creationId xmlns:a16="http://schemas.microsoft.com/office/drawing/2014/main" id="{D0DF17BC-ADF9-0513-CA2E-16A42FDD2F47}"/>
              </a:ext>
            </a:extLst>
          </p:cNvPr>
          <p:cNvSpPr>
            <a:spLocks noGrp="1"/>
          </p:cNvSpPr>
          <p:nvPr>
            <p:ph type="ctrTitle"/>
          </p:nvPr>
        </p:nvSpPr>
        <p:spPr>
          <a:xfrm>
            <a:off x="394392" y="779993"/>
            <a:ext cx="11403215" cy="965443"/>
          </a:xfrm>
        </p:spPr>
        <p:txBody>
          <a:bodyPr>
            <a:noAutofit/>
          </a:bodyPr>
          <a:lstStyle/>
          <a:p>
            <a:r>
              <a:rPr lang="en-GB"/>
              <a:t>Mediterranean governance and fishery management</a:t>
            </a:r>
          </a:p>
        </p:txBody>
      </p:sp>
      <p:sp>
        <p:nvSpPr>
          <p:cNvPr id="6" name="Text Placeholder 3">
            <a:extLst>
              <a:ext uri="{FF2B5EF4-FFF2-40B4-BE49-F238E27FC236}">
                <a16:creationId xmlns:a16="http://schemas.microsoft.com/office/drawing/2014/main" id="{C78AC94E-D8D1-0B77-3561-3328A9A6266D}"/>
              </a:ext>
            </a:extLst>
          </p:cNvPr>
          <p:cNvSpPr txBox="1">
            <a:spLocks/>
          </p:cNvSpPr>
          <p:nvPr/>
        </p:nvSpPr>
        <p:spPr>
          <a:xfrm>
            <a:off x="394391" y="2625479"/>
            <a:ext cx="11403215" cy="1382317"/>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Myriad Pro" panose="020B0604020202020204" pitchFamily="34" charset="0"/>
              <a:buNone/>
              <a:defRPr sz="2000" b="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pPr marL="342900" indent="-342900">
              <a:lnSpc>
                <a:spcPct val="100000"/>
              </a:lnSpc>
              <a:buClr>
                <a:srgbClr val="0C4DA2"/>
              </a:buClr>
              <a:buFont typeface="Arial" panose="020B0604020202020204" pitchFamily="34" charset="0"/>
              <a:buChar char="•"/>
              <a:defRPr/>
            </a:pPr>
            <a:r>
              <a:rPr lang="en-NZ" b="1"/>
              <a:t>2030 GFCM Strategy: </a:t>
            </a:r>
            <a:r>
              <a:rPr lang="en-NZ"/>
              <a:t>promotes the establishment and enforcement of spatial conservation measures grounded in the best available scientific evidence to safeguard essential fish habitats (EFH) and vulnerable species, ensuring that the vulnerable marine ecosystems (VME) are protected and actively restored</a:t>
            </a:r>
          </a:p>
        </p:txBody>
      </p:sp>
      <p:sp>
        <p:nvSpPr>
          <p:cNvPr id="8" name="TextBox 7">
            <a:extLst>
              <a:ext uri="{FF2B5EF4-FFF2-40B4-BE49-F238E27FC236}">
                <a16:creationId xmlns:a16="http://schemas.microsoft.com/office/drawing/2014/main" id="{D0AB1664-3C96-6DC9-F2C6-C310BC7871FB}"/>
              </a:ext>
            </a:extLst>
          </p:cNvPr>
          <p:cNvSpPr txBox="1"/>
          <p:nvPr/>
        </p:nvSpPr>
        <p:spPr>
          <a:xfrm>
            <a:off x="394391" y="4040381"/>
            <a:ext cx="11403214" cy="369332"/>
          </a:xfrm>
          <a:prstGeom prst="rect">
            <a:avLst/>
          </a:prstGeom>
          <a:noFill/>
        </p:spPr>
        <p:txBody>
          <a:bodyPr wrap="square">
            <a:spAutoFit/>
          </a:bodyPr>
          <a:lstStyle/>
          <a:p>
            <a:pPr algn="ctr"/>
            <a:r>
              <a:rPr lang="en-NZ" sz="1800">
                <a:effectLst/>
                <a:latin typeface="EuropeaEco" panose="020B0604020202020204" charset="0"/>
                <a:ea typeface="Times New Roman" panose="02020603050405020304" pitchFamily="18" charset="0"/>
                <a:cs typeface="Times New Roman" panose="02020603050405020304" pitchFamily="18" charset="0"/>
              </a:rPr>
              <a:t>synergy with</a:t>
            </a:r>
            <a:endParaRPr lang="en-NZ"/>
          </a:p>
        </p:txBody>
      </p:sp>
      <p:sp>
        <p:nvSpPr>
          <p:cNvPr id="9" name="Text Placeholder 3">
            <a:extLst>
              <a:ext uri="{FF2B5EF4-FFF2-40B4-BE49-F238E27FC236}">
                <a16:creationId xmlns:a16="http://schemas.microsoft.com/office/drawing/2014/main" id="{2B798F10-5917-A272-498F-59F03EDB9DD5}"/>
              </a:ext>
            </a:extLst>
          </p:cNvPr>
          <p:cNvSpPr txBox="1">
            <a:spLocks/>
          </p:cNvSpPr>
          <p:nvPr/>
        </p:nvSpPr>
        <p:spPr>
          <a:xfrm>
            <a:off x="394392" y="5037148"/>
            <a:ext cx="11403215" cy="1040859"/>
          </a:xfrm>
          <a:prstGeom prst="rect">
            <a:avLst/>
          </a:prstGeom>
        </p:spPr>
        <p:txBody>
          <a:bodyPr vert="horz" lIns="0" tIns="0" rIns="0" bIns="0" rtlCol="0" anchor="t">
            <a:noAutofit/>
          </a:bodyPr>
          <a:lstStyle>
            <a:lvl1pPr marL="0" indent="0" algn="l" defTabSz="914400" rtl="0" eaLnBrk="1" latinLnBrk="0" hangingPunct="1">
              <a:lnSpc>
                <a:spcPct val="110000"/>
              </a:lnSpc>
              <a:spcBef>
                <a:spcPts val="0"/>
              </a:spcBef>
              <a:buFont typeface="Myriad Pro" panose="020B0604020202020204" pitchFamily="34" charset="0"/>
              <a:buNone/>
              <a:defRPr sz="2000" b="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pPr marL="342900" indent="-342900" algn="ctr">
              <a:lnSpc>
                <a:spcPct val="100000"/>
              </a:lnSpc>
              <a:buClr>
                <a:srgbClr val="0C4DA2"/>
              </a:buClr>
              <a:buFont typeface="Arial" panose="020B0604020202020204" pitchFamily="34" charset="0"/>
              <a:buChar char="•"/>
              <a:defRPr/>
            </a:pPr>
            <a:r>
              <a:rPr lang="en-GB" b="1"/>
              <a:t>European Green Deal and </a:t>
            </a:r>
            <a:r>
              <a:rPr lang="en-NZ" b="1"/>
              <a:t>Biodiversity Strategy</a:t>
            </a:r>
            <a:r>
              <a:rPr lang="en-NZ"/>
              <a:t> for 2030 (European Green Deal)</a:t>
            </a:r>
          </a:p>
          <a:p>
            <a:pPr marL="342900" indent="-342900" algn="ctr">
              <a:lnSpc>
                <a:spcPct val="100000"/>
              </a:lnSpc>
              <a:buClr>
                <a:srgbClr val="0C4DA2"/>
              </a:buClr>
              <a:buFont typeface="Arial" panose="020B0604020202020204" pitchFamily="34" charset="0"/>
              <a:buChar char="•"/>
              <a:defRPr/>
            </a:pPr>
            <a:r>
              <a:rPr lang="en-NZ" b="1"/>
              <a:t>Marine Strategy Framework Directive</a:t>
            </a:r>
            <a:r>
              <a:rPr lang="en-NZ"/>
              <a:t> (MSFD) </a:t>
            </a:r>
          </a:p>
          <a:p>
            <a:pPr marL="342900" indent="-342900" algn="ctr">
              <a:lnSpc>
                <a:spcPct val="100000"/>
              </a:lnSpc>
              <a:buClr>
                <a:srgbClr val="0C4DA2"/>
              </a:buClr>
              <a:buFont typeface="Arial" panose="020B0604020202020204" pitchFamily="34" charset="0"/>
              <a:buChar char="•"/>
              <a:defRPr/>
            </a:pPr>
            <a:r>
              <a:rPr lang="en-NZ" b="1"/>
              <a:t>Marine Spatial Planning </a:t>
            </a:r>
            <a:r>
              <a:rPr lang="en-NZ"/>
              <a:t>(MSP) Directive </a:t>
            </a:r>
            <a:endParaRPr lang="en-GB">
              <a:solidFill>
                <a:srgbClr val="000000"/>
              </a:solidFill>
              <a:latin typeface="+mn-lt"/>
            </a:endParaRPr>
          </a:p>
        </p:txBody>
      </p:sp>
      <p:sp>
        <p:nvSpPr>
          <p:cNvPr id="7" name="Text Placeholder 1">
            <a:extLst>
              <a:ext uri="{FF2B5EF4-FFF2-40B4-BE49-F238E27FC236}">
                <a16:creationId xmlns:a16="http://schemas.microsoft.com/office/drawing/2014/main" id="{A09FB534-63A1-4D86-9684-B728F91A3CAD}"/>
              </a:ext>
            </a:extLst>
          </p:cNvPr>
          <p:cNvSpPr txBox="1">
            <a:spLocks/>
          </p:cNvSpPr>
          <p:nvPr/>
        </p:nvSpPr>
        <p:spPr>
          <a:xfrm>
            <a:off x="394393" y="2006395"/>
            <a:ext cx="8336652" cy="511440"/>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GB" sz="2500">
                <a:ea typeface="+mj-lt"/>
                <a:cs typeface="+mj-lt"/>
              </a:rPr>
              <a:t>Management target</a:t>
            </a:r>
            <a:endParaRPr lang="it-IT"/>
          </a:p>
        </p:txBody>
      </p:sp>
    </p:spTree>
    <p:extLst>
      <p:ext uri="{BB962C8B-B14F-4D97-AF65-F5344CB8AC3E}">
        <p14:creationId xmlns:p14="http://schemas.microsoft.com/office/powerpoint/2010/main" val="3724791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4E20D-393E-82F2-00EC-68B4045A2577}"/>
            </a:ext>
          </a:extLst>
        </p:cNvPr>
        <p:cNvGrpSpPr/>
        <p:nvPr/>
      </p:nvGrpSpPr>
      <p:grpSpPr>
        <a:xfrm>
          <a:off x="0" y="0"/>
          <a:ext cx="0" cy="0"/>
          <a:chOff x="0" y="0"/>
          <a:chExt cx="0" cy="0"/>
        </a:xfrm>
      </p:grpSpPr>
      <p:sp>
        <p:nvSpPr>
          <p:cNvPr id="10" name="Arrow: Down 9">
            <a:extLst>
              <a:ext uri="{FF2B5EF4-FFF2-40B4-BE49-F238E27FC236}">
                <a16:creationId xmlns:a16="http://schemas.microsoft.com/office/drawing/2014/main" id="{673BB067-3D79-7C2A-E578-0C835413C4A5}"/>
              </a:ext>
            </a:extLst>
          </p:cNvPr>
          <p:cNvSpPr/>
          <p:nvPr/>
        </p:nvSpPr>
        <p:spPr>
          <a:xfrm>
            <a:off x="4315475" y="4065013"/>
            <a:ext cx="1496965" cy="1382317"/>
          </a:xfrm>
          <a:prstGeom prst="downArrow">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err="1">
              <a:latin typeface="Myriad Pro" panose="020B0503030403020204" pitchFamily="34" charset="0"/>
            </a:endParaRPr>
          </a:p>
        </p:txBody>
      </p:sp>
      <p:sp>
        <p:nvSpPr>
          <p:cNvPr id="2" name="Text Placeholder 1">
            <a:extLst>
              <a:ext uri="{FF2B5EF4-FFF2-40B4-BE49-F238E27FC236}">
                <a16:creationId xmlns:a16="http://schemas.microsoft.com/office/drawing/2014/main" id="{E48C92B7-F8C2-50AE-42C1-ED512D5A5EB9}"/>
              </a:ext>
            </a:extLst>
          </p:cNvPr>
          <p:cNvSpPr>
            <a:spLocks noGrp="1"/>
          </p:cNvSpPr>
          <p:nvPr>
            <p:ph type="body" sz="quarter" idx="20"/>
          </p:nvPr>
        </p:nvSpPr>
        <p:spPr/>
        <p:txBody>
          <a:bodyPr/>
          <a:lstStyle/>
          <a:p>
            <a:r>
              <a:rPr lang="en-GB"/>
              <a:t>Overview</a:t>
            </a:r>
          </a:p>
        </p:txBody>
      </p:sp>
      <p:sp>
        <p:nvSpPr>
          <p:cNvPr id="3" name="Title 2">
            <a:extLst>
              <a:ext uri="{FF2B5EF4-FFF2-40B4-BE49-F238E27FC236}">
                <a16:creationId xmlns:a16="http://schemas.microsoft.com/office/drawing/2014/main" id="{C4F1B5C7-3446-3A40-ECBA-A6F194C66614}"/>
              </a:ext>
            </a:extLst>
          </p:cNvPr>
          <p:cNvSpPr>
            <a:spLocks noGrp="1"/>
          </p:cNvSpPr>
          <p:nvPr>
            <p:ph type="ctrTitle"/>
          </p:nvPr>
        </p:nvSpPr>
        <p:spPr>
          <a:xfrm>
            <a:off x="394392" y="779993"/>
            <a:ext cx="11403215" cy="965443"/>
          </a:xfrm>
        </p:spPr>
        <p:txBody>
          <a:bodyPr>
            <a:noAutofit/>
          </a:bodyPr>
          <a:lstStyle/>
          <a:p>
            <a:r>
              <a:rPr lang="en-GB"/>
              <a:t>Mediterranean governance and fishery management</a:t>
            </a:r>
          </a:p>
        </p:txBody>
      </p:sp>
      <p:sp>
        <p:nvSpPr>
          <p:cNvPr id="4" name="Text Placeholder 3">
            <a:extLst>
              <a:ext uri="{FF2B5EF4-FFF2-40B4-BE49-F238E27FC236}">
                <a16:creationId xmlns:a16="http://schemas.microsoft.com/office/drawing/2014/main" id="{A2FFF622-1106-AC4A-D548-A231B9F6C0A7}"/>
              </a:ext>
            </a:extLst>
          </p:cNvPr>
          <p:cNvSpPr>
            <a:spLocks noGrp="1"/>
          </p:cNvSpPr>
          <p:nvPr>
            <p:ph type="body" sz="quarter" idx="21"/>
          </p:nvPr>
        </p:nvSpPr>
        <p:spPr>
          <a:xfrm>
            <a:off x="394391" y="2625479"/>
            <a:ext cx="11403215" cy="1382317"/>
          </a:xfrm>
        </p:spPr>
        <p:txBody>
          <a:bodyPr vert="horz" lIns="0" tIns="0" rIns="0" bIns="0" rtlCol="0" anchor="t">
            <a:noAutofit/>
          </a:bodyPr>
          <a:lstStyle/>
          <a:p>
            <a:pPr marL="342900" lvl="0" indent="-342900">
              <a:lnSpc>
                <a:spcPct val="100000"/>
              </a:lnSpc>
              <a:buClr>
                <a:srgbClr val="0C4DA2"/>
              </a:buClr>
              <a:buFont typeface="Arial" panose="020B0604020202020204" pitchFamily="34" charset="0"/>
              <a:buChar char="•"/>
              <a:defRPr/>
            </a:pPr>
            <a:r>
              <a:rPr lang="en-US" dirty="0">
                <a:latin typeface="+mn-lt"/>
              </a:rPr>
              <a:t>science-driven </a:t>
            </a:r>
            <a:r>
              <a:rPr lang="en-US" b="1" dirty="0">
                <a:latin typeface="+mn-lt"/>
              </a:rPr>
              <a:t>"data-to-advice-to-adoption" cycle</a:t>
            </a:r>
          </a:p>
          <a:p>
            <a:pPr marL="342900" lvl="0" indent="-342900">
              <a:lnSpc>
                <a:spcPct val="100000"/>
              </a:lnSpc>
              <a:buClr>
                <a:srgbClr val="0C4DA2"/>
              </a:buClr>
              <a:buFont typeface="Arial" panose="020B0604020202020204" pitchFamily="34" charset="0"/>
              <a:buChar char="•"/>
              <a:defRPr/>
            </a:pPr>
            <a:r>
              <a:rPr lang="en-NZ" dirty="0">
                <a:latin typeface="+mn-lt"/>
              </a:rPr>
              <a:t>diverse array of </a:t>
            </a:r>
            <a:r>
              <a:rPr lang="en-NZ" b="1" dirty="0">
                <a:latin typeface="+mn-lt"/>
              </a:rPr>
              <a:t>technical and conservation measures </a:t>
            </a:r>
            <a:r>
              <a:rPr lang="en-NZ" dirty="0">
                <a:latin typeface="+mn-lt"/>
              </a:rPr>
              <a:t>designed to achieve the maximum sustainable yield (MSY) for the key commercial stocks and to protect marine biodiversity </a:t>
            </a:r>
            <a:br>
              <a:rPr lang="en-NZ" dirty="0">
                <a:latin typeface="+mn-lt"/>
              </a:rPr>
            </a:br>
            <a:r>
              <a:rPr lang="en-NZ" dirty="0">
                <a:latin typeface="+mn-lt"/>
              </a:rPr>
              <a:t>(e.g. catch and/or effort limits, gear restrictions, selectivity measures, spatial/temporal closures)</a:t>
            </a:r>
            <a:endParaRPr kumimoji="0" lang="en-GB" b="0" i="0" u="none" strike="noStrike" kern="1200" cap="none" spc="0" normalizeH="0" baseline="0" noProof="0" dirty="0">
              <a:ln>
                <a:noFill/>
              </a:ln>
              <a:solidFill>
                <a:srgbClr val="000000"/>
              </a:solidFill>
              <a:effectLst/>
              <a:uLnTx/>
              <a:uFillTx/>
              <a:latin typeface="+mn-lt"/>
              <a:ea typeface="+mn-ea"/>
              <a:cs typeface="+mn-cs"/>
            </a:endParaRPr>
          </a:p>
        </p:txBody>
      </p:sp>
      <p:sp>
        <p:nvSpPr>
          <p:cNvPr id="7" name="TextBox 6">
            <a:extLst>
              <a:ext uri="{FF2B5EF4-FFF2-40B4-BE49-F238E27FC236}">
                <a16:creationId xmlns:a16="http://schemas.microsoft.com/office/drawing/2014/main" id="{94EAEAC3-B147-FAB2-388F-D10B52468B91}"/>
              </a:ext>
            </a:extLst>
          </p:cNvPr>
          <p:cNvSpPr txBox="1"/>
          <p:nvPr/>
        </p:nvSpPr>
        <p:spPr>
          <a:xfrm>
            <a:off x="1931455" y="4313709"/>
            <a:ext cx="6265003" cy="707886"/>
          </a:xfrm>
          <a:prstGeom prst="rect">
            <a:avLst/>
          </a:prstGeom>
          <a:noFill/>
        </p:spPr>
        <p:txBody>
          <a:bodyPr wrap="square">
            <a:spAutoFit/>
          </a:bodyPr>
          <a:lstStyle/>
          <a:p>
            <a:pPr algn="ctr"/>
            <a:r>
              <a:rPr lang="en-US" sz="2000">
                <a:latin typeface="EuropeaEco" panose="020B0604020202020204" charset="0"/>
                <a:ea typeface="Times New Roman" panose="02020603050405020304" pitchFamily="18" charset="0"/>
                <a:cs typeface="Calibri" panose="020F0502020204030204" pitchFamily="34" charset="0"/>
              </a:rPr>
              <a:t>Key challenge:</a:t>
            </a:r>
            <a:br>
              <a:rPr lang="en-US" sz="2000" b="1">
                <a:latin typeface="EuropeaEco" panose="020B0604020202020204" charset="0"/>
                <a:ea typeface="Times New Roman" panose="02020603050405020304" pitchFamily="18" charset="0"/>
                <a:cs typeface="Calibri" panose="020F0502020204030204" pitchFamily="34" charset="0"/>
              </a:rPr>
            </a:br>
            <a:r>
              <a:rPr lang="en-US" sz="2000" b="1">
                <a:effectLst/>
                <a:ea typeface="Times New Roman" panose="02020603050405020304" pitchFamily="18" charset="0"/>
                <a:cs typeface="Calibri" panose="020F0502020204030204" pitchFamily="34" charset="0"/>
              </a:rPr>
              <a:t>harmonizing</a:t>
            </a:r>
            <a:r>
              <a:rPr lang="en-US" sz="2000" b="1">
                <a:effectLst/>
                <a:latin typeface="EuropeaEco" panose="020B0604020202020204" charset="0"/>
                <a:ea typeface="Times New Roman" panose="02020603050405020304" pitchFamily="18" charset="0"/>
                <a:cs typeface="Calibri" panose="020F0502020204030204" pitchFamily="34" charset="0"/>
              </a:rPr>
              <a:t> technical standards</a:t>
            </a:r>
            <a:r>
              <a:rPr lang="en-US" sz="2000">
                <a:effectLst/>
                <a:latin typeface="EuropeaEco" panose="020B0604020202020204" charset="0"/>
                <a:ea typeface="Times New Roman" panose="02020603050405020304" pitchFamily="18" charset="0"/>
                <a:cs typeface="Calibri" panose="020F0502020204030204" pitchFamily="34" charset="0"/>
              </a:rPr>
              <a:t> across sub-regions</a:t>
            </a:r>
            <a:endParaRPr lang="en-NZ" sz="2000"/>
          </a:p>
        </p:txBody>
      </p:sp>
      <p:sp>
        <p:nvSpPr>
          <p:cNvPr id="9" name="TextBox 8">
            <a:extLst>
              <a:ext uri="{FF2B5EF4-FFF2-40B4-BE49-F238E27FC236}">
                <a16:creationId xmlns:a16="http://schemas.microsoft.com/office/drawing/2014/main" id="{C228113E-A371-115A-14A8-6F694AF63042}"/>
              </a:ext>
            </a:extLst>
          </p:cNvPr>
          <p:cNvSpPr txBox="1"/>
          <p:nvPr/>
        </p:nvSpPr>
        <p:spPr>
          <a:xfrm>
            <a:off x="394635" y="5602080"/>
            <a:ext cx="9303821" cy="923330"/>
          </a:xfrm>
          <a:prstGeom prst="rect">
            <a:avLst/>
          </a:prstGeom>
          <a:noFill/>
        </p:spPr>
        <p:txBody>
          <a:bodyPr wrap="square" lIns="91440" tIns="45720" rIns="91440" bIns="45720" anchor="t">
            <a:spAutoFit/>
          </a:bodyPr>
          <a:lstStyle/>
          <a:p>
            <a:pPr algn="ctr"/>
            <a:r>
              <a:rPr lang="en-NZ" sz="2000">
                <a:effectLst/>
                <a:ea typeface="Times New Roman" panose="02020603050405020304" pitchFamily="18" charset="0"/>
                <a:cs typeface="Times New Roman"/>
              </a:rPr>
              <a:t>Tools -&gt; </a:t>
            </a:r>
            <a:r>
              <a:rPr lang="en-NZ" sz="2000" b="1">
                <a:effectLst/>
                <a:ea typeface="Times New Roman" panose="02020603050405020304" pitchFamily="18" charset="0"/>
                <a:cs typeface="Times New Roman"/>
              </a:rPr>
              <a:t>Scientific guidelines and minimum standards</a:t>
            </a:r>
            <a:br>
              <a:rPr lang="en-NZ" sz="2000" b="1" dirty="0">
                <a:ea typeface="Times New Roman" panose="02020603050405020304" pitchFamily="18" charset="0"/>
                <a:cs typeface="Times New Roman"/>
              </a:rPr>
            </a:br>
            <a:r>
              <a:rPr lang="en-NZ" sz="1400" dirty="0">
                <a:ea typeface="Open Sans"/>
                <a:cs typeface="Times New Roman"/>
                <a:hlinkClick r:id="rId3"/>
              </a:rPr>
              <a:t>Standard form for the submission of proposals for GFCM fisheries restricted areas in the Mediterranean and the Black Sea</a:t>
            </a:r>
            <a:endParaRPr lang="en-NZ" sz="1400">
              <a:ea typeface="EuropeaEco"/>
              <a:cs typeface="Times New Roman"/>
            </a:endParaRPr>
          </a:p>
          <a:p>
            <a:endParaRPr lang="en-NZ" sz="2000" b="1" dirty="0">
              <a:cs typeface="Times New Roman"/>
            </a:endParaRPr>
          </a:p>
        </p:txBody>
      </p:sp>
      <p:sp>
        <p:nvSpPr>
          <p:cNvPr id="8" name="Text Placeholder 1">
            <a:extLst>
              <a:ext uri="{FF2B5EF4-FFF2-40B4-BE49-F238E27FC236}">
                <a16:creationId xmlns:a16="http://schemas.microsoft.com/office/drawing/2014/main" id="{AF185C33-9816-9BC6-BC81-B9CE0F92212F}"/>
              </a:ext>
            </a:extLst>
          </p:cNvPr>
          <p:cNvSpPr txBox="1">
            <a:spLocks/>
          </p:cNvSpPr>
          <p:nvPr/>
        </p:nvSpPr>
        <p:spPr>
          <a:xfrm>
            <a:off x="394393" y="2006395"/>
            <a:ext cx="8336652" cy="511440"/>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GB" sz="2500" dirty="0">
                <a:ea typeface="+mj-lt"/>
                <a:cs typeface="+mj-lt"/>
              </a:rPr>
              <a:t>Key elem</a:t>
            </a:r>
            <a:r>
              <a:rPr lang="en-GB" sz="2500">
                <a:ea typeface="+mj-lt"/>
                <a:cs typeface="+mj-lt"/>
              </a:rPr>
              <a:t>ents</a:t>
            </a:r>
            <a:endParaRPr lang="it-IT"/>
          </a:p>
        </p:txBody>
      </p:sp>
    </p:spTree>
    <p:extLst>
      <p:ext uri="{BB962C8B-B14F-4D97-AF65-F5344CB8AC3E}">
        <p14:creationId xmlns:p14="http://schemas.microsoft.com/office/powerpoint/2010/main" val="3295013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AE10E-5A83-B257-C8A4-96846E0C55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E6B31D6-BC49-611E-C21D-01CD41BD8DBF}"/>
              </a:ext>
            </a:extLst>
          </p:cNvPr>
          <p:cNvSpPr>
            <a:spLocks noGrp="1"/>
          </p:cNvSpPr>
          <p:nvPr>
            <p:ph type="body" sz="quarter" idx="20"/>
          </p:nvPr>
        </p:nvSpPr>
        <p:spPr/>
        <p:txBody>
          <a:bodyPr/>
          <a:lstStyle/>
          <a:p>
            <a:r>
              <a:rPr lang="en-GB"/>
              <a:t>Mapping cross-border cooperation</a:t>
            </a:r>
          </a:p>
        </p:txBody>
      </p:sp>
      <p:sp>
        <p:nvSpPr>
          <p:cNvPr id="3" name="Title 2">
            <a:extLst>
              <a:ext uri="{FF2B5EF4-FFF2-40B4-BE49-F238E27FC236}">
                <a16:creationId xmlns:a16="http://schemas.microsoft.com/office/drawing/2014/main" id="{A6C66450-EF69-03F2-03A9-4AECAF3A8DB6}"/>
              </a:ext>
            </a:extLst>
          </p:cNvPr>
          <p:cNvSpPr>
            <a:spLocks noGrp="1"/>
          </p:cNvSpPr>
          <p:nvPr>
            <p:ph type="ctrTitle"/>
          </p:nvPr>
        </p:nvSpPr>
        <p:spPr>
          <a:xfrm>
            <a:off x="394391" y="1125015"/>
            <a:ext cx="11403215" cy="965443"/>
          </a:xfrm>
        </p:spPr>
        <p:txBody>
          <a:bodyPr>
            <a:noAutofit/>
          </a:bodyPr>
          <a:lstStyle/>
          <a:p>
            <a:r>
              <a:rPr lang="en-NZ"/>
              <a:t>Cooperation among EU Member States</a:t>
            </a:r>
            <a:endParaRPr lang="en-GB"/>
          </a:p>
        </p:txBody>
      </p:sp>
      <p:sp>
        <p:nvSpPr>
          <p:cNvPr id="4" name="Text Placeholder 3">
            <a:extLst>
              <a:ext uri="{FF2B5EF4-FFF2-40B4-BE49-F238E27FC236}">
                <a16:creationId xmlns:a16="http://schemas.microsoft.com/office/drawing/2014/main" id="{C9F908B7-449C-5876-3FE5-A6B4FDF416F5}"/>
              </a:ext>
            </a:extLst>
          </p:cNvPr>
          <p:cNvSpPr>
            <a:spLocks noGrp="1"/>
          </p:cNvSpPr>
          <p:nvPr>
            <p:ph type="body" sz="quarter" idx="21"/>
          </p:nvPr>
        </p:nvSpPr>
        <p:spPr>
          <a:xfrm>
            <a:off x="491247" y="2786639"/>
            <a:ext cx="9508366" cy="1405982"/>
          </a:xfrm>
        </p:spPr>
        <p:txBody>
          <a:bodyPr vert="horz" lIns="0" tIns="0" rIns="0" bIns="0" rtlCol="0" anchor="t">
            <a:noAutofit/>
          </a:bodyPr>
          <a:lstStyle/>
          <a:p>
            <a:pPr algn="ctr"/>
            <a:r>
              <a:rPr lang="en-GB"/>
              <a:t>According to </a:t>
            </a:r>
            <a:r>
              <a:rPr lang="en-NZ" b="1"/>
              <a:t>CFP regionalisation </a:t>
            </a:r>
            <a:r>
              <a:rPr lang="en-NZ"/>
              <a:t>and the landing obligation </a:t>
            </a:r>
          </a:p>
          <a:p>
            <a:pPr algn="ctr"/>
            <a:r>
              <a:rPr lang="en-NZ"/>
              <a:t>Western Mediterranean MAP involving Spain, France and Italy</a:t>
            </a:r>
            <a:r>
              <a:rPr lang="en-GB"/>
              <a:t> established </a:t>
            </a:r>
            <a:r>
              <a:rPr lang="en-GB" b="1"/>
              <a:t>a progressive reduction system for fishing effort</a:t>
            </a:r>
            <a:endParaRPr lang="en-NZ" b="1"/>
          </a:p>
        </p:txBody>
      </p:sp>
      <p:sp>
        <p:nvSpPr>
          <p:cNvPr id="8" name="TextBox 7">
            <a:extLst>
              <a:ext uri="{FF2B5EF4-FFF2-40B4-BE49-F238E27FC236}">
                <a16:creationId xmlns:a16="http://schemas.microsoft.com/office/drawing/2014/main" id="{1DB4F8C9-CD99-62A7-D813-AC208286C07B}"/>
              </a:ext>
            </a:extLst>
          </p:cNvPr>
          <p:cNvSpPr txBox="1"/>
          <p:nvPr/>
        </p:nvSpPr>
        <p:spPr>
          <a:xfrm>
            <a:off x="397301" y="5482025"/>
            <a:ext cx="9598469" cy="400110"/>
          </a:xfrm>
          <a:prstGeom prst="rect">
            <a:avLst/>
          </a:prstGeom>
          <a:noFill/>
        </p:spPr>
        <p:txBody>
          <a:bodyPr wrap="square" lIns="91440" tIns="45720" rIns="91440" bIns="45720" anchor="t">
            <a:spAutoFit/>
          </a:bodyPr>
          <a:lstStyle/>
          <a:p>
            <a:pPr algn="ctr"/>
            <a:r>
              <a:rPr lang="en-GB" sz="2000">
                <a:effectLst/>
                <a:ea typeface="EuropeaEco"/>
                <a:cs typeface="EuropeaEco" panose="020B0604020202020204" charset="0"/>
              </a:rPr>
              <a:t>Support of </a:t>
            </a:r>
            <a:r>
              <a:rPr lang="en-GB" sz="2000" b="1">
                <a:effectLst/>
                <a:ea typeface="EuropeaEco"/>
                <a:cs typeface="EuropeaEco" panose="020B0604020202020204" charset="0"/>
              </a:rPr>
              <a:t>STECF</a:t>
            </a:r>
            <a:r>
              <a:rPr lang="en-GB" sz="2000">
                <a:effectLst/>
                <a:ea typeface="EuropeaEco"/>
                <a:cs typeface="EuropeaEco" panose="020B0604020202020204" charset="0"/>
              </a:rPr>
              <a:t> as scientific and technical body</a:t>
            </a:r>
            <a:endParaRPr lang="en-NZ" sz="2000">
              <a:ea typeface="EuropeaEco"/>
            </a:endParaRPr>
          </a:p>
        </p:txBody>
      </p:sp>
      <p:sp>
        <p:nvSpPr>
          <p:cNvPr id="9" name="Arrow: Down 8">
            <a:extLst>
              <a:ext uri="{FF2B5EF4-FFF2-40B4-BE49-F238E27FC236}">
                <a16:creationId xmlns:a16="http://schemas.microsoft.com/office/drawing/2014/main" id="{D27E60CE-59ED-C4AF-312D-54E54C1999BB}"/>
              </a:ext>
            </a:extLst>
          </p:cNvPr>
          <p:cNvSpPr/>
          <p:nvPr/>
        </p:nvSpPr>
        <p:spPr>
          <a:xfrm rot="10800000">
            <a:off x="4723730" y="4199421"/>
            <a:ext cx="1055837" cy="900022"/>
          </a:xfrm>
          <a:prstGeom prst="downArrow">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err="1">
              <a:latin typeface="Myriad Pro" panose="020B0503030403020204" pitchFamily="34" charset="0"/>
            </a:endParaRPr>
          </a:p>
        </p:txBody>
      </p:sp>
      <p:sp>
        <p:nvSpPr>
          <p:cNvPr id="6" name="Text Placeholder 1">
            <a:extLst>
              <a:ext uri="{FF2B5EF4-FFF2-40B4-BE49-F238E27FC236}">
                <a16:creationId xmlns:a16="http://schemas.microsoft.com/office/drawing/2014/main" id="{47B4FCA6-C9DE-7682-A9A3-CFD148EEC501}"/>
              </a:ext>
            </a:extLst>
          </p:cNvPr>
          <p:cNvSpPr txBox="1">
            <a:spLocks/>
          </p:cNvSpPr>
          <p:nvPr/>
        </p:nvSpPr>
        <p:spPr>
          <a:xfrm>
            <a:off x="394393" y="2049937"/>
            <a:ext cx="10513794" cy="467898"/>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GB" sz="2500">
                <a:ea typeface="+mj-lt"/>
                <a:cs typeface="+mj-lt"/>
              </a:rPr>
              <a:t>The multiannual management plan (MAP) in the Western Mediterranean Sea </a:t>
            </a:r>
            <a:endParaRPr lang="it-IT"/>
          </a:p>
        </p:txBody>
      </p:sp>
    </p:spTree>
    <p:extLst>
      <p:ext uri="{BB962C8B-B14F-4D97-AF65-F5344CB8AC3E}">
        <p14:creationId xmlns:p14="http://schemas.microsoft.com/office/powerpoint/2010/main" val="141767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08B6B-1D4A-253D-48EB-A9A72B52AE4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DA2C2A6-D330-85B7-2693-328C7CD3D781}"/>
              </a:ext>
            </a:extLst>
          </p:cNvPr>
          <p:cNvSpPr>
            <a:spLocks noGrp="1"/>
          </p:cNvSpPr>
          <p:nvPr>
            <p:ph type="body" sz="quarter" idx="20"/>
          </p:nvPr>
        </p:nvSpPr>
        <p:spPr/>
        <p:txBody>
          <a:bodyPr/>
          <a:lstStyle/>
          <a:p>
            <a:r>
              <a:rPr lang="en-GB"/>
              <a:t>Mapping cross-border cooperation</a:t>
            </a:r>
          </a:p>
        </p:txBody>
      </p:sp>
      <p:sp>
        <p:nvSpPr>
          <p:cNvPr id="3" name="Title 2">
            <a:extLst>
              <a:ext uri="{FF2B5EF4-FFF2-40B4-BE49-F238E27FC236}">
                <a16:creationId xmlns:a16="http://schemas.microsoft.com/office/drawing/2014/main" id="{3456C4B3-F68D-9F64-20D7-371C1D03528D}"/>
              </a:ext>
            </a:extLst>
          </p:cNvPr>
          <p:cNvSpPr>
            <a:spLocks noGrp="1"/>
          </p:cNvSpPr>
          <p:nvPr>
            <p:ph type="ctrTitle"/>
          </p:nvPr>
        </p:nvSpPr>
        <p:spPr>
          <a:xfrm>
            <a:off x="394391" y="952206"/>
            <a:ext cx="11403215" cy="965443"/>
          </a:xfrm>
        </p:spPr>
        <p:txBody>
          <a:bodyPr>
            <a:noAutofit/>
          </a:bodyPr>
          <a:lstStyle/>
          <a:p>
            <a:r>
              <a:rPr lang="en-NZ"/>
              <a:t>Regional cooperation in the GFCM</a:t>
            </a:r>
            <a:endParaRPr lang="en-GB"/>
          </a:p>
        </p:txBody>
      </p:sp>
      <p:sp>
        <p:nvSpPr>
          <p:cNvPr id="4" name="Text Placeholder 3">
            <a:extLst>
              <a:ext uri="{FF2B5EF4-FFF2-40B4-BE49-F238E27FC236}">
                <a16:creationId xmlns:a16="http://schemas.microsoft.com/office/drawing/2014/main" id="{98AA461C-6998-A2BF-6024-A43CB18D1BDC}"/>
              </a:ext>
            </a:extLst>
          </p:cNvPr>
          <p:cNvSpPr>
            <a:spLocks noGrp="1"/>
          </p:cNvSpPr>
          <p:nvPr>
            <p:ph type="body" sz="quarter" idx="21"/>
          </p:nvPr>
        </p:nvSpPr>
        <p:spPr>
          <a:xfrm>
            <a:off x="394391" y="2246409"/>
            <a:ext cx="6924823" cy="4208977"/>
          </a:xfrm>
        </p:spPr>
        <p:txBody>
          <a:bodyPr vert="horz" lIns="0" tIns="0" rIns="0" bIns="0" rtlCol="0" anchor="t">
            <a:noAutofit/>
          </a:bodyPr>
          <a:lstStyle/>
          <a:p>
            <a:pPr algn="ctr"/>
            <a:r>
              <a:rPr lang="en-NZ" dirty="0">
                <a:solidFill>
                  <a:srgbClr val="000000"/>
                </a:solidFill>
                <a:latin typeface="EuropeaEco"/>
                <a:ea typeface="EuropeaEco"/>
                <a:cs typeface="Arial"/>
              </a:rPr>
              <a:t>robust framework of science-based MAPs to coordinate conservation efforts across various GSAs</a:t>
            </a:r>
            <a:endParaRPr lang="it-IT" dirty="0"/>
          </a:p>
          <a:p>
            <a:pPr algn="ctr"/>
            <a:endParaRPr lang="en-NZ" sz="600" dirty="0">
              <a:solidFill>
                <a:srgbClr val="000000"/>
              </a:solidFill>
              <a:latin typeface="EuropeaEco"/>
              <a:ea typeface="EuropeaEco"/>
              <a:cs typeface="Arial"/>
            </a:endParaRPr>
          </a:p>
          <a:p>
            <a:r>
              <a:rPr lang="en-NZ" dirty="0">
                <a:solidFill>
                  <a:srgbClr val="0C4DA2"/>
                </a:solidFill>
                <a:latin typeface="Arial"/>
                <a:ea typeface="EuropeaEco"/>
                <a:cs typeface="Arial"/>
              </a:rPr>
              <a:t>• </a:t>
            </a:r>
            <a:r>
              <a:rPr lang="en-NZ" b="1" dirty="0">
                <a:solidFill>
                  <a:srgbClr val="000000"/>
                </a:solidFill>
                <a:latin typeface="EuropeaEco"/>
                <a:ea typeface="EuropeaEco"/>
                <a:cs typeface="Arial"/>
              </a:rPr>
              <a:t>European</a:t>
            </a:r>
            <a:r>
              <a:rPr lang="en-NZ" b="1" dirty="0">
                <a:latin typeface="+mn-lt"/>
              </a:rPr>
              <a:t> eel</a:t>
            </a:r>
            <a:r>
              <a:rPr lang="en-NZ" dirty="0">
                <a:latin typeface="+mn-lt"/>
              </a:rPr>
              <a:t> (</a:t>
            </a:r>
            <a:r>
              <a:rPr lang="en-NZ" i="1" dirty="0">
                <a:latin typeface="+mn-lt"/>
              </a:rPr>
              <a:t>Anguilla </a:t>
            </a:r>
            <a:r>
              <a:rPr lang="en-NZ" i="1" dirty="0" err="1">
                <a:latin typeface="+mn-lt"/>
              </a:rPr>
              <a:t>anguilla</a:t>
            </a:r>
            <a:r>
              <a:rPr lang="en-NZ" dirty="0">
                <a:latin typeface="+mn-lt"/>
              </a:rPr>
              <a:t>)</a:t>
            </a:r>
            <a:endParaRPr lang="it-IT" dirty="0">
              <a:ea typeface="EuropeaEco"/>
            </a:endParaRPr>
          </a:p>
          <a:p>
            <a:pPr>
              <a:defRPr/>
            </a:pPr>
            <a:r>
              <a:rPr lang="en-NZ" dirty="0">
                <a:solidFill>
                  <a:srgbClr val="0C4DA2"/>
                </a:solidFill>
                <a:latin typeface="Arial"/>
                <a:cs typeface="Arial"/>
              </a:rPr>
              <a:t>• </a:t>
            </a:r>
            <a:r>
              <a:rPr lang="en-NZ" b="1" dirty="0"/>
              <a:t>red coral</a:t>
            </a:r>
            <a:r>
              <a:rPr lang="en-NZ" dirty="0"/>
              <a:t> (</a:t>
            </a:r>
            <a:r>
              <a:rPr lang="en-NZ" i="1" dirty="0"/>
              <a:t>Corallium rubrum</a:t>
            </a:r>
            <a:r>
              <a:rPr lang="en-NZ" dirty="0"/>
              <a:t>)</a:t>
            </a:r>
            <a:endParaRPr lang="en-NZ" dirty="0">
              <a:ea typeface="EuropeaEco"/>
            </a:endParaRPr>
          </a:p>
          <a:p>
            <a:pPr>
              <a:defRPr/>
            </a:pPr>
            <a:r>
              <a:rPr lang="en-NZ" dirty="0">
                <a:solidFill>
                  <a:srgbClr val="0C4DA2"/>
                </a:solidFill>
                <a:latin typeface="Arial"/>
                <a:cs typeface="Arial"/>
              </a:rPr>
              <a:t>• </a:t>
            </a:r>
            <a:r>
              <a:rPr lang="en-NZ" b="1" dirty="0"/>
              <a:t>common dolphinfish</a:t>
            </a:r>
            <a:r>
              <a:rPr lang="en-NZ" dirty="0"/>
              <a:t> (</a:t>
            </a:r>
            <a:r>
              <a:rPr lang="en-NZ" i="1" dirty="0" err="1"/>
              <a:t>Coryphaena</a:t>
            </a:r>
            <a:r>
              <a:rPr lang="en-NZ" i="1" dirty="0"/>
              <a:t> </a:t>
            </a:r>
            <a:r>
              <a:rPr lang="en-NZ" i="1" dirty="0" err="1"/>
              <a:t>hippurus</a:t>
            </a:r>
            <a:r>
              <a:rPr lang="en-NZ" dirty="0"/>
              <a:t>)</a:t>
            </a:r>
            <a:endParaRPr lang="en-NZ" dirty="0">
              <a:ea typeface="EuropeaEco"/>
            </a:endParaRPr>
          </a:p>
          <a:p>
            <a:pPr>
              <a:defRPr/>
            </a:pPr>
            <a:r>
              <a:rPr lang="en-NZ" dirty="0">
                <a:solidFill>
                  <a:srgbClr val="0C4DA2"/>
                </a:solidFill>
                <a:latin typeface="Arial"/>
                <a:cs typeface="Arial"/>
              </a:rPr>
              <a:t>• </a:t>
            </a:r>
            <a:r>
              <a:rPr lang="en-NZ" b="1" dirty="0"/>
              <a:t>blackspot seabream </a:t>
            </a:r>
            <a:r>
              <a:rPr lang="en-NZ" dirty="0"/>
              <a:t>(</a:t>
            </a:r>
            <a:r>
              <a:rPr lang="en-NZ" i="1" dirty="0" err="1"/>
              <a:t>Pagellus</a:t>
            </a:r>
            <a:r>
              <a:rPr lang="en-NZ" i="1" dirty="0"/>
              <a:t> </a:t>
            </a:r>
            <a:r>
              <a:rPr lang="en-NZ" i="1" dirty="0" err="1"/>
              <a:t>bogaraveo</a:t>
            </a:r>
            <a:r>
              <a:rPr lang="en-NZ" dirty="0"/>
              <a:t>) in the Alboran Sea (GSAs 1-3)</a:t>
            </a:r>
            <a:endParaRPr lang="en-NZ" dirty="0">
              <a:ea typeface="EuropeaEco"/>
            </a:endParaRPr>
          </a:p>
          <a:p>
            <a:pPr>
              <a:defRPr/>
            </a:pPr>
            <a:r>
              <a:rPr lang="en-NZ" dirty="0">
                <a:solidFill>
                  <a:srgbClr val="0C4DA2"/>
                </a:solidFill>
                <a:latin typeface="Arial"/>
                <a:cs typeface="Arial"/>
              </a:rPr>
              <a:t>• </a:t>
            </a:r>
            <a:r>
              <a:rPr lang="en-NZ" b="1" dirty="0"/>
              <a:t>sm</a:t>
            </a:r>
            <a:r>
              <a:rPr lang="en-NZ" b="1" dirty="0">
                <a:latin typeface="+mn-lt"/>
              </a:rPr>
              <a:t>all </a:t>
            </a:r>
            <a:r>
              <a:rPr lang="en-NZ" b="1" dirty="0" err="1">
                <a:latin typeface="+mn-lt"/>
              </a:rPr>
              <a:t>pelagics</a:t>
            </a:r>
            <a:r>
              <a:rPr lang="en-NZ" b="1" dirty="0">
                <a:latin typeface="+mn-lt"/>
              </a:rPr>
              <a:t> in the Adriatic Sea </a:t>
            </a:r>
            <a:r>
              <a:rPr lang="en-NZ" dirty="0">
                <a:latin typeface="+mn-lt"/>
              </a:rPr>
              <a:t>(GSAs 17-18)</a:t>
            </a:r>
            <a:endParaRPr lang="en-NZ" dirty="0">
              <a:ea typeface="EuropeaEco"/>
            </a:endParaRPr>
          </a:p>
          <a:p>
            <a:pPr>
              <a:defRPr/>
            </a:pPr>
            <a:r>
              <a:rPr lang="en-NZ" dirty="0">
                <a:solidFill>
                  <a:srgbClr val="0C4DA2"/>
                </a:solidFill>
                <a:latin typeface="Arial"/>
                <a:cs typeface="Arial"/>
              </a:rPr>
              <a:t>• </a:t>
            </a:r>
            <a:r>
              <a:rPr lang="en-NZ" b="1" dirty="0">
                <a:latin typeface="+mn-lt"/>
              </a:rPr>
              <a:t>demersal stocks in the Adriatic </a:t>
            </a:r>
            <a:r>
              <a:rPr lang="en-NZ" dirty="0">
                <a:latin typeface="+mn-lt"/>
              </a:rPr>
              <a:t>(GSAs 17–18)</a:t>
            </a:r>
            <a:endParaRPr lang="en-NZ" dirty="0">
              <a:ea typeface="EuropeaEco"/>
            </a:endParaRPr>
          </a:p>
          <a:p>
            <a:pPr>
              <a:defRPr/>
            </a:pPr>
            <a:r>
              <a:rPr lang="en-NZ" dirty="0">
                <a:solidFill>
                  <a:srgbClr val="0C4DA2"/>
                </a:solidFill>
                <a:latin typeface="Arial"/>
                <a:cs typeface="Arial"/>
              </a:rPr>
              <a:t>• </a:t>
            </a:r>
            <a:r>
              <a:rPr lang="en-NZ" b="1" dirty="0">
                <a:latin typeface="+mn-lt"/>
              </a:rPr>
              <a:t>demersal stocks in the Strait of Sicily</a:t>
            </a:r>
            <a:r>
              <a:rPr lang="en-NZ" dirty="0">
                <a:latin typeface="+mn-lt"/>
              </a:rPr>
              <a:t> (GSAs 12–16) </a:t>
            </a:r>
            <a:endParaRPr lang="en-NZ" dirty="0">
              <a:ea typeface="EuropeaEco"/>
            </a:endParaRPr>
          </a:p>
          <a:p>
            <a:pPr>
              <a:defRPr/>
            </a:pPr>
            <a:r>
              <a:rPr lang="en-NZ" dirty="0">
                <a:solidFill>
                  <a:srgbClr val="0C4DA2"/>
                </a:solidFill>
                <a:latin typeface="Arial"/>
                <a:cs typeface="Arial"/>
              </a:rPr>
              <a:t>• </a:t>
            </a:r>
            <a:r>
              <a:rPr lang="en-NZ" b="1" dirty="0">
                <a:latin typeface="+mn-lt"/>
              </a:rPr>
              <a:t>deep-water red shrimps </a:t>
            </a:r>
            <a:r>
              <a:rPr lang="en-NZ" dirty="0">
                <a:latin typeface="+mn-lt"/>
              </a:rPr>
              <a:t>in the Strai</a:t>
            </a:r>
            <a:r>
              <a:rPr lang="en-NZ" dirty="0"/>
              <a:t>t of Sicily (GSAs 12-16), the Ionian Sea (GSAs 19-21) and the Levantine Sea (GSAs 24-27).</a:t>
            </a:r>
            <a:endParaRPr lang="en-NZ" dirty="0">
              <a:ea typeface="EuropeaEco"/>
            </a:endParaRPr>
          </a:p>
          <a:p>
            <a:pPr>
              <a:defRPr/>
            </a:pPr>
            <a:endParaRPr lang="en-GB" b="0" i="0" u="none" strike="noStrike" kern="1200" cap="none" spc="0" normalizeH="0" baseline="0" noProof="0" dirty="0">
              <a:ln>
                <a:noFill/>
              </a:ln>
              <a:solidFill>
                <a:srgbClr val="000000"/>
              </a:solidFill>
              <a:effectLst/>
              <a:uLnTx/>
              <a:uFillTx/>
              <a:latin typeface="+mn-lt"/>
              <a:ea typeface="EuropeaEco"/>
            </a:endParaRPr>
          </a:p>
        </p:txBody>
      </p:sp>
      <p:pic>
        <p:nvPicPr>
          <p:cNvPr id="5" name="drawing">
            <a:extLst>
              <a:ext uri="{FF2B5EF4-FFF2-40B4-BE49-F238E27FC236}">
                <a16:creationId xmlns:a16="http://schemas.microsoft.com/office/drawing/2014/main" id="{232635D0-2D83-4D3E-DDE8-5CF08DBF2F9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55851" y="2761666"/>
            <a:ext cx="4995043" cy="2771024"/>
          </a:xfrm>
          <a:prstGeom prst="rect">
            <a:avLst/>
          </a:prstGeom>
          <a:ln w="12700">
            <a:solidFill>
              <a:schemeClr val="tx1"/>
            </a:solidFill>
          </a:ln>
        </p:spPr>
      </p:pic>
      <p:sp>
        <p:nvSpPr>
          <p:cNvPr id="7" name="Text Placeholder 1">
            <a:extLst>
              <a:ext uri="{FF2B5EF4-FFF2-40B4-BE49-F238E27FC236}">
                <a16:creationId xmlns:a16="http://schemas.microsoft.com/office/drawing/2014/main" id="{1AE2079E-CA46-682E-FD8B-CBD0E567A800}"/>
              </a:ext>
            </a:extLst>
          </p:cNvPr>
          <p:cNvSpPr txBox="1">
            <a:spLocks/>
          </p:cNvSpPr>
          <p:nvPr/>
        </p:nvSpPr>
        <p:spPr>
          <a:xfrm>
            <a:off x="394393" y="1694337"/>
            <a:ext cx="11399165" cy="453384"/>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Myriad Pro" panose="020B0604020202020204" pitchFamily="34" charset="0"/>
              <a:buNone/>
              <a:defRPr sz="1800" kern="1200" baseline="0">
                <a:solidFill>
                  <a:schemeClr val="tx1"/>
                </a:solidFill>
                <a:latin typeface="+mj-lt"/>
                <a:ea typeface="+mn-ea"/>
                <a:cs typeface="+mn-cs"/>
              </a:defRPr>
            </a:lvl1pPr>
            <a:lvl2pPr marL="179388" indent="-179388" algn="l" defTabSz="914400" rtl="0" eaLnBrk="1" latinLnBrk="0" hangingPunct="1">
              <a:lnSpc>
                <a:spcPct val="100000"/>
              </a:lnSpc>
              <a:spcBef>
                <a:spcPts val="0"/>
              </a:spcBef>
              <a:buClr>
                <a:schemeClr val="accent1"/>
              </a:buClr>
              <a:buFont typeface="EuropeaEco" pitchFamily="2" charset="0"/>
              <a:buChar char="•"/>
              <a:defRPr sz="1800" kern="1200" baseline="0">
                <a:solidFill>
                  <a:schemeClr val="tx1"/>
                </a:solidFill>
                <a:latin typeface="+mj-lt"/>
                <a:ea typeface="+mn-ea"/>
                <a:cs typeface="+mn-cs"/>
              </a:defRPr>
            </a:lvl2pPr>
            <a:lvl3pPr marL="357188" indent="-177800" algn="l" defTabSz="914400" rtl="0" eaLnBrk="1" latinLnBrk="0" hangingPunct="1">
              <a:lnSpc>
                <a:spcPct val="100000"/>
              </a:lnSpc>
              <a:spcBef>
                <a:spcPts val="0"/>
              </a:spcBef>
              <a:buClr>
                <a:schemeClr val="accent1"/>
              </a:buClr>
              <a:buFont typeface="EuropeaEco" pitchFamily="2" charset="0"/>
              <a:buChar char="–"/>
              <a:defRPr sz="1600" kern="1200" baseline="0">
                <a:solidFill>
                  <a:schemeClr val="tx1"/>
                </a:solidFill>
                <a:latin typeface="+mj-lt"/>
                <a:ea typeface="+mn-ea"/>
                <a:cs typeface="+mn-cs"/>
              </a:defRPr>
            </a:lvl3pPr>
            <a:lvl4pPr marL="536575" indent="-179388" algn="l" defTabSz="914400" rtl="0" eaLnBrk="1" latinLnBrk="0" hangingPunct="1">
              <a:lnSpc>
                <a:spcPct val="100000"/>
              </a:lnSpc>
              <a:spcBef>
                <a:spcPts val="0"/>
              </a:spcBef>
              <a:buClr>
                <a:schemeClr val="accent1"/>
              </a:buClr>
              <a:buFont typeface="EuropeaEco" pitchFamily="2" charset="0"/>
              <a:buChar char=" "/>
              <a:defRPr sz="1400" kern="1200" baseline="0">
                <a:solidFill>
                  <a:schemeClr val="tx1"/>
                </a:solidFill>
                <a:latin typeface="+mj-lt"/>
                <a:ea typeface="+mn-ea"/>
                <a:cs typeface="+mn-cs"/>
              </a:defRPr>
            </a:lvl4pPr>
            <a:lvl5pPr marL="719138" indent="-182563" algn="l" defTabSz="914400" rtl="0" eaLnBrk="1" latinLnBrk="0" hangingPunct="1">
              <a:lnSpc>
                <a:spcPct val="100000"/>
              </a:lnSpc>
              <a:spcBef>
                <a:spcPts val="0"/>
              </a:spcBef>
              <a:buClr>
                <a:schemeClr val="accent1"/>
              </a:buClr>
              <a:buFont typeface="EuropeaEco" pitchFamily="2" charset="0"/>
              <a:buChar char="–"/>
              <a:defRPr sz="1200" kern="1200" baseline="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yriad Pro" panose="020B0604020202020204" pitchFamily="34" charset="0"/>
              <a:buChar char="•"/>
              <a:defRPr sz="1800" kern="1200">
                <a:solidFill>
                  <a:schemeClr val="tx1"/>
                </a:solidFill>
                <a:latin typeface="+mn-lt"/>
                <a:ea typeface="+mn-ea"/>
                <a:cs typeface="+mn-cs"/>
              </a:defRPr>
            </a:lvl9pPr>
          </a:lstStyle>
          <a:p>
            <a:r>
              <a:rPr lang="en-GB" sz="2500">
                <a:ea typeface="+mj-lt"/>
                <a:cs typeface="+mj-lt"/>
              </a:rPr>
              <a:t>The multiannual management plans implemented through GFCM recommendations </a:t>
            </a:r>
            <a:endParaRPr lang="it-IT">
              <a:ea typeface="+mj-lt"/>
              <a:cs typeface="+mj-lt"/>
            </a:endParaRPr>
          </a:p>
        </p:txBody>
      </p:sp>
    </p:spTree>
    <p:extLst>
      <p:ext uri="{BB962C8B-B14F-4D97-AF65-F5344CB8AC3E}">
        <p14:creationId xmlns:p14="http://schemas.microsoft.com/office/powerpoint/2010/main" val="1218752534"/>
      </p:ext>
    </p:extLst>
  </p:cSld>
  <p:clrMapOvr>
    <a:masterClrMapping/>
  </p:clrMapOvr>
</p:sld>
</file>

<file path=ppt/theme/theme1.xml><?xml version="1.0" encoding="utf-8"?>
<a:theme xmlns:a="http://schemas.openxmlformats.org/drawingml/2006/main" name="CONTENT LIGHT">
  <a:themeElements>
    <a:clrScheme name="EP colors">
      <a:dk1>
        <a:srgbClr val="000000"/>
      </a:dk1>
      <a:lt1>
        <a:srgbClr val="FFFFFF"/>
      </a:lt1>
      <a:dk2>
        <a:srgbClr val="7A868E"/>
      </a:dk2>
      <a:lt2>
        <a:srgbClr val="C8C8C8"/>
      </a:lt2>
      <a:accent1>
        <a:srgbClr val="0C4DA2"/>
      </a:accent1>
      <a:accent2>
        <a:srgbClr val="FDE021"/>
      </a:accent2>
      <a:accent3>
        <a:srgbClr val="00BCFF"/>
      </a:accent3>
      <a:accent4>
        <a:srgbClr val="28DC78"/>
      </a:accent4>
      <a:accent5>
        <a:srgbClr val="FF9600"/>
      </a:accent5>
      <a:accent6>
        <a:srgbClr val="ED0000"/>
      </a:accent6>
      <a:hlink>
        <a:srgbClr val="0C4DA2"/>
      </a:hlink>
      <a:folHlink>
        <a:srgbClr val="7A868E"/>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accent1"/>
          </a:solidFill>
        </a:ln>
      </a:spPr>
      <a:bodyPr rtlCol="0" anchor="ctr"/>
      <a:lstStyle>
        <a:defPPr algn="ctr">
          <a:defRPr dirty="0" err="1" smtClean="0">
            <a:latin typeface="Myriad Pro" panose="020B0503030403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ColorName">
      <a:srgbClr val="003CB4"/>
    </a:custClr>
    <a:custClr name="ColorName">
      <a:srgbClr val="0D4FA0"/>
    </a:custClr>
    <a:custClr name="ColorName">
      <a:srgbClr val="1B6BFF"/>
    </a:custClr>
    <a:custClr name="ColorName">
      <a:srgbClr val="65E2FF"/>
    </a:custClr>
    <a:custClr name="ColorName">
      <a:srgbClr val="7F2223"/>
    </a:custClr>
    <a:custClr name="ColorName">
      <a:srgbClr val="EE0000"/>
    </a:custClr>
    <a:custClr name="ColorName">
      <a:srgbClr val="FF9501"/>
    </a:custClr>
    <a:custClr name="ColorName">
      <a:srgbClr val="FCBF00"/>
    </a:custClr>
    <a:custClr name="ColorName">
      <a:srgbClr val="017601"/>
    </a:custClr>
    <a:custClr name="ColorName">
      <a:srgbClr val="00B463"/>
    </a:custClr>
    <a:custClr name="ColorName">
      <a:srgbClr val="3363C3"/>
    </a:custClr>
    <a:custClr name="ColorName">
      <a:srgbClr val="3D72B3"/>
    </a:custClr>
    <a:custClr name="ColorName">
      <a:srgbClr val="4989FF"/>
    </a:custClr>
    <a:custClr name="ColorName">
      <a:srgbClr val="84E8FF"/>
    </a:custClr>
    <a:custClr name="ColorName">
      <a:srgbClr val="994E4F"/>
    </a:custClr>
    <a:custClr name="ColorName">
      <a:srgbClr val="F13333"/>
    </a:custClr>
    <a:custClr name="ColorName">
      <a:srgbClr val="FFAA34"/>
    </a:custClr>
    <a:custClr name="ColorName">
      <a:srgbClr val="FDCC33"/>
    </a:custClr>
    <a:custClr name="ColorName">
      <a:srgbClr val="349134"/>
    </a:custClr>
    <a:custClr name="ColorName">
      <a:srgbClr val="33C382"/>
    </a:custClr>
    <a:custClr name="ColorName">
      <a:srgbClr val="668AD2"/>
    </a:custClr>
    <a:custClr name="ColorName">
      <a:srgbClr val="6E95C6"/>
    </a:custClr>
    <a:custClr name="ColorName">
      <a:srgbClr val="76A6FF"/>
    </a:custClr>
    <a:custClr name="ColorName">
      <a:srgbClr val="A3EEFF"/>
    </a:custClr>
    <a:custClr name="ColorName">
      <a:srgbClr val="B27A7B"/>
    </a:custClr>
    <a:custClr name="ColorName">
      <a:srgbClr val="F56666"/>
    </a:custClr>
    <a:custClr name="ColorName">
      <a:srgbClr val="FFBF67"/>
    </a:custClr>
    <a:custClr name="ColorName">
      <a:srgbClr val="FDD966"/>
    </a:custClr>
    <a:custClr name="ColorName">
      <a:srgbClr val="67AD67"/>
    </a:custClr>
    <a:custClr name="ColorName">
      <a:srgbClr val="66D2A1"/>
    </a:custClr>
    <a:custClr name="ColorName">
      <a:srgbClr val="99B1E1"/>
    </a:custClr>
    <a:custClr name="ColorName">
      <a:srgbClr val="9EB9D9"/>
    </a:custClr>
    <a:custClr name="ColorName">
      <a:srgbClr val="A4C4FF"/>
    </a:custClr>
    <a:custClr name="ColorName">
      <a:srgbClr val="C1F3FF"/>
    </a:custClr>
    <a:custClr name="ColorName">
      <a:srgbClr val="CCA7A7"/>
    </a:custClr>
    <a:custClr name="ColorName">
      <a:srgbClr val="F89999"/>
    </a:custClr>
    <a:custClr name="ColorName">
      <a:srgbClr val="FFD599"/>
    </a:custClr>
    <a:custClr name="ColorName">
      <a:srgbClr val="FEE599"/>
    </a:custClr>
    <a:custClr name="ColorName">
      <a:srgbClr val="99C899"/>
    </a:custClr>
    <a:custClr name="ColorName">
      <a:srgbClr val="99E1C1"/>
    </a:custClr>
    <a:custClr name="ColorName">
      <a:srgbClr val="CCD8F0"/>
    </a:custClr>
    <a:custClr name="ColorName">
      <a:srgbClr val="CFDCEC"/>
    </a:custClr>
    <a:custClr name="ColorName">
      <a:srgbClr val="D1E1FF"/>
    </a:custClr>
    <a:custClr name="ColorName">
      <a:srgbClr val="E0F9FF"/>
    </a:custClr>
    <a:custClr name="ColorName">
      <a:srgbClr val="E5D3D3"/>
    </a:custClr>
    <a:custClr name="ColorName">
      <a:srgbClr val="FCCCCC"/>
    </a:custClr>
    <a:custClr name="ColorName">
      <a:srgbClr val="FFEACC"/>
    </a:custClr>
    <a:custClr name="ColorName">
      <a:srgbClr val="FEF2CC"/>
    </a:custClr>
    <a:custClr name="ColorName">
      <a:srgbClr val="CCE4CC"/>
    </a:custClr>
    <a:custClr name="ColorName">
      <a:srgbClr val="CCF0E0"/>
    </a:custClr>
  </a:custClrLst>
  <a:extLst>
    <a:ext uri="{05A4C25C-085E-4340-85A3-A5531E510DB2}">
      <thm15:themeFamily xmlns:thm15="http://schemas.microsoft.com/office/thememl/2012/main" name="EP_PowerPoint Template_2023.01.31_Final_Confluence-EuropeaEco6-illus-0" id="{F17B246F-9138-4958-A17E-AA3F7B56B208}" vid="{E933E601-7EB4-45BB-BA43-657A8A2AC4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EuropeaEco">
      <a:majorFont>
        <a:latin typeface="EuropeaEco"/>
        <a:ea typeface=""/>
        <a:cs typeface=""/>
      </a:majorFont>
      <a:minorFont>
        <a:latin typeface="EuropeaE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766006B72186B04A858DA6EE3FEEF0E5" ma:contentTypeVersion="15" ma:contentTypeDescription="Creare un nuovo documento." ma:contentTypeScope="" ma:versionID="2bebf4eb34aed739f60c79b944408a8d">
  <xsd:schema xmlns:xsd="http://www.w3.org/2001/XMLSchema" xmlns:xs="http://www.w3.org/2001/XMLSchema" xmlns:p="http://schemas.microsoft.com/office/2006/metadata/properties" xmlns:ns2="d2b86093-3644-4d0c-938f-f26e502c24a1" xmlns:ns3="1c36603e-c9b7-4044-9819-9cf3707374e7" targetNamespace="http://schemas.microsoft.com/office/2006/metadata/properties" ma:root="true" ma:fieldsID="445e810aebdb5f29d990d9b64d95f824" ns2:_="" ns3:_="">
    <xsd:import namespace="d2b86093-3644-4d0c-938f-f26e502c24a1"/>
    <xsd:import namespace="1c36603e-c9b7-4044-9819-9cf3707374e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b86093-3644-4d0c-938f-f26e502c24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Tag immagine" ma:readOnly="false" ma:fieldId="{5cf76f15-5ced-4ddc-b409-7134ff3c332f}" ma:taxonomyMulti="true" ma:sspId="1e68faa5-9218-4cce-9282-5710a97a2d9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36603e-c9b7-4044-9819-9cf3707374e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e8232cd1-11b3-4a5e-a656-10118ccb04c6}" ma:internalName="TaxCatchAll" ma:showField="CatchAllData" ma:web="1c36603e-c9b7-4044-9819-9cf3707374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2b86093-3644-4d0c-938f-f26e502c24a1">
      <Terms xmlns="http://schemas.microsoft.com/office/infopath/2007/PartnerControls"/>
    </lcf76f155ced4ddcb4097134ff3c332f>
    <TaxCatchAll xmlns="1c36603e-c9b7-4044-9819-9cf3707374e7" xsi:nil="true"/>
  </documentManagement>
</p:properties>
</file>

<file path=customXml/itemProps1.xml><?xml version="1.0" encoding="utf-8"?>
<ds:datastoreItem xmlns:ds="http://schemas.openxmlformats.org/officeDocument/2006/customXml" ds:itemID="{EDE40694-AF64-438E-AB0D-F552D15F458C}">
  <ds:schemaRefs>
    <ds:schemaRef ds:uri="http://schemas.microsoft.com/sharepoint/v3/contenttype/forms"/>
  </ds:schemaRefs>
</ds:datastoreItem>
</file>

<file path=customXml/itemProps2.xml><?xml version="1.0" encoding="utf-8"?>
<ds:datastoreItem xmlns:ds="http://schemas.openxmlformats.org/officeDocument/2006/customXml" ds:itemID="{CC9B86F3-6D61-4F4A-B115-170F67CE0AA7}">
  <ds:schemaRefs>
    <ds:schemaRef ds:uri="1c36603e-c9b7-4044-9819-9cf3707374e7"/>
    <ds:schemaRef ds:uri="d2b86093-3644-4d0c-938f-f26e502c24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A0B41CA-1C66-4084-B645-2079FAE45348}">
  <ds:schemaRefs>
    <ds:schemaRef ds:uri="1c36603e-c9b7-4044-9819-9cf3707374e7"/>
    <ds:schemaRef ds:uri="8d2effba-1067-40a2-92e0-bdc070673379"/>
    <ds:schemaRef ds:uri="c2f7bf97-4d20-46c8-b7d3-fd569187a7a9"/>
    <ds:schemaRef ds:uri="d2b86093-3644-4d0c-938f-f26e502c24a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20</TotalTime>
  <Words>1233</Words>
  <Application>Microsoft Office PowerPoint</Application>
  <PresentationFormat>Widescreen</PresentationFormat>
  <Paragraphs>130</Paragraphs>
  <Slides>16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EuropeaEco</vt:lpstr>
      <vt:lpstr>Arial</vt:lpstr>
      <vt:lpstr>Myriad Pro</vt:lpstr>
      <vt:lpstr>Times New Roman</vt:lpstr>
      <vt:lpstr>Open Sans</vt:lpstr>
      <vt:lpstr>CONTENT LIGHT</vt:lpstr>
      <vt:lpstr>Cross-border cooperation in fisheries management</vt:lpstr>
      <vt:lpstr>Agenda</vt:lpstr>
      <vt:lpstr>Background</vt:lpstr>
      <vt:lpstr>Aims of the study</vt:lpstr>
      <vt:lpstr>Mediterranean governance and fisheries management</vt:lpstr>
      <vt:lpstr>Mediterranean governance and fishery management</vt:lpstr>
      <vt:lpstr>Mediterranean governance and fishery management</vt:lpstr>
      <vt:lpstr>Cooperation among EU Member States</vt:lpstr>
      <vt:lpstr>Regional cooperation in the GFCM</vt:lpstr>
      <vt:lpstr>Fisheries restricted areas in the Adriatic Sea</vt:lpstr>
      <vt:lpstr>Jabuka/Pomo Pit</vt:lpstr>
      <vt:lpstr>Bari Canyon</vt:lpstr>
      <vt:lpstr>Otranto Channel</vt:lpstr>
      <vt:lpstr>Lessons learnt</vt:lpstr>
      <vt:lpstr>Lessons learnt</vt:lpstr>
      <vt:lpstr>Thank you for your attention</vt:lpstr>
    </vt:vector>
  </TitlesOfParts>
  <Manager/>
  <Company>European Parliament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#1 goes here</dc:title>
  <dc:subject/>
  <dc:creator>ADAMS Anthony</dc:creator>
  <cp:keywords>European Parliament</cp:keywords>
  <dc:description/>
  <cp:lastModifiedBy>Matteo Chiarini</cp:lastModifiedBy>
  <cp:revision>239</cp:revision>
  <dcterms:created xsi:type="dcterms:W3CDTF">2024-08-07T12:33:10Z</dcterms:created>
  <dcterms:modified xsi:type="dcterms:W3CDTF">2026-07-01T09:29:00Z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0x010100766006B72186B04A858DA6EE3FEEF0E5</vt:lpwstr>
  </property>
  <property fmtid="{D5CDD505-2E9C-101B-9397-08002B2CF9AE}" pid="3" name="Order">
    <vt:lpwstr>38100.0000000000</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ediaServiceImageTags">
    <vt:lpwstr/>
  </property>
</Properties>
</file>