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34" r:id="rId4"/>
  </p:sldMasterIdLst>
  <p:notesMasterIdLst>
    <p:notesMasterId r:id="rId22"/>
  </p:notesMasterIdLst>
  <p:handoutMasterIdLst>
    <p:handoutMasterId r:id="rId23"/>
  </p:handoutMasterIdLst>
  <p:sldIdLst>
    <p:sldId id="359" r:id="rId5"/>
    <p:sldId id="323" r:id="rId6"/>
    <p:sldId id="452" r:id="rId7"/>
    <p:sldId id="435" r:id="rId8"/>
    <p:sldId id="346" r:id="rId9"/>
    <p:sldId id="431" r:id="rId10"/>
    <p:sldId id="455" r:id="rId11"/>
    <p:sldId id="454" r:id="rId12"/>
    <p:sldId id="450" r:id="rId13"/>
    <p:sldId id="429" r:id="rId14"/>
    <p:sldId id="437" r:id="rId15"/>
    <p:sldId id="459" r:id="rId16"/>
    <p:sldId id="458" r:id="rId17"/>
    <p:sldId id="457" r:id="rId18"/>
    <p:sldId id="423" r:id="rId19"/>
    <p:sldId id="420" r:id="rId20"/>
    <p:sldId id="361" r:id="rId21"/>
  </p:sldIdLst>
  <p:sldSz cx="12192000" cy="6858000"/>
  <p:notesSz cx="6889750" cy="10021888"/>
  <p:embeddedFontLst>
    <p:embeddedFont>
      <p:font typeface="EuropeaEco" pitchFamily="2" charset="0"/>
      <p:regular r:id="rId24"/>
      <p:bold r:id="rId25"/>
      <p:italic r:id="rId26"/>
      <p:boldItalic r:id="rId27"/>
    </p:embeddedFont>
    <p:embeddedFont>
      <p:font typeface="Myriad Pro" panose="020B050303040302020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SUS Nuno" initials="JN" lastIdx="24" clrIdx="0">
    <p:extLst>
      <p:ext uri="{19B8F6BF-5375-455C-9EA6-DF929625EA0E}">
        <p15:presenceInfo xmlns:p15="http://schemas.microsoft.com/office/powerpoint/2012/main" userId="JESUS Nun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4DA2"/>
    <a:srgbClr val="003CB4"/>
    <a:srgbClr val="ED6C20"/>
    <a:srgbClr val="66D2A1"/>
    <a:srgbClr val="7A868E"/>
    <a:srgbClr val="E5E5E4"/>
    <a:srgbClr val="1D6BFF"/>
    <a:srgbClr val="0D4F9D"/>
    <a:srgbClr val="004EA0"/>
    <a:srgbClr val="C8C8C8"/>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95" autoAdjust="0"/>
    <p:restoredTop sz="73409" autoAdjust="0"/>
  </p:normalViewPr>
  <p:slideViewPr>
    <p:cSldViewPr snapToGrid="0" showGuides="1">
      <p:cViewPr>
        <p:scale>
          <a:sx n="70" d="100"/>
          <a:sy n="70" d="100"/>
        </p:scale>
        <p:origin x="1032" y="441"/>
      </p:cViewPr>
      <p:guideLst>
        <p:guide pos="3840"/>
        <p:guide orient="horz" pos="2160"/>
      </p:guideLst>
    </p:cSldViewPr>
  </p:slideViewPr>
  <p:outlineViewPr>
    <p:cViewPr>
      <p:scale>
        <a:sx n="33" d="100"/>
        <a:sy n="33" d="100"/>
      </p:scale>
      <p:origin x="0" y="-23488"/>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61" d="100"/>
          <a:sy n="61" d="100"/>
        </p:scale>
        <p:origin x="2946" y="2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heme" Target="theme/theme1.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isli\Dropbox\UCD%20Stuff\European%20Parliament%20Briefing%20July%202026\Data\3b.%20Europe%20Weekly%20Analysis.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isli\Dropbox\UCD%20Stuff\European%20Parliament%20Briefing%20July%202026\Data\8c.%20Directional%20Difference%20Historical%20View%202016%20to%202026.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aisli\Dropbox\UCD%20Stuff\European%20Parliament%20Briefing%20July%202026\Data\8c.%20Directional%20Difference%20Historical%20View%202016%20to%202026.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00495978927901"/>
          <c:y val="8.8514830864860103E-2"/>
          <c:w val="0.85913203687617334"/>
          <c:h val="0.67607274860311783"/>
        </c:manualLayout>
      </c:layout>
      <c:lineChart>
        <c:grouping val="standard"/>
        <c:varyColors val="0"/>
        <c:ser>
          <c:idx val="1"/>
          <c:order val="1"/>
          <c:tx>
            <c:strRef>
              <c:f>'EU Seats Monthly'!$A$27:$B$27</c:f>
              <c:strCache>
                <c:ptCount val="2"/>
                <c:pt idx="0">
                  <c:v>Feb 28th</c:v>
                </c:pt>
                <c:pt idx="1">
                  <c:v>ECAA</c:v>
                </c:pt>
              </c:strCache>
            </c:strRef>
          </c:tx>
          <c:spPr>
            <a:ln w="76200" cap="rnd">
              <a:solidFill>
                <a:srgbClr val="FF0000"/>
              </a:solidFill>
              <a:prstDash val="solid"/>
              <a:round/>
            </a:ln>
            <a:effectLst/>
          </c:spPr>
          <c:marker>
            <c:symbol val="none"/>
          </c:marker>
          <c:cat>
            <c:strRef>
              <c:f>'EU Seats Monthly'!$E$25:$P$25</c:f>
              <c:strCache>
                <c:ptCount val="12"/>
                <c:pt idx="0">
                  <c:v>Jan</c:v>
                </c:pt>
                <c:pt idx="1">
                  <c:v>Feb</c:v>
                </c:pt>
                <c:pt idx="2">
                  <c:v>Mar</c:v>
                </c:pt>
                <c:pt idx="3">
                  <c:v>Apr</c:v>
                </c:pt>
                <c:pt idx="4">
                  <c:v>May</c:v>
                </c:pt>
                <c:pt idx="5">
                  <c:v>Jun</c:v>
                </c:pt>
                <c:pt idx="6">
                  <c:v>Jul</c:v>
                </c:pt>
                <c:pt idx="7">
                  <c:v>Aug</c:v>
                </c:pt>
                <c:pt idx="8">
                  <c:v>Sept</c:v>
                </c:pt>
                <c:pt idx="9">
                  <c:v>Oct</c:v>
                </c:pt>
                <c:pt idx="10">
                  <c:v>Nov</c:v>
                </c:pt>
                <c:pt idx="11">
                  <c:v>Dec</c:v>
                </c:pt>
              </c:strCache>
              <c:extLst/>
            </c:strRef>
          </c:cat>
          <c:val>
            <c:numRef>
              <c:f>'EU Seats Monthly'!$E$27:$P$27</c:f>
              <c:numCache>
                <c:formatCode>General</c:formatCode>
                <c:ptCount val="12"/>
                <c:pt idx="0">
                  <c:v>79138013</c:v>
                </c:pt>
                <c:pt idx="1">
                  <c:v>76559176</c:v>
                </c:pt>
                <c:pt idx="2">
                  <c:v>91650625</c:v>
                </c:pt>
                <c:pt idx="3">
                  <c:v>104556149</c:v>
                </c:pt>
                <c:pt idx="4">
                  <c:v>114494124</c:v>
                </c:pt>
                <c:pt idx="5">
                  <c:v>117205536</c:v>
                </c:pt>
                <c:pt idx="6">
                  <c:v>123316913</c:v>
                </c:pt>
                <c:pt idx="7">
                  <c:v>123930752</c:v>
                </c:pt>
                <c:pt idx="8">
                  <c:v>117569063</c:v>
                </c:pt>
                <c:pt idx="9">
                  <c:v>110691282</c:v>
                </c:pt>
                <c:pt idx="10">
                  <c:v>81450704</c:v>
                </c:pt>
                <c:pt idx="11">
                  <c:v>83478777</c:v>
                </c:pt>
              </c:numCache>
              <c:extLst/>
            </c:numRef>
          </c:val>
          <c:smooth val="0"/>
          <c:extLst>
            <c:ext xmlns:c16="http://schemas.microsoft.com/office/drawing/2014/chart" uri="{C3380CC4-5D6E-409C-BE32-E72D297353CC}">
              <c16:uniqueId val="{00000000-04AC-4830-9B2C-7E359C085FE6}"/>
            </c:ext>
          </c:extLst>
        </c:ser>
        <c:ser>
          <c:idx val="3"/>
          <c:order val="3"/>
          <c:tx>
            <c:strRef>
              <c:f>'EU Seats Monthly'!$A$29:$B$29</c:f>
              <c:strCache>
                <c:ptCount val="2"/>
                <c:pt idx="0">
                  <c:v>Jun 28th</c:v>
                </c:pt>
                <c:pt idx="1">
                  <c:v>ECAA</c:v>
                </c:pt>
              </c:strCache>
            </c:strRef>
          </c:tx>
          <c:spPr>
            <a:ln w="76200" cap="rnd">
              <a:solidFill>
                <a:sysClr val="windowText" lastClr="000000"/>
              </a:solidFill>
              <a:prstDash val="solid"/>
              <a:round/>
            </a:ln>
            <a:effectLst/>
          </c:spPr>
          <c:marker>
            <c:symbol val="none"/>
          </c:marker>
          <c:cat>
            <c:strRef>
              <c:f>'EU Seats Monthly'!$E$25:$P$25</c:f>
              <c:strCache>
                <c:ptCount val="12"/>
                <c:pt idx="0">
                  <c:v>Jan</c:v>
                </c:pt>
                <c:pt idx="1">
                  <c:v>Feb</c:v>
                </c:pt>
                <c:pt idx="2">
                  <c:v>Mar</c:v>
                </c:pt>
                <c:pt idx="3">
                  <c:v>Apr</c:v>
                </c:pt>
                <c:pt idx="4">
                  <c:v>May</c:v>
                </c:pt>
                <c:pt idx="5">
                  <c:v>Jun</c:v>
                </c:pt>
                <c:pt idx="6">
                  <c:v>Jul</c:v>
                </c:pt>
                <c:pt idx="7">
                  <c:v>Aug</c:v>
                </c:pt>
                <c:pt idx="8">
                  <c:v>Sept</c:v>
                </c:pt>
                <c:pt idx="9">
                  <c:v>Oct</c:v>
                </c:pt>
                <c:pt idx="10">
                  <c:v>Nov</c:v>
                </c:pt>
                <c:pt idx="11">
                  <c:v>Dec</c:v>
                </c:pt>
              </c:strCache>
              <c:extLst/>
            </c:strRef>
          </c:cat>
          <c:val>
            <c:numRef>
              <c:f>'EU Seats Monthly'!$E$29:$P$29</c:f>
              <c:numCache>
                <c:formatCode>General</c:formatCode>
                <c:ptCount val="12"/>
                <c:pt idx="0">
                  <c:v>79073981</c:v>
                </c:pt>
                <c:pt idx="1">
                  <c:v>76503322</c:v>
                </c:pt>
                <c:pt idx="2">
                  <c:v>90594374</c:v>
                </c:pt>
                <c:pt idx="3">
                  <c:v>101626808</c:v>
                </c:pt>
                <c:pt idx="4">
                  <c:v>111194925</c:v>
                </c:pt>
                <c:pt idx="5">
                  <c:v>114096667</c:v>
                </c:pt>
                <c:pt idx="6">
                  <c:v>121839335</c:v>
                </c:pt>
                <c:pt idx="7">
                  <c:v>123103771</c:v>
                </c:pt>
                <c:pt idx="8">
                  <c:v>116999339</c:v>
                </c:pt>
                <c:pt idx="9">
                  <c:v>112760881</c:v>
                </c:pt>
                <c:pt idx="10">
                  <c:v>88137979</c:v>
                </c:pt>
                <c:pt idx="11">
                  <c:v>91905853</c:v>
                </c:pt>
              </c:numCache>
              <c:extLst/>
            </c:numRef>
          </c:val>
          <c:smooth val="0"/>
          <c:extLst>
            <c:ext xmlns:c16="http://schemas.microsoft.com/office/drawing/2014/chart" uri="{C3380CC4-5D6E-409C-BE32-E72D297353CC}">
              <c16:uniqueId val="{00000001-04AC-4830-9B2C-7E359C085FE6}"/>
            </c:ext>
          </c:extLst>
        </c:ser>
        <c:ser>
          <c:idx val="4"/>
          <c:order val="4"/>
          <c:tx>
            <c:strRef>
              <c:f>'EU Seats Monthly'!$A$30:$B$30</c:f>
              <c:strCache>
                <c:ptCount val="2"/>
                <c:pt idx="0">
                  <c:v>2025</c:v>
                </c:pt>
                <c:pt idx="1">
                  <c:v>ECAA</c:v>
                </c:pt>
              </c:strCache>
            </c:strRef>
          </c:tx>
          <c:spPr>
            <a:ln w="76200" cap="rnd">
              <a:solidFill>
                <a:srgbClr val="0070C0">
                  <a:alpha val="81000"/>
                </a:srgbClr>
              </a:solidFill>
              <a:round/>
            </a:ln>
            <a:effectLst/>
          </c:spPr>
          <c:marker>
            <c:symbol val="none"/>
          </c:marker>
          <c:cat>
            <c:strRef>
              <c:f>'EU Seats Monthly'!$E$25:$P$25</c:f>
              <c:strCache>
                <c:ptCount val="12"/>
                <c:pt idx="0">
                  <c:v>Jan</c:v>
                </c:pt>
                <c:pt idx="1">
                  <c:v>Feb</c:v>
                </c:pt>
                <c:pt idx="2">
                  <c:v>Mar</c:v>
                </c:pt>
                <c:pt idx="3">
                  <c:v>Apr</c:v>
                </c:pt>
                <c:pt idx="4">
                  <c:v>May</c:v>
                </c:pt>
                <c:pt idx="5">
                  <c:v>Jun</c:v>
                </c:pt>
                <c:pt idx="6">
                  <c:v>Jul</c:v>
                </c:pt>
                <c:pt idx="7">
                  <c:v>Aug</c:v>
                </c:pt>
                <c:pt idx="8">
                  <c:v>Sept</c:v>
                </c:pt>
                <c:pt idx="9">
                  <c:v>Oct</c:v>
                </c:pt>
                <c:pt idx="10">
                  <c:v>Nov</c:v>
                </c:pt>
                <c:pt idx="11">
                  <c:v>Dec</c:v>
                </c:pt>
              </c:strCache>
              <c:extLst/>
            </c:strRef>
          </c:cat>
          <c:val>
            <c:numRef>
              <c:f>'EU Seats Monthly'!$E$30:$P$30</c:f>
              <c:numCache>
                <c:formatCode>General</c:formatCode>
                <c:ptCount val="12"/>
                <c:pt idx="0">
                  <c:v>77543377</c:v>
                </c:pt>
                <c:pt idx="1">
                  <c:v>75329125</c:v>
                </c:pt>
                <c:pt idx="2">
                  <c:v>88336686</c:v>
                </c:pt>
                <c:pt idx="3">
                  <c:v>100483042</c:v>
                </c:pt>
                <c:pt idx="4">
                  <c:v>109138719</c:v>
                </c:pt>
                <c:pt idx="5">
                  <c:v>111584551</c:v>
                </c:pt>
                <c:pt idx="6">
                  <c:v>118125509</c:v>
                </c:pt>
                <c:pt idx="7">
                  <c:v>119238931</c:v>
                </c:pt>
                <c:pt idx="8">
                  <c:v>112963016</c:v>
                </c:pt>
                <c:pt idx="9">
                  <c:v>109573343</c:v>
                </c:pt>
                <c:pt idx="10">
                  <c:v>84435635</c:v>
                </c:pt>
                <c:pt idx="11">
                  <c:v>88575407</c:v>
                </c:pt>
              </c:numCache>
              <c:extLst/>
            </c:numRef>
          </c:val>
          <c:smooth val="0"/>
          <c:extLst>
            <c:ext xmlns:c16="http://schemas.microsoft.com/office/drawing/2014/chart" uri="{C3380CC4-5D6E-409C-BE32-E72D297353CC}">
              <c16:uniqueId val="{00000002-04AC-4830-9B2C-7E359C085FE6}"/>
            </c:ext>
          </c:extLst>
        </c:ser>
        <c:dLbls>
          <c:showLegendKey val="0"/>
          <c:showVal val="0"/>
          <c:showCatName val="0"/>
          <c:showSerName val="0"/>
          <c:showPercent val="0"/>
          <c:showBubbleSize val="0"/>
        </c:dLbls>
        <c:smooth val="0"/>
        <c:axId val="1244795152"/>
        <c:axId val="1244795632"/>
        <c:extLst>
          <c:ext xmlns:c15="http://schemas.microsoft.com/office/drawing/2012/chart" uri="{02D57815-91ED-43cb-92C2-25804820EDAC}">
            <c15:filteredLineSeries>
              <c15:ser>
                <c:idx val="0"/>
                <c:order val="0"/>
                <c:tx>
                  <c:strRef>
                    <c:extLst>
                      <c:ext uri="{02D57815-91ED-43cb-92C2-25804820EDAC}">
                        <c15:formulaRef>
                          <c15:sqref>'EU Seats Monthly'!$A$26:$B$26</c15:sqref>
                        </c15:formulaRef>
                      </c:ext>
                    </c:extLst>
                    <c:strCache>
                      <c:ptCount val="2"/>
                      <c:pt idx="0">
                        <c:v>Feb 28th</c:v>
                      </c:pt>
                      <c:pt idx="1">
                        <c:v>EU27</c:v>
                      </c:pt>
                    </c:strCache>
                  </c:strRef>
                </c:tx>
                <c:spPr>
                  <a:ln w="57150" cap="rnd">
                    <a:solidFill>
                      <a:srgbClr val="FF0000"/>
                    </a:solidFill>
                    <a:round/>
                  </a:ln>
                  <a:effectLst/>
                </c:spPr>
                <c:marker>
                  <c:symbol val="none"/>
                </c:marker>
                <c:cat>
                  <c:strRef>
                    <c:extLst>
                      <c:ext uri="{02D57815-91ED-43cb-92C2-25804820EDAC}">
                        <c15:formulaRef>
                          <c15:sqref>'EU Seats Monthly'!$E$25:$P$25</c15:sqref>
                        </c15:formulaRef>
                      </c:ext>
                    </c:extLst>
                    <c:strCache>
                      <c:ptCount val="12"/>
                      <c:pt idx="0">
                        <c:v>Jan</c:v>
                      </c:pt>
                      <c:pt idx="1">
                        <c:v>Feb</c:v>
                      </c:pt>
                      <c:pt idx="2">
                        <c:v>Mar</c:v>
                      </c:pt>
                      <c:pt idx="3">
                        <c:v>Apr</c:v>
                      </c:pt>
                      <c:pt idx="4">
                        <c:v>May</c:v>
                      </c:pt>
                      <c:pt idx="5">
                        <c:v>Jun</c:v>
                      </c:pt>
                      <c:pt idx="6">
                        <c:v>Jul</c:v>
                      </c:pt>
                      <c:pt idx="7">
                        <c:v>Aug</c:v>
                      </c:pt>
                      <c:pt idx="8">
                        <c:v>Sept</c:v>
                      </c:pt>
                      <c:pt idx="9">
                        <c:v>Oct</c:v>
                      </c:pt>
                      <c:pt idx="10">
                        <c:v>Nov</c:v>
                      </c:pt>
                      <c:pt idx="11">
                        <c:v>Dec</c:v>
                      </c:pt>
                    </c:strCache>
                  </c:strRef>
                </c:cat>
                <c:val>
                  <c:numRef>
                    <c:extLst>
                      <c:ext uri="{02D57815-91ED-43cb-92C2-25804820EDAC}">
                        <c15:formulaRef>
                          <c15:sqref>'EU Seats Monthly'!$E$26:$P$26</c15:sqref>
                        </c15:formulaRef>
                      </c:ext>
                    </c:extLst>
                    <c:numCache>
                      <c:formatCode>General</c:formatCode>
                      <c:ptCount val="12"/>
                      <c:pt idx="0">
                        <c:v>61603290</c:v>
                      </c:pt>
                      <c:pt idx="1">
                        <c:v>59379671</c:v>
                      </c:pt>
                      <c:pt idx="2">
                        <c:v>71373263</c:v>
                      </c:pt>
                      <c:pt idx="3">
                        <c:v>82742296</c:v>
                      </c:pt>
                      <c:pt idx="4">
                        <c:v>90880122</c:v>
                      </c:pt>
                      <c:pt idx="5">
                        <c:v>93333093</c:v>
                      </c:pt>
                      <c:pt idx="6">
                        <c:v>98543919</c:v>
                      </c:pt>
                      <c:pt idx="7">
                        <c:v>98867441</c:v>
                      </c:pt>
                      <c:pt idx="8">
                        <c:v>93447832</c:v>
                      </c:pt>
                      <c:pt idx="9">
                        <c:v>87504637</c:v>
                      </c:pt>
                      <c:pt idx="10">
                        <c:v>63641763</c:v>
                      </c:pt>
                      <c:pt idx="11">
                        <c:v>64995930</c:v>
                      </c:pt>
                    </c:numCache>
                  </c:numRef>
                </c:val>
                <c:smooth val="0"/>
                <c:extLst>
                  <c:ext xmlns:c16="http://schemas.microsoft.com/office/drawing/2014/chart" uri="{C3380CC4-5D6E-409C-BE32-E72D297353CC}">
                    <c16:uniqueId val="{00000003-04AC-4830-9B2C-7E359C085FE6}"/>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'EU Seats Monthly'!$A$28:$B$28</c15:sqref>
                        </c15:formulaRef>
                      </c:ext>
                    </c:extLst>
                    <c:strCache>
                      <c:ptCount val="2"/>
                      <c:pt idx="0">
                        <c:v>Jun 28th</c:v>
                      </c:pt>
                      <c:pt idx="1">
                        <c:v>EU27</c:v>
                      </c:pt>
                    </c:strCache>
                  </c:strRef>
                </c:tx>
                <c:spPr>
                  <a:ln w="57150" cap="rnd">
                    <a:solidFill>
                      <a:schemeClr val="tx1"/>
                    </a:solidFill>
                    <a:round/>
                  </a:ln>
                  <a:effectLst/>
                </c:spPr>
                <c:marker>
                  <c:symbol val="none"/>
                </c:marker>
                <c:cat>
                  <c:strRef>
                    <c:extLst xmlns:c15="http://schemas.microsoft.com/office/drawing/2012/chart">
                      <c:ext xmlns:c15="http://schemas.microsoft.com/office/drawing/2012/chart" uri="{02D57815-91ED-43cb-92C2-25804820EDAC}">
                        <c15:formulaRef>
                          <c15:sqref>'EU Seats Monthly'!$E$25:$P$25</c15:sqref>
                        </c15:formulaRef>
                      </c:ext>
                    </c:extLst>
                    <c:strCache>
                      <c:ptCount val="12"/>
                      <c:pt idx="0">
                        <c:v>Jan</c:v>
                      </c:pt>
                      <c:pt idx="1">
                        <c:v>Feb</c:v>
                      </c:pt>
                      <c:pt idx="2">
                        <c:v>Mar</c:v>
                      </c:pt>
                      <c:pt idx="3">
                        <c:v>Apr</c:v>
                      </c:pt>
                      <c:pt idx="4">
                        <c:v>May</c:v>
                      </c:pt>
                      <c:pt idx="5">
                        <c:v>Jun</c:v>
                      </c:pt>
                      <c:pt idx="6">
                        <c:v>Jul</c:v>
                      </c:pt>
                      <c:pt idx="7">
                        <c:v>Aug</c:v>
                      </c:pt>
                      <c:pt idx="8">
                        <c:v>Sept</c:v>
                      </c:pt>
                      <c:pt idx="9">
                        <c:v>Oct</c:v>
                      </c:pt>
                      <c:pt idx="10">
                        <c:v>Nov</c:v>
                      </c:pt>
                      <c:pt idx="11">
                        <c:v>Dec</c:v>
                      </c:pt>
                    </c:strCache>
                  </c:strRef>
                </c:cat>
                <c:val>
                  <c:numRef>
                    <c:extLst xmlns:c15="http://schemas.microsoft.com/office/drawing/2012/chart">
                      <c:ext xmlns:c15="http://schemas.microsoft.com/office/drawing/2012/chart" uri="{02D57815-91ED-43cb-92C2-25804820EDAC}">
                        <c15:formulaRef>
                          <c15:sqref>'EU Seats Monthly'!$E$28:$P$28</c15:sqref>
                        </c15:formulaRef>
                      </c:ext>
                    </c:extLst>
                    <c:numCache>
                      <c:formatCode>General</c:formatCode>
                      <c:ptCount val="12"/>
                      <c:pt idx="0">
                        <c:v>61539258</c:v>
                      </c:pt>
                      <c:pt idx="1">
                        <c:v>59323817</c:v>
                      </c:pt>
                      <c:pt idx="2">
                        <c:v>70542686</c:v>
                      </c:pt>
                      <c:pt idx="3">
                        <c:v>80512823</c:v>
                      </c:pt>
                      <c:pt idx="4">
                        <c:v>88392565</c:v>
                      </c:pt>
                      <c:pt idx="5">
                        <c:v>91029426</c:v>
                      </c:pt>
                      <c:pt idx="6">
                        <c:v>97557428</c:v>
                      </c:pt>
                      <c:pt idx="7">
                        <c:v>98427843</c:v>
                      </c:pt>
                      <c:pt idx="8">
                        <c:v>93234158</c:v>
                      </c:pt>
                      <c:pt idx="9">
                        <c:v>89539745</c:v>
                      </c:pt>
                      <c:pt idx="10">
                        <c:v>69362587</c:v>
                      </c:pt>
                      <c:pt idx="11">
                        <c:v>72107194</c:v>
                      </c:pt>
                    </c:numCache>
                  </c:numRef>
                </c:val>
                <c:smooth val="0"/>
                <c:extLst xmlns:c15="http://schemas.microsoft.com/office/drawing/2012/chart">
                  <c:ext xmlns:c16="http://schemas.microsoft.com/office/drawing/2014/chart" uri="{C3380CC4-5D6E-409C-BE32-E72D297353CC}">
                    <c16:uniqueId val="{00000004-04AC-4830-9B2C-7E359C085FE6}"/>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'EU Seats Monthly'!$A$31:$B$31</c15:sqref>
                        </c15:formulaRef>
                      </c:ext>
                    </c:extLst>
                    <c:strCache>
                      <c:ptCount val="2"/>
                      <c:pt idx="0">
                        <c:v>2025</c:v>
                      </c:pt>
                      <c:pt idx="1">
                        <c:v>EU27</c:v>
                      </c:pt>
                    </c:strCache>
                  </c:strRef>
                </c:tx>
                <c:spPr>
                  <a:ln w="57150" cap="rnd">
                    <a:solidFill>
                      <a:srgbClr val="92D050"/>
                    </a:solidFill>
                    <a:round/>
                  </a:ln>
                  <a:effectLst/>
                </c:spPr>
                <c:marker>
                  <c:symbol val="none"/>
                </c:marker>
                <c:cat>
                  <c:strRef>
                    <c:extLst xmlns:c15="http://schemas.microsoft.com/office/drawing/2012/chart">
                      <c:ext xmlns:c15="http://schemas.microsoft.com/office/drawing/2012/chart" uri="{02D57815-91ED-43cb-92C2-25804820EDAC}">
                        <c15:formulaRef>
                          <c15:sqref>'EU Seats Monthly'!$E$25:$P$25</c15:sqref>
                        </c15:formulaRef>
                      </c:ext>
                    </c:extLst>
                    <c:strCache>
                      <c:ptCount val="12"/>
                      <c:pt idx="0">
                        <c:v>Jan</c:v>
                      </c:pt>
                      <c:pt idx="1">
                        <c:v>Feb</c:v>
                      </c:pt>
                      <c:pt idx="2">
                        <c:v>Mar</c:v>
                      </c:pt>
                      <c:pt idx="3">
                        <c:v>Apr</c:v>
                      </c:pt>
                      <c:pt idx="4">
                        <c:v>May</c:v>
                      </c:pt>
                      <c:pt idx="5">
                        <c:v>Jun</c:v>
                      </c:pt>
                      <c:pt idx="6">
                        <c:v>Jul</c:v>
                      </c:pt>
                      <c:pt idx="7">
                        <c:v>Aug</c:v>
                      </c:pt>
                      <c:pt idx="8">
                        <c:v>Sept</c:v>
                      </c:pt>
                      <c:pt idx="9">
                        <c:v>Oct</c:v>
                      </c:pt>
                      <c:pt idx="10">
                        <c:v>Nov</c:v>
                      </c:pt>
                      <c:pt idx="11">
                        <c:v>Dec</c:v>
                      </c:pt>
                    </c:strCache>
                  </c:strRef>
                </c:cat>
                <c:val>
                  <c:numRef>
                    <c:extLst xmlns:c15="http://schemas.microsoft.com/office/drawing/2012/chart">
                      <c:ext xmlns:c15="http://schemas.microsoft.com/office/drawing/2012/chart" uri="{02D57815-91ED-43cb-92C2-25804820EDAC}">
                        <c15:formulaRef>
                          <c15:sqref>'EU Seats Monthly'!$E$31:$P$31</c15:sqref>
                        </c15:formulaRef>
                      </c:ext>
                    </c:extLst>
                    <c:numCache>
                      <c:formatCode>General</c:formatCode>
                      <c:ptCount val="12"/>
                      <c:pt idx="0">
                        <c:v>59243735</c:v>
                      </c:pt>
                      <c:pt idx="1">
                        <c:v>57361932</c:v>
                      </c:pt>
                      <c:pt idx="2">
                        <c:v>67632685</c:v>
                      </c:pt>
                      <c:pt idx="3">
                        <c:v>78326071</c:v>
                      </c:pt>
                      <c:pt idx="4">
                        <c:v>85171029</c:v>
                      </c:pt>
                      <c:pt idx="5">
                        <c:v>87322568</c:v>
                      </c:pt>
                      <c:pt idx="6">
                        <c:v>92805742</c:v>
                      </c:pt>
                      <c:pt idx="7">
                        <c:v>93566808</c:v>
                      </c:pt>
                      <c:pt idx="8">
                        <c:v>88342197</c:v>
                      </c:pt>
                      <c:pt idx="9">
                        <c:v>85519060</c:v>
                      </c:pt>
                      <c:pt idx="10">
                        <c:v>65308054</c:v>
                      </c:pt>
                      <c:pt idx="11">
                        <c:v>65308054</c:v>
                      </c:pt>
                    </c:numCache>
                  </c:numRef>
                </c:val>
                <c:smooth val="0"/>
                <c:extLst xmlns:c15="http://schemas.microsoft.com/office/drawing/2012/chart">
                  <c:ext xmlns:c16="http://schemas.microsoft.com/office/drawing/2014/chart" uri="{C3380CC4-5D6E-409C-BE32-E72D297353CC}">
                    <c16:uniqueId val="{00000005-04AC-4830-9B2C-7E359C085FE6}"/>
                  </c:ext>
                </c:extLst>
              </c15:ser>
            </c15:filteredLineSeries>
          </c:ext>
        </c:extLst>
      </c:lineChart>
      <c:catAx>
        <c:axId val="12447951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44795632"/>
        <c:crosses val="autoZero"/>
        <c:auto val="1"/>
        <c:lblAlgn val="ctr"/>
        <c:lblOffset val="100"/>
        <c:noMultiLvlLbl val="1"/>
      </c:catAx>
      <c:valAx>
        <c:axId val="1244795632"/>
        <c:scaling>
          <c:orientation val="minMax"/>
          <c:min val="7000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2000" b="1"/>
                  <a:t>Available Seats (Millions)</a:t>
                </a:r>
              </a:p>
            </c:rich>
          </c:tx>
          <c:layout>
            <c:manualLayout>
              <c:xMode val="edge"/>
              <c:yMode val="edge"/>
              <c:x val="9.0817941929562291E-4"/>
              <c:y val="0.16279852254020644"/>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244795152"/>
        <c:crosses val="autoZero"/>
        <c:crossBetween val="between"/>
        <c:dispUnits>
          <c:builtInUnit val="millions"/>
        </c:dispUnits>
      </c:valAx>
      <c:spPr>
        <a:noFill/>
        <a:ln>
          <a:noFill/>
        </a:ln>
        <a:effectLst/>
      </c:spPr>
    </c:plotArea>
    <c:legend>
      <c:legendPos val="b"/>
      <c:layout>
        <c:manualLayout>
          <c:xMode val="edge"/>
          <c:yMode val="edge"/>
          <c:x val="2.0560091004595379E-2"/>
          <c:y val="0.85142408636693512"/>
          <c:w val="0.96250312481247025"/>
          <c:h val="5.551370267905701E-2"/>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917991383152584E-2"/>
          <c:y val="0.13669335699234778"/>
          <c:w val="0.82241884563957812"/>
          <c:h val="0.65365095560238073"/>
        </c:manualLayout>
      </c:layout>
      <c:lineChart>
        <c:grouping val="standard"/>
        <c:varyColors val="0"/>
        <c:ser>
          <c:idx val="0"/>
          <c:order val="0"/>
          <c:tx>
            <c:strRef>
              <c:f>Sheet7!$S$19</c:f>
              <c:strCache>
                <c:ptCount val="1"/>
                <c:pt idx="0">
                  <c:v>Asia</c:v>
                </c:pt>
              </c:strCache>
            </c:strRef>
          </c:tx>
          <c:spPr>
            <a:ln w="28575" cap="rnd">
              <a:solidFill>
                <a:schemeClr val="accent1"/>
              </a:solidFill>
              <a:round/>
            </a:ln>
            <a:effectLst/>
          </c:spPr>
          <c:marker>
            <c:symbol val="none"/>
          </c:marker>
          <c:dLbls>
            <c:dLbl>
              <c:idx val="3"/>
              <c:layout>
                <c:manualLayout>
                  <c:x val="-2.948113207547174E-2"/>
                  <c:y val="4.13145539906103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1F5-4DCD-8667-F5BEC6B6159E}"/>
                </c:ext>
              </c:extLst>
            </c:dLbl>
            <c:dLbl>
              <c:idx val="10"/>
              <c:layout>
                <c:manualLayout>
                  <c:x val="4.599056603773584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1F5-4DCD-8667-F5BEC6B6159E}"/>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Sheet7!$T$18:$AD$18</c:f>
              <c:numCache>
                <c:formatCode>General</c:formatCode>
                <c:ptCount val="11"/>
                <c:pt idx="0">
                  <c:v>2016</c:v>
                </c:pt>
                <c:pt idx="1">
                  <c:v>2017</c:v>
                </c:pt>
                <c:pt idx="2">
                  <c:v>2018</c:v>
                </c:pt>
                <c:pt idx="3">
                  <c:v>2019</c:v>
                </c:pt>
                <c:pt idx="4">
                  <c:v>2020</c:v>
                </c:pt>
                <c:pt idx="5">
                  <c:v>2021</c:v>
                </c:pt>
                <c:pt idx="6">
                  <c:v>2022</c:v>
                </c:pt>
                <c:pt idx="7">
                  <c:v>2023</c:v>
                </c:pt>
                <c:pt idx="8">
                  <c:v>2024</c:v>
                </c:pt>
                <c:pt idx="9">
                  <c:v>2025</c:v>
                </c:pt>
                <c:pt idx="10">
                  <c:v>2026</c:v>
                </c:pt>
              </c:numCache>
            </c:numRef>
          </c:cat>
          <c:val>
            <c:numRef>
              <c:f>Sheet7!$T$19:$AD$19</c:f>
              <c:numCache>
                <c:formatCode>0%</c:formatCode>
                <c:ptCount val="11"/>
                <c:pt idx="0">
                  <c:v>0.39039256350958546</c:v>
                </c:pt>
                <c:pt idx="1">
                  <c:v>0.37853190021532607</c:v>
                </c:pt>
                <c:pt idx="2">
                  <c:v>0.36375357761328186</c:v>
                </c:pt>
                <c:pt idx="3">
                  <c:v>0.36772858647089035</c:v>
                </c:pt>
                <c:pt idx="4">
                  <c:v>0.37540295977019583</c:v>
                </c:pt>
                <c:pt idx="5">
                  <c:v>0.436386448364531</c:v>
                </c:pt>
                <c:pt idx="6">
                  <c:v>0.39638172396049071</c:v>
                </c:pt>
                <c:pt idx="7">
                  <c:v>0.34486081797580537</c:v>
                </c:pt>
                <c:pt idx="8">
                  <c:v>0.31885807151240836</c:v>
                </c:pt>
                <c:pt idx="9">
                  <c:v>0.29888734423861085</c:v>
                </c:pt>
                <c:pt idx="10">
                  <c:v>0.29085711648590101</c:v>
                </c:pt>
              </c:numCache>
            </c:numRef>
          </c:val>
          <c:smooth val="0"/>
          <c:extLst>
            <c:ext xmlns:c16="http://schemas.microsoft.com/office/drawing/2014/chart" uri="{C3380CC4-5D6E-409C-BE32-E72D297353CC}">
              <c16:uniqueId val="{00000002-71F5-4DCD-8667-F5BEC6B6159E}"/>
            </c:ext>
          </c:extLst>
        </c:ser>
        <c:ser>
          <c:idx val="1"/>
          <c:order val="1"/>
          <c:tx>
            <c:strRef>
              <c:f>Sheet7!$S$20</c:f>
              <c:strCache>
                <c:ptCount val="1"/>
                <c:pt idx="0">
                  <c:v>North America</c:v>
                </c:pt>
              </c:strCache>
            </c:strRef>
          </c:tx>
          <c:spPr>
            <a:ln w="38100" cap="rnd">
              <a:solidFill>
                <a:schemeClr val="accent2"/>
              </a:solidFill>
              <a:round/>
            </a:ln>
            <a:effectLst/>
          </c:spPr>
          <c:marker>
            <c:symbol val="none"/>
          </c:marker>
          <c:dLbls>
            <c:dLbl>
              <c:idx val="10"/>
              <c:layout>
                <c:manualLayout>
                  <c:x val="4.716981132075472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1F5-4DCD-8667-F5BEC6B6159E}"/>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Sheet7!$T$18:$AD$18</c:f>
              <c:numCache>
                <c:formatCode>General</c:formatCode>
                <c:ptCount val="11"/>
                <c:pt idx="0">
                  <c:v>2016</c:v>
                </c:pt>
                <c:pt idx="1">
                  <c:v>2017</c:v>
                </c:pt>
                <c:pt idx="2">
                  <c:v>2018</c:v>
                </c:pt>
                <c:pt idx="3">
                  <c:v>2019</c:v>
                </c:pt>
                <c:pt idx="4">
                  <c:v>2020</c:v>
                </c:pt>
                <c:pt idx="5">
                  <c:v>2021</c:v>
                </c:pt>
                <c:pt idx="6">
                  <c:v>2022</c:v>
                </c:pt>
                <c:pt idx="7">
                  <c:v>2023</c:v>
                </c:pt>
                <c:pt idx="8">
                  <c:v>2024</c:v>
                </c:pt>
                <c:pt idx="9">
                  <c:v>2025</c:v>
                </c:pt>
                <c:pt idx="10">
                  <c:v>2026</c:v>
                </c:pt>
              </c:numCache>
            </c:numRef>
          </c:cat>
          <c:val>
            <c:numRef>
              <c:f>Sheet7!$T$20:$AD$20</c:f>
              <c:numCache>
                <c:formatCode>0%</c:formatCode>
                <c:ptCount val="11"/>
                <c:pt idx="0">
                  <c:v>0.45174955776394582</c:v>
                </c:pt>
                <c:pt idx="1">
                  <c:v>0.44531598775752707</c:v>
                </c:pt>
                <c:pt idx="2">
                  <c:v>0.46110169017270408</c:v>
                </c:pt>
                <c:pt idx="3">
                  <c:v>0.46929599244700232</c:v>
                </c:pt>
                <c:pt idx="4">
                  <c:v>0.48420379482679982</c:v>
                </c:pt>
                <c:pt idx="5">
                  <c:v>0.46826280698399075</c:v>
                </c:pt>
                <c:pt idx="6">
                  <c:v>0.4457755668825002</c:v>
                </c:pt>
                <c:pt idx="7">
                  <c:v>0.43552446092340286</c:v>
                </c:pt>
                <c:pt idx="8">
                  <c:v>0.43945650225336358</c:v>
                </c:pt>
                <c:pt idx="9">
                  <c:v>0.43527469683725123</c:v>
                </c:pt>
                <c:pt idx="10">
                  <c:v>0.43171605743304753</c:v>
                </c:pt>
              </c:numCache>
            </c:numRef>
          </c:val>
          <c:smooth val="0"/>
          <c:extLst>
            <c:ext xmlns:c16="http://schemas.microsoft.com/office/drawing/2014/chart" uri="{C3380CC4-5D6E-409C-BE32-E72D297353CC}">
              <c16:uniqueId val="{00000004-71F5-4DCD-8667-F5BEC6B6159E}"/>
            </c:ext>
          </c:extLst>
        </c:ser>
        <c:ser>
          <c:idx val="2"/>
          <c:order val="2"/>
          <c:tx>
            <c:strRef>
              <c:f>Sheet7!$S$21</c:f>
              <c:strCache>
                <c:ptCount val="1"/>
                <c:pt idx="0">
                  <c:v>Africa</c:v>
                </c:pt>
              </c:strCache>
            </c:strRef>
          </c:tx>
          <c:spPr>
            <a:ln w="28575" cap="rnd">
              <a:solidFill>
                <a:schemeClr val="accent3"/>
              </a:solidFill>
              <a:round/>
            </a:ln>
            <a:effectLst/>
          </c:spPr>
          <c:marker>
            <c:symbol val="none"/>
          </c:marker>
          <c:dLbls>
            <c:dLbl>
              <c:idx val="3"/>
              <c:layout>
                <c:manualLayout>
                  <c:x val="-2.948113207547174E-2"/>
                  <c:y val="3.75586854460093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1F5-4DCD-8667-F5BEC6B6159E}"/>
                </c:ext>
              </c:extLst>
            </c:dLbl>
            <c:dLbl>
              <c:idx val="10"/>
              <c:layout>
                <c:manualLayout>
                  <c:x val="4.5990566037735846E-2"/>
                  <c:y val="5.633802816901408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1F5-4DCD-8667-F5BEC6B6159E}"/>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Sheet7!$T$18:$AD$18</c:f>
              <c:numCache>
                <c:formatCode>General</c:formatCode>
                <c:ptCount val="11"/>
                <c:pt idx="0">
                  <c:v>2016</c:v>
                </c:pt>
                <c:pt idx="1">
                  <c:v>2017</c:v>
                </c:pt>
                <c:pt idx="2">
                  <c:v>2018</c:v>
                </c:pt>
                <c:pt idx="3">
                  <c:v>2019</c:v>
                </c:pt>
                <c:pt idx="4">
                  <c:v>2020</c:v>
                </c:pt>
                <c:pt idx="5">
                  <c:v>2021</c:v>
                </c:pt>
                <c:pt idx="6">
                  <c:v>2022</c:v>
                </c:pt>
                <c:pt idx="7">
                  <c:v>2023</c:v>
                </c:pt>
                <c:pt idx="8">
                  <c:v>2024</c:v>
                </c:pt>
                <c:pt idx="9">
                  <c:v>2025</c:v>
                </c:pt>
                <c:pt idx="10">
                  <c:v>2026</c:v>
                </c:pt>
              </c:numCache>
            </c:numRef>
          </c:cat>
          <c:val>
            <c:numRef>
              <c:f>Sheet7!$T$21:$AD$21</c:f>
              <c:numCache>
                <c:formatCode>0%</c:formatCode>
                <c:ptCount val="11"/>
                <c:pt idx="0">
                  <c:v>0.4520342856636228</c:v>
                </c:pt>
                <c:pt idx="1">
                  <c:v>0.46644456110589627</c:v>
                </c:pt>
                <c:pt idx="2">
                  <c:v>0.47059938583422256</c:v>
                </c:pt>
                <c:pt idx="3">
                  <c:v>0.47611427549395829</c:v>
                </c:pt>
                <c:pt idx="4">
                  <c:v>0.45944567973273359</c:v>
                </c:pt>
                <c:pt idx="5">
                  <c:v>0.46106850501052427</c:v>
                </c:pt>
                <c:pt idx="6">
                  <c:v>0.51379714593759862</c:v>
                </c:pt>
                <c:pt idx="7">
                  <c:v>0.51329768550282717</c:v>
                </c:pt>
                <c:pt idx="8">
                  <c:v>0.51558772024410471</c:v>
                </c:pt>
                <c:pt idx="9">
                  <c:v>0.52386782314124547</c:v>
                </c:pt>
                <c:pt idx="10">
                  <c:v>0.52758386706198535</c:v>
                </c:pt>
              </c:numCache>
            </c:numRef>
          </c:val>
          <c:smooth val="0"/>
          <c:extLst>
            <c:ext xmlns:c16="http://schemas.microsoft.com/office/drawing/2014/chart" uri="{C3380CC4-5D6E-409C-BE32-E72D297353CC}">
              <c16:uniqueId val="{00000007-71F5-4DCD-8667-F5BEC6B6159E}"/>
            </c:ext>
          </c:extLst>
        </c:ser>
        <c:ser>
          <c:idx val="3"/>
          <c:order val="3"/>
          <c:tx>
            <c:strRef>
              <c:f>Sheet7!$S$22</c:f>
              <c:strCache>
                <c:ptCount val="1"/>
                <c:pt idx="0">
                  <c:v>South America</c:v>
                </c:pt>
              </c:strCache>
            </c:strRef>
          </c:tx>
          <c:spPr>
            <a:ln w="28575" cap="rnd">
              <a:solidFill>
                <a:schemeClr val="accent4"/>
              </a:solidFill>
              <a:round/>
            </a:ln>
            <a:effectLst/>
          </c:spPr>
          <c:marker>
            <c:symbol val="none"/>
          </c:marker>
          <c:dLbls>
            <c:dLbl>
              <c:idx val="3"/>
              <c:layout>
                <c:manualLayout>
                  <c:x val="-3.1839622641509475E-2"/>
                  <c:y val="5.44600938967135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1F5-4DCD-8667-F5BEC6B6159E}"/>
                </c:ext>
              </c:extLst>
            </c:dLbl>
            <c:dLbl>
              <c:idx val="10"/>
              <c:layout>
                <c:manualLayout>
                  <c:x val="4.2452830188679243E-2"/>
                  <c:y val="1.877934272300469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1F5-4DCD-8667-F5BEC6B6159E}"/>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Sheet7!$T$18:$AD$18</c:f>
              <c:numCache>
                <c:formatCode>General</c:formatCode>
                <c:ptCount val="11"/>
                <c:pt idx="0">
                  <c:v>2016</c:v>
                </c:pt>
                <c:pt idx="1">
                  <c:v>2017</c:v>
                </c:pt>
                <c:pt idx="2">
                  <c:v>2018</c:v>
                </c:pt>
                <c:pt idx="3">
                  <c:v>2019</c:v>
                </c:pt>
                <c:pt idx="4">
                  <c:v>2020</c:v>
                </c:pt>
                <c:pt idx="5">
                  <c:v>2021</c:v>
                </c:pt>
                <c:pt idx="6">
                  <c:v>2022</c:v>
                </c:pt>
                <c:pt idx="7">
                  <c:v>2023</c:v>
                </c:pt>
                <c:pt idx="8">
                  <c:v>2024</c:v>
                </c:pt>
                <c:pt idx="9">
                  <c:v>2025</c:v>
                </c:pt>
                <c:pt idx="10">
                  <c:v>2026</c:v>
                </c:pt>
              </c:numCache>
            </c:numRef>
          </c:cat>
          <c:val>
            <c:numRef>
              <c:f>Sheet7!$T$22:$AD$22</c:f>
              <c:numCache>
                <c:formatCode>0%</c:formatCode>
                <c:ptCount val="11"/>
                <c:pt idx="0">
                  <c:v>0.64596976202089651</c:v>
                </c:pt>
                <c:pt idx="1">
                  <c:v>0.62690858639297609</c:v>
                </c:pt>
                <c:pt idx="2">
                  <c:v>0.64045531792390631</c:v>
                </c:pt>
                <c:pt idx="3">
                  <c:v>0.64671126415322422</c:v>
                </c:pt>
                <c:pt idx="4">
                  <c:v>0.67821160813499171</c:v>
                </c:pt>
                <c:pt idx="5">
                  <c:v>0.7409740126536436</c:v>
                </c:pt>
                <c:pt idx="6">
                  <c:v>0.65100740038577798</c:v>
                </c:pt>
                <c:pt idx="7">
                  <c:v>0.64872839510865643</c:v>
                </c:pt>
                <c:pt idx="8">
                  <c:v>0.6377727988786378</c:v>
                </c:pt>
                <c:pt idx="9">
                  <c:v>0.62056742785467123</c:v>
                </c:pt>
                <c:pt idx="10">
                  <c:v>0.61416601529684201</c:v>
                </c:pt>
              </c:numCache>
            </c:numRef>
          </c:val>
          <c:smooth val="0"/>
          <c:extLst>
            <c:ext xmlns:c16="http://schemas.microsoft.com/office/drawing/2014/chart" uri="{C3380CC4-5D6E-409C-BE32-E72D297353CC}">
              <c16:uniqueId val="{0000000A-71F5-4DCD-8667-F5BEC6B6159E}"/>
            </c:ext>
          </c:extLst>
        </c:ser>
        <c:ser>
          <c:idx val="4"/>
          <c:order val="4"/>
          <c:tx>
            <c:strRef>
              <c:f>Sheet7!$S$23</c:f>
              <c:strCache>
                <c:ptCount val="1"/>
                <c:pt idx="0">
                  <c:v>Middle East</c:v>
                </c:pt>
              </c:strCache>
            </c:strRef>
          </c:tx>
          <c:spPr>
            <a:ln w="28575" cap="rnd">
              <a:solidFill>
                <a:schemeClr val="accent5"/>
              </a:solidFill>
              <a:round/>
            </a:ln>
            <a:effectLst/>
          </c:spPr>
          <c:marker>
            <c:symbol val="none"/>
          </c:marker>
          <c:dLbls>
            <c:dLbl>
              <c:idx val="3"/>
              <c:layout>
                <c:manualLayout>
                  <c:x val="-3.1839622641509475E-2"/>
                  <c:y val="5.25821596244131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1F5-4DCD-8667-F5BEC6B6159E}"/>
                </c:ext>
              </c:extLst>
            </c:dLbl>
            <c:dLbl>
              <c:idx val="10"/>
              <c:layout>
                <c:manualLayout>
                  <c:x val="4.2452830188679243E-2"/>
                  <c:y val="1.87793427230033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1F5-4DCD-8667-F5BEC6B6159E}"/>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Sheet7!$T$18:$AD$18</c:f>
              <c:numCache>
                <c:formatCode>General</c:formatCode>
                <c:ptCount val="11"/>
                <c:pt idx="0">
                  <c:v>2016</c:v>
                </c:pt>
                <c:pt idx="1">
                  <c:v>2017</c:v>
                </c:pt>
                <c:pt idx="2">
                  <c:v>2018</c:v>
                </c:pt>
                <c:pt idx="3">
                  <c:v>2019</c:v>
                </c:pt>
                <c:pt idx="4">
                  <c:v>2020</c:v>
                </c:pt>
                <c:pt idx="5">
                  <c:v>2021</c:v>
                </c:pt>
                <c:pt idx="6">
                  <c:v>2022</c:v>
                </c:pt>
                <c:pt idx="7">
                  <c:v>2023</c:v>
                </c:pt>
                <c:pt idx="8">
                  <c:v>2024</c:v>
                </c:pt>
                <c:pt idx="9">
                  <c:v>2025</c:v>
                </c:pt>
                <c:pt idx="10">
                  <c:v>2026</c:v>
                </c:pt>
              </c:numCache>
            </c:numRef>
          </c:cat>
          <c:val>
            <c:numRef>
              <c:f>Sheet7!$T$23:$AD$23</c:f>
              <c:numCache>
                <c:formatCode>0%</c:formatCode>
                <c:ptCount val="11"/>
                <c:pt idx="0">
                  <c:v>0.15169028918324431</c:v>
                </c:pt>
                <c:pt idx="1">
                  <c:v>0.15882395881908801</c:v>
                </c:pt>
                <c:pt idx="2">
                  <c:v>0.15498058240317431</c:v>
                </c:pt>
                <c:pt idx="3">
                  <c:v>0.14849836139073835</c:v>
                </c:pt>
                <c:pt idx="4">
                  <c:v>0.11251824490423026</c:v>
                </c:pt>
                <c:pt idx="5">
                  <c:v>0.13931898307090912</c:v>
                </c:pt>
                <c:pt idx="6">
                  <c:v>0.16831292790452168</c:v>
                </c:pt>
                <c:pt idx="7">
                  <c:v>0.15664773091870535</c:v>
                </c:pt>
                <c:pt idx="8">
                  <c:v>0.10677757449036648</c:v>
                </c:pt>
                <c:pt idx="9">
                  <c:v>0.11158517759352596</c:v>
                </c:pt>
                <c:pt idx="10">
                  <c:v>9.8395438834362359E-2</c:v>
                </c:pt>
              </c:numCache>
            </c:numRef>
          </c:val>
          <c:smooth val="0"/>
          <c:extLst>
            <c:ext xmlns:c16="http://schemas.microsoft.com/office/drawing/2014/chart" uri="{C3380CC4-5D6E-409C-BE32-E72D297353CC}">
              <c16:uniqueId val="{0000000D-71F5-4DCD-8667-F5BEC6B6159E}"/>
            </c:ext>
          </c:extLst>
        </c:ser>
        <c:dLbls>
          <c:showLegendKey val="0"/>
          <c:showVal val="0"/>
          <c:showCatName val="0"/>
          <c:showSerName val="0"/>
          <c:showPercent val="0"/>
          <c:showBubbleSize val="0"/>
        </c:dLbls>
        <c:smooth val="0"/>
        <c:axId val="438480640"/>
        <c:axId val="465284464"/>
      </c:lineChart>
      <c:catAx>
        <c:axId val="4384806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65284464"/>
        <c:crosses val="autoZero"/>
        <c:auto val="1"/>
        <c:lblAlgn val="ctr"/>
        <c:lblOffset val="100"/>
        <c:noMultiLvlLbl val="0"/>
      </c:catAx>
      <c:valAx>
        <c:axId val="465284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3848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800">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4276516468814395E-2"/>
          <c:y val="0.10101255938049067"/>
          <c:w val="0.83421126328946282"/>
          <c:h val="0.68745379709767684"/>
        </c:manualLayout>
      </c:layout>
      <c:lineChart>
        <c:grouping val="standard"/>
        <c:varyColors val="0"/>
        <c:ser>
          <c:idx val="0"/>
          <c:order val="0"/>
          <c:tx>
            <c:strRef>
              <c:f>Sheet7!$S$26</c:f>
              <c:strCache>
                <c:ptCount val="1"/>
                <c:pt idx="0">
                  <c:v>Asia</c:v>
                </c:pt>
              </c:strCache>
            </c:strRef>
          </c:tx>
          <c:spPr>
            <a:ln w="28575" cap="rnd">
              <a:solidFill>
                <a:schemeClr val="accent1"/>
              </a:solidFill>
              <a:round/>
            </a:ln>
            <a:effectLst/>
          </c:spPr>
          <c:marker>
            <c:symbol val="none"/>
          </c:marker>
          <c:dLbls>
            <c:dLbl>
              <c:idx val="10"/>
              <c:layout>
                <c:manualLayout>
                  <c:x val="4.615851365377633E-2"/>
                  <c:y val="6.198347107437940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94E-437E-98D1-889E629FF10F}"/>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Sheet7!$T$25:$AD$25</c:f>
              <c:numCache>
                <c:formatCode>General</c:formatCode>
                <c:ptCount val="11"/>
                <c:pt idx="0">
                  <c:v>2016</c:v>
                </c:pt>
                <c:pt idx="1">
                  <c:v>2017</c:v>
                </c:pt>
                <c:pt idx="2">
                  <c:v>2018</c:v>
                </c:pt>
                <c:pt idx="3">
                  <c:v>2019</c:v>
                </c:pt>
                <c:pt idx="4">
                  <c:v>2020</c:v>
                </c:pt>
                <c:pt idx="5">
                  <c:v>2021</c:v>
                </c:pt>
                <c:pt idx="6">
                  <c:v>2022</c:v>
                </c:pt>
                <c:pt idx="7">
                  <c:v>2023</c:v>
                </c:pt>
                <c:pt idx="8">
                  <c:v>2024</c:v>
                </c:pt>
                <c:pt idx="9">
                  <c:v>2025</c:v>
                </c:pt>
                <c:pt idx="10">
                  <c:v>2026</c:v>
                </c:pt>
              </c:numCache>
            </c:numRef>
          </c:cat>
          <c:val>
            <c:numRef>
              <c:f>Sheet7!$T$26:$AD$26</c:f>
              <c:numCache>
                <c:formatCode>0%</c:formatCode>
                <c:ptCount val="11"/>
                <c:pt idx="0">
                  <c:v>0.39933538028542248</c:v>
                </c:pt>
                <c:pt idx="1">
                  <c:v>0.38647287432399402</c:v>
                </c:pt>
                <c:pt idx="2">
                  <c:v>0.37077723808544283</c:v>
                </c:pt>
                <c:pt idx="3">
                  <c:v>0.37691979420558536</c:v>
                </c:pt>
                <c:pt idx="4">
                  <c:v>0.37958300290507951</c:v>
                </c:pt>
                <c:pt idx="5">
                  <c:v>0.44312444569297099</c:v>
                </c:pt>
                <c:pt idx="6">
                  <c:v>0.43329086185623311</c:v>
                </c:pt>
                <c:pt idx="7">
                  <c:v>0.35436328747858142</c:v>
                </c:pt>
                <c:pt idx="8">
                  <c:v>0.31567841972249944</c:v>
                </c:pt>
                <c:pt idx="9">
                  <c:v>0.29215874032537303</c:v>
                </c:pt>
                <c:pt idx="10">
                  <c:v>0.27327718893329989</c:v>
                </c:pt>
              </c:numCache>
            </c:numRef>
          </c:val>
          <c:smooth val="0"/>
          <c:extLst>
            <c:ext xmlns:c16="http://schemas.microsoft.com/office/drawing/2014/chart" uri="{C3380CC4-5D6E-409C-BE32-E72D297353CC}">
              <c16:uniqueId val="{00000001-194E-437E-98D1-889E629FF10F}"/>
            </c:ext>
          </c:extLst>
        </c:ser>
        <c:ser>
          <c:idx val="1"/>
          <c:order val="1"/>
          <c:tx>
            <c:strRef>
              <c:f>Sheet7!$S$27</c:f>
              <c:strCache>
                <c:ptCount val="1"/>
                <c:pt idx="0">
                  <c:v>North America</c:v>
                </c:pt>
              </c:strCache>
            </c:strRef>
          </c:tx>
          <c:spPr>
            <a:ln w="38100" cap="rnd">
              <a:solidFill>
                <a:schemeClr val="accent2"/>
              </a:solidFill>
              <a:round/>
            </a:ln>
            <a:effectLst/>
          </c:spPr>
          <c:marker>
            <c:symbol val="none"/>
          </c:marker>
          <c:dLbls>
            <c:dLbl>
              <c:idx val="3"/>
              <c:layout>
                <c:manualLayout>
                  <c:x val="-2.5508652282350077E-2"/>
                  <c:y val="3.51239669421486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94E-437E-98D1-889E629FF10F}"/>
                </c:ext>
              </c:extLst>
            </c:dLbl>
            <c:dLbl>
              <c:idx val="10"/>
              <c:layout>
                <c:manualLayout>
                  <c:x val="4.2514420470583465E-2"/>
                  <c:y val="1.44628099173552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94E-437E-98D1-889E629FF10F}"/>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Sheet7!$T$25:$AD$25</c:f>
              <c:numCache>
                <c:formatCode>General</c:formatCode>
                <c:ptCount val="11"/>
                <c:pt idx="0">
                  <c:v>2016</c:v>
                </c:pt>
                <c:pt idx="1">
                  <c:v>2017</c:v>
                </c:pt>
                <c:pt idx="2">
                  <c:v>2018</c:v>
                </c:pt>
                <c:pt idx="3">
                  <c:v>2019</c:v>
                </c:pt>
                <c:pt idx="4">
                  <c:v>2020</c:v>
                </c:pt>
                <c:pt idx="5">
                  <c:v>2021</c:v>
                </c:pt>
                <c:pt idx="6">
                  <c:v>2022</c:v>
                </c:pt>
                <c:pt idx="7">
                  <c:v>2023</c:v>
                </c:pt>
                <c:pt idx="8">
                  <c:v>2024</c:v>
                </c:pt>
                <c:pt idx="9">
                  <c:v>2025</c:v>
                </c:pt>
                <c:pt idx="10">
                  <c:v>2026</c:v>
                </c:pt>
              </c:numCache>
            </c:numRef>
          </c:cat>
          <c:val>
            <c:numRef>
              <c:f>Sheet7!$T$27:$AD$27</c:f>
              <c:numCache>
                <c:formatCode>0%</c:formatCode>
                <c:ptCount val="11"/>
                <c:pt idx="0">
                  <c:v>0.37277093455043336</c:v>
                </c:pt>
                <c:pt idx="1">
                  <c:v>0.3730705981286766</c:v>
                </c:pt>
                <c:pt idx="2">
                  <c:v>0.38240222890080622</c:v>
                </c:pt>
                <c:pt idx="3">
                  <c:v>0.3835336357967109</c:v>
                </c:pt>
                <c:pt idx="4">
                  <c:v>0.42262563359452038</c:v>
                </c:pt>
                <c:pt idx="5">
                  <c:v>0.42344750167060113</c:v>
                </c:pt>
                <c:pt idx="6">
                  <c:v>0.3898348713618694</c:v>
                </c:pt>
                <c:pt idx="7">
                  <c:v>0.37404742141542457</c:v>
                </c:pt>
                <c:pt idx="8">
                  <c:v>0.37731991551986749</c:v>
                </c:pt>
                <c:pt idx="9">
                  <c:v>0.37310132945163638</c:v>
                </c:pt>
                <c:pt idx="10">
                  <c:v>0.36807190236654347</c:v>
                </c:pt>
              </c:numCache>
            </c:numRef>
          </c:val>
          <c:smooth val="0"/>
          <c:extLst>
            <c:ext xmlns:c16="http://schemas.microsoft.com/office/drawing/2014/chart" uri="{C3380CC4-5D6E-409C-BE32-E72D297353CC}">
              <c16:uniqueId val="{00000004-194E-437E-98D1-889E629FF10F}"/>
            </c:ext>
          </c:extLst>
        </c:ser>
        <c:ser>
          <c:idx val="2"/>
          <c:order val="2"/>
          <c:tx>
            <c:strRef>
              <c:f>Sheet7!$S$28</c:f>
              <c:strCache>
                <c:ptCount val="1"/>
                <c:pt idx="0">
                  <c:v>Africa</c:v>
                </c:pt>
              </c:strCache>
            </c:strRef>
          </c:tx>
          <c:spPr>
            <a:ln w="28575" cap="rnd">
              <a:solidFill>
                <a:schemeClr val="accent3"/>
              </a:solidFill>
              <a:round/>
            </a:ln>
            <a:effectLst/>
          </c:spPr>
          <c:marker>
            <c:symbol val="none"/>
          </c:marker>
          <c:dLbls>
            <c:dLbl>
              <c:idx val="3"/>
              <c:layout>
                <c:manualLayout>
                  <c:x val="-2.6723350010081033E-2"/>
                  <c:y val="-3.09917355371900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94E-437E-98D1-889E629FF10F}"/>
                </c:ext>
              </c:extLst>
            </c:dLbl>
            <c:dLbl>
              <c:idx val="10"/>
              <c:layout>
                <c:manualLayout>
                  <c:x val="4.4943815926045377E-2"/>
                  <c:y val="-2.06611570247933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94E-437E-98D1-889E629FF10F}"/>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Sheet7!$T$25:$AD$25</c:f>
              <c:numCache>
                <c:formatCode>General</c:formatCode>
                <c:ptCount val="11"/>
                <c:pt idx="0">
                  <c:v>2016</c:v>
                </c:pt>
                <c:pt idx="1">
                  <c:v>2017</c:v>
                </c:pt>
                <c:pt idx="2">
                  <c:v>2018</c:v>
                </c:pt>
                <c:pt idx="3">
                  <c:v>2019</c:v>
                </c:pt>
                <c:pt idx="4">
                  <c:v>2020</c:v>
                </c:pt>
                <c:pt idx="5">
                  <c:v>2021</c:v>
                </c:pt>
                <c:pt idx="6">
                  <c:v>2022</c:v>
                </c:pt>
                <c:pt idx="7">
                  <c:v>2023</c:v>
                </c:pt>
                <c:pt idx="8">
                  <c:v>2024</c:v>
                </c:pt>
                <c:pt idx="9">
                  <c:v>2025</c:v>
                </c:pt>
                <c:pt idx="10">
                  <c:v>2026</c:v>
                </c:pt>
              </c:numCache>
            </c:numRef>
          </c:cat>
          <c:val>
            <c:numRef>
              <c:f>Sheet7!$T$28:$AD$28</c:f>
              <c:numCache>
                <c:formatCode>0%</c:formatCode>
                <c:ptCount val="11"/>
                <c:pt idx="0">
                  <c:v>0.3940023618856332</c:v>
                </c:pt>
                <c:pt idx="1">
                  <c:v>0.41576625071926154</c:v>
                </c:pt>
                <c:pt idx="2">
                  <c:v>0.41595768968823027</c:v>
                </c:pt>
                <c:pt idx="3">
                  <c:v>0.41319703031597838</c:v>
                </c:pt>
                <c:pt idx="4">
                  <c:v>0.40832030817442383</c:v>
                </c:pt>
                <c:pt idx="5">
                  <c:v>0.42457786486906968</c:v>
                </c:pt>
                <c:pt idx="6">
                  <c:v>0.45557772343837638</c:v>
                </c:pt>
                <c:pt idx="7">
                  <c:v>0.44311730931007998</c:v>
                </c:pt>
                <c:pt idx="8">
                  <c:v>0.41986543657105607</c:v>
                </c:pt>
                <c:pt idx="9">
                  <c:v>0.41831170353480868</c:v>
                </c:pt>
                <c:pt idx="10">
                  <c:v>0.40709674594438916</c:v>
                </c:pt>
              </c:numCache>
            </c:numRef>
          </c:val>
          <c:smooth val="0"/>
          <c:extLst>
            <c:ext xmlns:c16="http://schemas.microsoft.com/office/drawing/2014/chart" uri="{C3380CC4-5D6E-409C-BE32-E72D297353CC}">
              <c16:uniqueId val="{00000007-194E-437E-98D1-889E629FF10F}"/>
            </c:ext>
          </c:extLst>
        </c:ser>
        <c:ser>
          <c:idx val="3"/>
          <c:order val="3"/>
          <c:tx>
            <c:strRef>
              <c:f>Sheet7!$S$29</c:f>
              <c:strCache>
                <c:ptCount val="1"/>
                <c:pt idx="0">
                  <c:v>South America</c:v>
                </c:pt>
              </c:strCache>
            </c:strRef>
          </c:tx>
          <c:spPr>
            <a:ln w="28575" cap="rnd">
              <a:solidFill>
                <a:schemeClr val="accent4"/>
              </a:solidFill>
              <a:round/>
            </a:ln>
            <a:effectLst/>
          </c:spPr>
          <c:marker>
            <c:symbol val="none"/>
          </c:marker>
          <c:dLbls>
            <c:dLbl>
              <c:idx val="3"/>
              <c:layout>
                <c:manualLayout>
                  <c:x val="-3.16613353870333E-2"/>
                  <c:y val="6.61157024793388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94E-437E-98D1-889E629FF10F}"/>
                </c:ext>
              </c:extLst>
            </c:dLbl>
            <c:dLbl>
              <c:idx val="10"/>
              <c:layout>
                <c:manualLayout>
                  <c:x val="4.5195076629253796E-2"/>
                  <c:y val="2.06611570247933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94E-437E-98D1-889E629FF10F}"/>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Sheet7!$T$25:$AD$25</c:f>
              <c:numCache>
                <c:formatCode>General</c:formatCode>
                <c:ptCount val="11"/>
                <c:pt idx="0">
                  <c:v>2016</c:v>
                </c:pt>
                <c:pt idx="1">
                  <c:v>2017</c:v>
                </c:pt>
                <c:pt idx="2">
                  <c:v>2018</c:v>
                </c:pt>
                <c:pt idx="3">
                  <c:v>2019</c:v>
                </c:pt>
                <c:pt idx="4">
                  <c:v>2020</c:v>
                </c:pt>
                <c:pt idx="5">
                  <c:v>2021</c:v>
                </c:pt>
                <c:pt idx="6">
                  <c:v>2022</c:v>
                </c:pt>
                <c:pt idx="7">
                  <c:v>2023</c:v>
                </c:pt>
                <c:pt idx="8">
                  <c:v>2024</c:v>
                </c:pt>
                <c:pt idx="9">
                  <c:v>2025</c:v>
                </c:pt>
                <c:pt idx="10">
                  <c:v>2026</c:v>
                </c:pt>
              </c:numCache>
            </c:numRef>
          </c:cat>
          <c:val>
            <c:numRef>
              <c:f>Sheet7!$T$29:$AD$29</c:f>
              <c:numCache>
                <c:formatCode>0%</c:formatCode>
                <c:ptCount val="11"/>
                <c:pt idx="0">
                  <c:v>0.64733847991158544</c:v>
                </c:pt>
                <c:pt idx="1">
                  <c:v>0.62801723795121522</c:v>
                </c:pt>
                <c:pt idx="2">
                  <c:v>0.63311273018234271</c:v>
                </c:pt>
                <c:pt idx="3">
                  <c:v>0.63275887665787411</c:v>
                </c:pt>
                <c:pt idx="4">
                  <c:v>0.6743000476118588</c:v>
                </c:pt>
                <c:pt idx="5">
                  <c:v>0.72992689460944238</c:v>
                </c:pt>
                <c:pt idx="6">
                  <c:v>0.65412876502173356</c:v>
                </c:pt>
                <c:pt idx="7">
                  <c:v>0.65213772206926335</c:v>
                </c:pt>
                <c:pt idx="8">
                  <c:v>0.64011937593172252</c:v>
                </c:pt>
                <c:pt idx="9">
                  <c:v>0.62209500554782904</c:v>
                </c:pt>
                <c:pt idx="10">
                  <c:v>0.61509686260476171</c:v>
                </c:pt>
              </c:numCache>
            </c:numRef>
          </c:val>
          <c:smooth val="0"/>
          <c:extLst>
            <c:ext xmlns:c16="http://schemas.microsoft.com/office/drawing/2014/chart" uri="{C3380CC4-5D6E-409C-BE32-E72D297353CC}">
              <c16:uniqueId val="{0000000A-194E-437E-98D1-889E629FF10F}"/>
            </c:ext>
          </c:extLst>
        </c:ser>
        <c:ser>
          <c:idx val="4"/>
          <c:order val="4"/>
          <c:tx>
            <c:strRef>
              <c:f>Sheet7!$S$30</c:f>
              <c:strCache>
                <c:ptCount val="1"/>
                <c:pt idx="0">
                  <c:v>Middle East</c:v>
                </c:pt>
              </c:strCache>
            </c:strRef>
          </c:tx>
          <c:spPr>
            <a:ln w="28575" cap="rnd">
              <a:solidFill>
                <a:schemeClr val="accent5"/>
              </a:solidFill>
              <a:round/>
            </a:ln>
            <a:effectLst/>
          </c:spPr>
          <c:marker>
            <c:symbol val="none"/>
          </c:marker>
          <c:dLbls>
            <c:dLbl>
              <c:idx val="3"/>
              <c:layout>
                <c:manualLayout>
                  <c:x val="-3.2796838648735817E-2"/>
                  <c:y val="5.37190082644628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94E-437E-98D1-889E629FF10F}"/>
                </c:ext>
              </c:extLst>
            </c:dLbl>
            <c:dLbl>
              <c:idx val="10"/>
              <c:layout>
                <c:manualLayout>
                  <c:x val="4.0085025015121553E-2"/>
                  <c:y val="2.066115702479338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94E-437E-98D1-889E629FF10F}"/>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Sheet7!$T$25:$AD$25</c:f>
              <c:numCache>
                <c:formatCode>General</c:formatCode>
                <c:ptCount val="11"/>
                <c:pt idx="0">
                  <c:v>2016</c:v>
                </c:pt>
                <c:pt idx="1">
                  <c:v>2017</c:v>
                </c:pt>
                <c:pt idx="2">
                  <c:v>2018</c:v>
                </c:pt>
                <c:pt idx="3">
                  <c:v>2019</c:v>
                </c:pt>
                <c:pt idx="4">
                  <c:v>2020</c:v>
                </c:pt>
                <c:pt idx="5">
                  <c:v>2021</c:v>
                </c:pt>
                <c:pt idx="6">
                  <c:v>2022</c:v>
                </c:pt>
                <c:pt idx="7">
                  <c:v>2023</c:v>
                </c:pt>
                <c:pt idx="8">
                  <c:v>2024</c:v>
                </c:pt>
                <c:pt idx="9">
                  <c:v>2025</c:v>
                </c:pt>
                <c:pt idx="10">
                  <c:v>2026</c:v>
                </c:pt>
              </c:numCache>
            </c:numRef>
          </c:cat>
          <c:val>
            <c:numRef>
              <c:f>Sheet7!$T$30:$AD$30</c:f>
              <c:numCache>
                <c:formatCode>0%</c:formatCode>
                <c:ptCount val="11"/>
                <c:pt idx="0">
                  <c:v>0.13668427157979118</c:v>
                </c:pt>
                <c:pt idx="1">
                  <c:v>0.14311728521047917</c:v>
                </c:pt>
                <c:pt idx="2">
                  <c:v>0.13914152901379345</c:v>
                </c:pt>
                <c:pt idx="3">
                  <c:v>0.1304130237551864</c:v>
                </c:pt>
                <c:pt idx="4">
                  <c:v>8.8479095279808018E-2</c:v>
                </c:pt>
                <c:pt idx="5">
                  <c:v>0.13115724633537165</c:v>
                </c:pt>
                <c:pt idx="6">
                  <c:v>0.15987361017788176</c:v>
                </c:pt>
                <c:pt idx="7">
                  <c:v>0.15047807844803113</c:v>
                </c:pt>
                <c:pt idx="8">
                  <c:v>0.11035440601664678</c:v>
                </c:pt>
                <c:pt idx="9">
                  <c:v>0.11460625580073701</c:v>
                </c:pt>
                <c:pt idx="10">
                  <c:v>0.10578358171251764</c:v>
                </c:pt>
              </c:numCache>
            </c:numRef>
          </c:val>
          <c:smooth val="0"/>
          <c:extLst>
            <c:ext xmlns:c16="http://schemas.microsoft.com/office/drawing/2014/chart" uri="{C3380CC4-5D6E-409C-BE32-E72D297353CC}">
              <c16:uniqueId val="{0000000D-194E-437E-98D1-889E629FF10F}"/>
            </c:ext>
          </c:extLst>
        </c:ser>
        <c:dLbls>
          <c:showLegendKey val="0"/>
          <c:showVal val="0"/>
          <c:showCatName val="0"/>
          <c:showSerName val="0"/>
          <c:showPercent val="0"/>
          <c:showBubbleSize val="0"/>
        </c:dLbls>
        <c:smooth val="0"/>
        <c:axId val="438480640"/>
        <c:axId val="465284464"/>
      </c:lineChart>
      <c:catAx>
        <c:axId val="4384806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65284464"/>
        <c:crosses val="autoZero"/>
        <c:auto val="1"/>
        <c:lblAlgn val="ctr"/>
        <c:lblOffset val="100"/>
        <c:noMultiLvlLbl val="0"/>
      </c:catAx>
      <c:valAx>
        <c:axId val="465284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3848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8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0.31203</cdr:x>
      <cdr:y>0.6094</cdr:y>
    </cdr:from>
    <cdr:to>
      <cdr:x>0.61602</cdr:x>
      <cdr:y>0.68224</cdr:y>
    </cdr:to>
    <cdr:sp macro="" textlink="">
      <cdr:nvSpPr>
        <cdr:cNvPr id="3" name="TextBox 1">
          <a:extLst xmlns:a="http://schemas.openxmlformats.org/drawingml/2006/main">
            <a:ext uri="{FF2B5EF4-FFF2-40B4-BE49-F238E27FC236}">
              <a16:creationId xmlns:a16="http://schemas.microsoft.com/office/drawing/2014/main" id="{F9C4792A-0511-BDEC-E15B-123F3BFAF2F3}"/>
            </a:ext>
          </a:extLst>
        </cdr:cNvPr>
        <cdr:cNvSpPr txBox="1"/>
      </cdr:nvSpPr>
      <cdr:spPr>
        <a:xfrm xmlns:a="http://schemas.openxmlformats.org/drawingml/2006/main">
          <a:off x="2870590" y="3488296"/>
          <a:ext cx="2796638" cy="4169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IE" sz="2400" b="1" kern="1200" dirty="0">
              <a:solidFill>
                <a:srgbClr val="0070C0"/>
              </a:solidFill>
            </a:rPr>
            <a:t>2025 Monthly Seats</a:t>
          </a:r>
        </a:p>
      </cdr:txBody>
    </cdr:sp>
  </cdr:relSizeAnchor>
  <cdr:relSizeAnchor xmlns:cdr="http://schemas.openxmlformats.org/drawingml/2006/chartDrawing">
    <cdr:from>
      <cdr:x>0.13097</cdr:x>
      <cdr:y>0.203</cdr:y>
    </cdr:from>
    <cdr:to>
      <cdr:x>0.42058</cdr:x>
      <cdr:y>0.27584</cdr:y>
    </cdr:to>
    <cdr:sp macro="" textlink="">
      <cdr:nvSpPr>
        <cdr:cNvPr id="4" name="TextBox 1">
          <a:extLst xmlns:a="http://schemas.openxmlformats.org/drawingml/2006/main">
            <a:ext uri="{FF2B5EF4-FFF2-40B4-BE49-F238E27FC236}">
              <a16:creationId xmlns:a16="http://schemas.microsoft.com/office/drawing/2014/main" id="{F9C4792A-0511-BDEC-E15B-123F3BFAF2F3}"/>
            </a:ext>
          </a:extLst>
        </cdr:cNvPr>
        <cdr:cNvSpPr txBox="1"/>
      </cdr:nvSpPr>
      <cdr:spPr>
        <a:xfrm xmlns:a="http://schemas.openxmlformats.org/drawingml/2006/main">
          <a:off x="1984375" y="1631950"/>
          <a:ext cx="4387850" cy="58556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IE" sz="2200" b="1" kern="1200" dirty="0">
              <a:solidFill>
                <a:srgbClr val="FF0000"/>
              </a:solidFill>
            </a:rPr>
            <a:t>2026 Monthly Seats - February</a:t>
          </a:r>
          <a:r>
            <a:rPr lang="en-IE" sz="2200" b="1" kern="1200" baseline="0" dirty="0">
              <a:solidFill>
                <a:srgbClr val="FF0000"/>
              </a:solidFill>
            </a:rPr>
            <a:t> 28th Schedule</a:t>
          </a:r>
          <a:endParaRPr lang="en-IE" sz="2200" b="1" kern="1200" dirty="0">
            <a:solidFill>
              <a:srgbClr val="FF0000"/>
            </a:solidFill>
          </a:endParaRPr>
        </a:p>
      </cdr:txBody>
    </cdr:sp>
  </cdr:relSizeAnchor>
  <cdr:relSizeAnchor xmlns:cdr="http://schemas.openxmlformats.org/drawingml/2006/chartDrawing">
    <cdr:from>
      <cdr:x>0.69687</cdr:x>
      <cdr:y>0.06148</cdr:y>
    </cdr:from>
    <cdr:to>
      <cdr:x>1</cdr:x>
      <cdr:y>0.13432</cdr:y>
    </cdr:to>
    <cdr:sp macro="" textlink="">
      <cdr:nvSpPr>
        <cdr:cNvPr id="6" name="TextBox 1">
          <a:extLst xmlns:a="http://schemas.openxmlformats.org/drawingml/2006/main">
            <a:ext uri="{FF2B5EF4-FFF2-40B4-BE49-F238E27FC236}">
              <a16:creationId xmlns:a16="http://schemas.microsoft.com/office/drawing/2014/main" id="{1CF45873-0ECF-86BA-C9B3-BA1F4D248862}"/>
            </a:ext>
          </a:extLst>
        </cdr:cNvPr>
        <cdr:cNvSpPr txBox="1"/>
      </cdr:nvSpPr>
      <cdr:spPr>
        <a:xfrm xmlns:a="http://schemas.openxmlformats.org/drawingml/2006/main">
          <a:off x="6411031" y="351938"/>
          <a:ext cx="2788693" cy="4169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IE" sz="2200" b="1" kern="1200" dirty="0">
              <a:solidFill>
                <a:schemeClr val="tx1"/>
              </a:solidFill>
            </a:rPr>
            <a:t>2026 Monthly Seats - June</a:t>
          </a:r>
          <a:r>
            <a:rPr lang="en-IE" sz="2200" b="1" kern="1200" baseline="0" dirty="0">
              <a:solidFill>
                <a:schemeClr val="tx1"/>
              </a:solidFill>
            </a:rPr>
            <a:t> 28th Schedule</a:t>
          </a:r>
          <a:endParaRPr lang="en-IE" sz="2200" b="1" kern="1200" dirty="0">
            <a:solidFill>
              <a:schemeClr val="tx1"/>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E619463-96A1-0736-7091-8F809C4C37E1}"/>
              </a:ext>
            </a:extLst>
          </p:cNvPr>
          <p:cNvSpPr>
            <a:spLocks noGrp="1"/>
          </p:cNvSpPr>
          <p:nvPr>
            <p:ph type="hdr" sz="quarter"/>
          </p:nvPr>
        </p:nvSpPr>
        <p:spPr>
          <a:xfrm>
            <a:off x="0" y="1"/>
            <a:ext cx="2985559" cy="502835"/>
          </a:xfrm>
          <a:prstGeom prst="rect">
            <a:avLst/>
          </a:prstGeom>
        </p:spPr>
        <p:txBody>
          <a:bodyPr vert="horz" lIns="96625" tIns="48312" rIns="96625" bIns="48312" rtlCol="0"/>
          <a:lstStyle>
            <a:lvl1pPr algn="l">
              <a:defRPr sz="1300"/>
            </a:lvl1pPr>
          </a:lstStyle>
          <a:p>
            <a:endParaRPr lang="en-BE" dirty="0"/>
          </a:p>
        </p:txBody>
      </p:sp>
      <p:sp>
        <p:nvSpPr>
          <p:cNvPr id="3" name="Date Placeholder 2">
            <a:extLst>
              <a:ext uri="{FF2B5EF4-FFF2-40B4-BE49-F238E27FC236}">
                <a16:creationId xmlns:a16="http://schemas.microsoft.com/office/drawing/2014/main" id="{A026980A-73C8-0F33-EC13-278E1B6F5589}"/>
              </a:ext>
            </a:extLst>
          </p:cNvPr>
          <p:cNvSpPr>
            <a:spLocks noGrp="1"/>
          </p:cNvSpPr>
          <p:nvPr>
            <p:ph type="dt" sz="quarter" idx="1"/>
          </p:nvPr>
        </p:nvSpPr>
        <p:spPr>
          <a:xfrm>
            <a:off x="3902597" y="1"/>
            <a:ext cx="2985559" cy="502835"/>
          </a:xfrm>
          <a:prstGeom prst="rect">
            <a:avLst/>
          </a:prstGeom>
        </p:spPr>
        <p:txBody>
          <a:bodyPr vert="horz" lIns="96625" tIns="48312" rIns="96625" bIns="48312" rtlCol="0"/>
          <a:lstStyle>
            <a:lvl1pPr algn="r">
              <a:defRPr sz="1300"/>
            </a:lvl1pPr>
          </a:lstStyle>
          <a:p>
            <a:fld id="{48A12058-1059-46DE-B411-2C7AEA427E02}" type="datetimeFigureOut">
              <a:rPr lang="en-BE" smtClean="0"/>
              <a:t>07/16/2026</a:t>
            </a:fld>
            <a:endParaRPr lang="en-BE"/>
          </a:p>
        </p:txBody>
      </p:sp>
      <p:sp>
        <p:nvSpPr>
          <p:cNvPr id="4" name="Footer Placeholder 3">
            <a:extLst>
              <a:ext uri="{FF2B5EF4-FFF2-40B4-BE49-F238E27FC236}">
                <a16:creationId xmlns:a16="http://schemas.microsoft.com/office/drawing/2014/main" id="{9CF114C1-C1FB-231A-D402-AF9176E4E053}"/>
              </a:ext>
            </a:extLst>
          </p:cNvPr>
          <p:cNvSpPr>
            <a:spLocks noGrp="1"/>
          </p:cNvSpPr>
          <p:nvPr>
            <p:ph type="ftr" sz="quarter" idx="2"/>
          </p:nvPr>
        </p:nvSpPr>
        <p:spPr>
          <a:xfrm>
            <a:off x="0" y="9519055"/>
            <a:ext cx="2985559" cy="502834"/>
          </a:xfrm>
          <a:prstGeom prst="rect">
            <a:avLst/>
          </a:prstGeom>
        </p:spPr>
        <p:txBody>
          <a:bodyPr vert="horz" lIns="96625" tIns="48312" rIns="96625" bIns="48312" rtlCol="0" anchor="b"/>
          <a:lstStyle>
            <a:lvl1pPr algn="l">
              <a:defRPr sz="1300"/>
            </a:lvl1pPr>
          </a:lstStyle>
          <a:p>
            <a:endParaRPr lang="en-BE"/>
          </a:p>
        </p:txBody>
      </p:sp>
      <p:sp>
        <p:nvSpPr>
          <p:cNvPr id="5" name="Slide Number Placeholder 4">
            <a:extLst>
              <a:ext uri="{FF2B5EF4-FFF2-40B4-BE49-F238E27FC236}">
                <a16:creationId xmlns:a16="http://schemas.microsoft.com/office/drawing/2014/main" id="{7663AA90-DB39-7C86-DFAA-3F1B76CFA450}"/>
              </a:ext>
            </a:extLst>
          </p:cNvPr>
          <p:cNvSpPr>
            <a:spLocks noGrp="1"/>
          </p:cNvSpPr>
          <p:nvPr>
            <p:ph type="sldNum" sz="quarter" idx="3"/>
          </p:nvPr>
        </p:nvSpPr>
        <p:spPr>
          <a:xfrm>
            <a:off x="3902597" y="9519055"/>
            <a:ext cx="2985559" cy="502834"/>
          </a:xfrm>
          <a:prstGeom prst="rect">
            <a:avLst/>
          </a:prstGeom>
        </p:spPr>
        <p:txBody>
          <a:bodyPr vert="horz" lIns="96625" tIns="48312" rIns="96625" bIns="48312" rtlCol="0" anchor="b"/>
          <a:lstStyle>
            <a:lvl1pPr algn="r">
              <a:defRPr sz="1300"/>
            </a:lvl1pPr>
          </a:lstStyle>
          <a:p>
            <a:fld id="{639E92FD-BA49-423D-A161-620409B54C04}" type="slidenum">
              <a:rPr lang="en-BE" smtClean="0"/>
              <a:t>‹#›</a:t>
            </a:fld>
            <a:endParaRPr lang="en-BE"/>
          </a:p>
        </p:txBody>
      </p:sp>
    </p:spTree>
    <p:extLst>
      <p:ext uri="{BB962C8B-B14F-4D97-AF65-F5344CB8AC3E}">
        <p14:creationId xmlns:p14="http://schemas.microsoft.com/office/powerpoint/2010/main" val="13055651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85559" cy="502835"/>
          </a:xfrm>
          <a:prstGeom prst="rect">
            <a:avLst/>
          </a:prstGeom>
        </p:spPr>
        <p:txBody>
          <a:bodyPr vert="horz" lIns="96625" tIns="48312" rIns="96625" bIns="48312" rtlCol="0"/>
          <a:lstStyle>
            <a:lvl1pPr algn="l">
              <a:defRPr sz="1300"/>
            </a:lvl1pPr>
          </a:lstStyle>
          <a:p>
            <a:endParaRPr lang="en-GB" dirty="0"/>
          </a:p>
        </p:txBody>
      </p:sp>
      <p:sp>
        <p:nvSpPr>
          <p:cNvPr id="3" name="Date Placeholder 2"/>
          <p:cNvSpPr>
            <a:spLocks noGrp="1"/>
          </p:cNvSpPr>
          <p:nvPr>
            <p:ph type="dt" idx="1"/>
          </p:nvPr>
        </p:nvSpPr>
        <p:spPr>
          <a:xfrm>
            <a:off x="3902597" y="1"/>
            <a:ext cx="2985559" cy="502835"/>
          </a:xfrm>
          <a:prstGeom prst="rect">
            <a:avLst/>
          </a:prstGeom>
        </p:spPr>
        <p:txBody>
          <a:bodyPr vert="horz" lIns="96625" tIns="48312" rIns="96625" bIns="48312" rtlCol="0"/>
          <a:lstStyle>
            <a:lvl1pPr algn="r">
              <a:defRPr sz="1300"/>
            </a:lvl1pPr>
          </a:lstStyle>
          <a:p>
            <a:fld id="{02597E50-07F5-4FA4-9EB4-A5240EDA7FFD}" type="datetimeFigureOut">
              <a:rPr lang="en-GB" smtClean="0"/>
              <a:t>16/07/2026</a:t>
            </a:fld>
            <a:endParaRPr lang="en-GB" dirty="0"/>
          </a:p>
        </p:txBody>
      </p:sp>
      <p:sp>
        <p:nvSpPr>
          <p:cNvPr id="4" name="Slide Image Placeholder 3"/>
          <p:cNvSpPr>
            <a:spLocks noGrp="1" noRot="1" noChangeAspect="1"/>
          </p:cNvSpPr>
          <p:nvPr>
            <p:ph type="sldImg" idx="2"/>
          </p:nvPr>
        </p:nvSpPr>
        <p:spPr>
          <a:xfrm>
            <a:off x="438150" y="1252538"/>
            <a:ext cx="6013450" cy="3382962"/>
          </a:xfrm>
          <a:prstGeom prst="rect">
            <a:avLst/>
          </a:prstGeom>
          <a:noFill/>
          <a:ln w="12700">
            <a:solidFill>
              <a:prstClr val="black"/>
            </a:solidFill>
          </a:ln>
        </p:spPr>
        <p:txBody>
          <a:bodyPr vert="horz" lIns="96625" tIns="48312" rIns="96625" bIns="48312" rtlCol="0" anchor="ctr"/>
          <a:lstStyle/>
          <a:p>
            <a:endParaRPr lang="en-GB" dirty="0"/>
          </a:p>
        </p:txBody>
      </p:sp>
      <p:sp>
        <p:nvSpPr>
          <p:cNvPr id="5" name="Notes Placeholder 4"/>
          <p:cNvSpPr>
            <a:spLocks noGrp="1"/>
          </p:cNvSpPr>
          <p:nvPr>
            <p:ph type="body" sz="quarter" idx="3"/>
          </p:nvPr>
        </p:nvSpPr>
        <p:spPr>
          <a:xfrm>
            <a:off x="688976" y="4823034"/>
            <a:ext cx="5511800" cy="3946118"/>
          </a:xfrm>
          <a:prstGeom prst="rect">
            <a:avLst/>
          </a:prstGeom>
        </p:spPr>
        <p:txBody>
          <a:bodyPr vert="horz" lIns="96625" tIns="48312" rIns="96625" bIns="4831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9055"/>
            <a:ext cx="2985559" cy="502834"/>
          </a:xfrm>
          <a:prstGeom prst="rect">
            <a:avLst/>
          </a:prstGeom>
        </p:spPr>
        <p:txBody>
          <a:bodyPr vert="horz" lIns="96625" tIns="48312" rIns="96625" bIns="48312" rtlCol="0" anchor="b"/>
          <a:lstStyle>
            <a:lvl1pPr algn="l">
              <a:defRPr sz="1300"/>
            </a:lvl1pPr>
          </a:lstStyle>
          <a:p>
            <a:endParaRPr lang="en-GB" dirty="0"/>
          </a:p>
        </p:txBody>
      </p:sp>
      <p:sp>
        <p:nvSpPr>
          <p:cNvPr id="7" name="Slide Number Placeholder 6"/>
          <p:cNvSpPr>
            <a:spLocks noGrp="1"/>
          </p:cNvSpPr>
          <p:nvPr>
            <p:ph type="sldNum" sz="quarter" idx="5"/>
          </p:nvPr>
        </p:nvSpPr>
        <p:spPr>
          <a:xfrm>
            <a:off x="3902597" y="9519055"/>
            <a:ext cx="2985559" cy="502834"/>
          </a:xfrm>
          <a:prstGeom prst="rect">
            <a:avLst/>
          </a:prstGeom>
        </p:spPr>
        <p:txBody>
          <a:bodyPr vert="horz" lIns="96625" tIns="48312" rIns="96625" bIns="48312" rtlCol="0" anchor="b"/>
          <a:lstStyle>
            <a:lvl1pPr algn="r">
              <a:defRPr sz="1300"/>
            </a:lvl1pPr>
          </a:lstStyle>
          <a:p>
            <a:fld id="{441536A7-E858-4490-8AF5-6B4E613D338C}" type="slidenum">
              <a:rPr lang="en-GB" smtClean="0"/>
              <a:t>‹#›</a:t>
            </a:fld>
            <a:endParaRPr lang="en-GB" dirty="0"/>
          </a:p>
        </p:txBody>
      </p:sp>
    </p:spTree>
    <p:extLst>
      <p:ext uri="{BB962C8B-B14F-4D97-AF65-F5344CB8AC3E}">
        <p14:creationId xmlns:p14="http://schemas.microsoft.com/office/powerpoint/2010/main" val="400890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Good morning. </a:t>
            </a:r>
          </a:p>
          <a:p>
            <a:r>
              <a:rPr lang="en-GB" dirty="0"/>
              <a:t>Thank you Madame Chair. I appreciate the opportunity to address the Committee.</a:t>
            </a:r>
          </a:p>
          <a:p>
            <a:r>
              <a:rPr lang="en-GB" dirty="0"/>
              <a:t>I will focus on the impacts of the ME crisis on the jet fuel prices and the competitiveness of European aviation</a:t>
            </a:r>
          </a:p>
        </p:txBody>
      </p:sp>
      <p:sp>
        <p:nvSpPr>
          <p:cNvPr id="4" name="Slide Number Placeholder 3"/>
          <p:cNvSpPr>
            <a:spLocks noGrp="1"/>
          </p:cNvSpPr>
          <p:nvPr>
            <p:ph type="sldNum" sz="quarter" idx="10"/>
          </p:nvPr>
        </p:nvSpPr>
        <p:spPr/>
        <p:txBody>
          <a:bodyPr/>
          <a:lstStyle/>
          <a:p>
            <a:fld id="{441536A7-E858-4490-8AF5-6B4E613D338C}" type="slidenum">
              <a:rPr lang="en-GB" smtClean="0"/>
              <a:t>1</a:t>
            </a:fld>
            <a:endParaRPr lang="en-GB" dirty="0"/>
          </a:p>
        </p:txBody>
      </p:sp>
    </p:spTree>
    <p:extLst>
      <p:ext uri="{BB962C8B-B14F-4D97-AF65-F5344CB8AC3E}">
        <p14:creationId xmlns:p14="http://schemas.microsoft.com/office/powerpoint/2010/main" val="4042417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my talk, I will look at the volatility of fuel prices and disruption to supply and their impacts on airlines and airports</a:t>
            </a:r>
          </a:p>
          <a:p>
            <a:r>
              <a:rPr lang="en-GB" dirty="0"/>
              <a:t>I will examine the risks to the competitiveness of European aviation and suggest measures to help strengthen the sector</a:t>
            </a:r>
          </a:p>
        </p:txBody>
      </p:sp>
      <p:sp>
        <p:nvSpPr>
          <p:cNvPr id="4" name="Slide Number Placeholder 3"/>
          <p:cNvSpPr>
            <a:spLocks noGrp="1"/>
          </p:cNvSpPr>
          <p:nvPr>
            <p:ph type="sldNum" sz="quarter" idx="10"/>
          </p:nvPr>
        </p:nvSpPr>
        <p:spPr/>
        <p:txBody>
          <a:bodyPr/>
          <a:lstStyle/>
          <a:p>
            <a:fld id="{441536A7-E858-4490-8AF5-6B4E613D338C}" type="slidenum">
              <a:rPr lang="en-GB" smtClean="0"/>
              <a:t>2</a:t>
            </a:fld>
            <a:endParaRPr lang="en-GB" dirty="0"/>
          </a:p>
        </p:txBody>
      </p:sp>
    </p:spTree>
    <p:extLst>
      <p:ext uri="{BB962C8B-B14F-4D97-AF65-F5344CB8AC3E}">
        <p14:creationId xmlns:p14="http://schemas.microsoft.com/office/powerpoint/2010/main" val="4100969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attacks by Israel &amp; the US starting on February 28</a:t>
            </a:r>
            <a:r>
              <a:rPr lang="en-IE" baseline="30000" dirty="0"/>
              <a:t>th</a:t>
            </a:r>
            <a:r>
              <a:rPr lang="en-IE" dirty="0"/>
              <a:t>  this year resulted in the closure of air space over Iran, Iraq and several ME countries bordering the Persian Gulf</a:t>
            </a:r>
          </a:p>
          <a:p>
            <a:r>
              <a:rPr lang="en-IE" dirty="0"/>
              <a:t>This further restricted flight paths between Europe and Asia and Australasia, where restrictions have already closed air space over Russia and Ukraine since 2022. </a:t>
            </a:r>
          </a:p>
          <a:p>
            <a:endParaRPr lang="en-IE" dirty="0"/>
          </a:p>
          <a:p>
            <a:r>
              <a:rPr lang="en-IE" dirty="0"/>
              <a:t>This has reduced long haul flights to 2 narrow corridors  - North (over Turkey, Georgia and Azerbaijan) and South (over Saudi Arabia and Oman), -  increasing distance travelled, fuel burn and associated emissions</a:t>
            </a:r>
          </a:p>
        </p:txBody>
      </p:sp>
      <p:sp>
        <p:nvSpPr>
          <p:cNvPr id="4" name="Slide Number Placeholder 3"/>
          <p:cNvSpPr>
            <a:spLocks noGrp="1"/>
          </p:cNvSpPr>
          <p:nvPr>
            <p:ph type="sldNum" sz="quarter" idx="5"/>
          </p:nvPr>
        </p:nvSpPr>
        <p:spPr/>
        <p:txBody>
          <a:bodyPr/>
          <a:lstStyle/>
          <a:p>
            <a:fld id="{441536A7-E858-4490-8AF5-6B4E613D338C}" type="slidenum">
              <a:rPr lang="en-GB" smtClean="0"/>
              <a:t>3</a:t>
            </a:fld>
            <a:endParaRPr lang="en-GB" dirty="0"/>
          </a:p>
        </p:txBody>
      </p:sp>
    </p:spTree>
    <p:extLst>
      <p:ext uri="{BB962C8B-B14F-4D97-AF65-F5344CB8AC3E}">
        <p14:creationId xmlns:p14="http://schemas.microsoft.com/office/powerpoint/2010/main" val="1471724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D974D-6580-2D71-5971-636F99DB80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CBC834-545A-678B-AB24-9F0F6648BA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272BD2-731C-728C-972E-75B7582AE8D7}"/>
              </a:ext>
            </a:extLst>
          </p:cNvPr>
          <p:cNvSpPr>
            <a:spLocks noGrp="1"/>
          </p:cNvSpPr>
          <p:nvPr>
            <p:ph type="body" idx="1"/>
          </p:nvPr>
        </p:nvSpPr>
        <p:spPr>
          <a:xfrm>
            <a:off x="688976" y="4823034"/>
            <a:ext cx="5511800" cy="3455057"/>
          </a:xfrm>
        </p:spPr>
        <p:txBody>
          <a:bodyPr/>
          <a:lstStyle/>
          <a:p>
            <a:r>
              <a:rPr lang="en-IE" dirty="0"/>
              <a:t>The attacks had an immediate and dramatic impact on jet fuel prices and availability, with jet fuel reaching an historic high price in April 2026</a:t>
            </a:r>
          </a:p>
          <a:p>
            <a:endParaRPr lang="en-IE" dirty="0"/>
          </a:p>
          <a:p>
            <a:r>
              <a:rPr lang="en-IE" dirty="0"/>
              <a:t>The figure shows the price of crude oil in blue, the price of US jet fuel in red and the difference between the two in black – this is know as the crack spread. </a:t>
            </a:r>
          </a:p>
          <a:p>
            <a:endParaRPr lang="en-IE" dirty="0"/>
          </a:p>
          <a:p>
            <a:r>
              <a:rPr lang="en-IE" dirty="0"/>
              <a:t>European jet fuel prices were reported by IATA to be 10-15% higher than US jet fuel prices during the worst period in March/April.</a:t>
            </a:r>
          </a:p>
          <a:p>
            <a:endParaRPr lang="en-IE" dirty="0"/>
          </a:p>
          <a:p>
            <a:r>
              <a:rPr lang="en-IE" dirty="0"/>
              <a:t>This reflects the refining costs, demand and refining supply</a:t>
            </a:r>
          </a:p>
          <a:p>
            <a:endParaRPr lang="en-IE" dirty="0"/>
          </a:p>
          <a:p>
            <a:r>
              <a:rPr lang="en-IE" dirty="0"/>
              <a:t>By drawing down national reserves and quickly finding alternate suppliers, the immediate supply constraints have been eased for summer 2026, but global stocks remain low.</a:t>
            </a:r>
          </a:p>
          <a:p>
            <a:endParaRPr lang="en-IE" dirty="0"/>
          </a:p>
          <a:p>
            <a:r>
              <a:rPr lang="en-IE" dirty="0"/>
              <a:t>Sustainable Aviation Fuels (SAFs) also experienced sharp price increases and remain more than double the price of kerosene jet fuel</a:t>
            </a:r>
          </a:p>
        </p:txBody>
      </p:sp>
      <p:sp>
        <p:nvSpPr>
          <p:cNvPr id="4" name="Slide Number Placeholder 3">
            <a:extLst>
              <a:ext uri="{FF2B5EF4-FFF2-40B4-BE49-F238E27FC236}">
                <a16:creationId xmlns:a16="http://schemas.microsoft.com/office/drawing/2014/main" id="{F7D79078-630F-7D30-4050-E68D69561B5A}"/>
              </a:ext>
            </a:extLst>
          </p:cNvPr>
          <p:cNvSpPr>
            <a:spLocks noGrp="1"/>
          </p:cNvSpPr>
          <p:nvPr>
            <p:ph type="sldNum" sz="quarter" idx="10"/>
          </p:nvPr>
        </p:nvSpPr>
        <p:spPr/>
        <p:txBody>
          <a:bodyPr/>
          <a:lstStyle/>
          <a:p>
            <a:fld id="{441536A7-E858-4490-8AF5-6B4E613D338C}" type="slidenum">
              <a:rPr lang="en-GB" smtClean="0"/>
              <a:t>4</a:t>
            </a:fld>
            <a:endParaRPr lang="en-GB" dirty="0"/>
          </a:p>
        </p:txBody>
      </p:sp>
    </p:spTree>
    <p:extLst>
      <p:ext uri="{BB962C8B-B14F-4D97-AF65-F5344CB8AC3E}">
        <p14:creationId xmlns:p14="http://schemas.microsoft.com/office/powerpoint/2010/main" val="4064315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Most European airlines buy future contracts – or hedge - a significant share of their fuel requirement, typically 70-80% as the table shows. </a:t>
            </a:r>
          </a:p>
          <a:p>
            <a:endParaRPr lang="en-GB" dirty="0"/>
          </a:p>
          <a:p>
            <a:r>
              <a:rPr lang="en-GB" dirty="0"/>
              <a:t>Hedging insulates against price volatility, though the contract duration and the share of the airline’s fuel requirements that is hedged, vary significantly</a:t>
            </a:r>
          </a:p>
          <a:p>
            <a:endParaRPr lang="en-GB" dirty="0"/>
          </a:p>
          <a:p>
            <a:r>
              <a:rPr lang="en-GB" dirty="0"/>
              <a:t>The portion  of the fuel requirement not hedged is expensive when jet fuel prices spike as in March/April</a:t>
            </a:r>
          </a:p>
          <a:p>
            <a:endParaRPr lang="en-GB" dirty="0"/>
          </a:p>
          <a:p>
            <a:r>
              <a:rPr lang="en-GB" dirty="0">
                <a:solidFill>
                  <a:srgbClr val="0070C0"/>
                </a:solidFill>
              </a:rPr>
              <a:t>To give an example, Ryanair in Q1 2026 had hedged 80% of its fuel requirement at $67 per barrel, down from the hedge price of $76 per barrel in 2025. The non-hedged jet fuel cost doubled in March/April to $140 per barrel</a:t>
            </a:r>
          </a:p>
          <a:p>
            <a:endParaRPr lang="en-GB" dirty="0"/>
          </a:p>
          <a:p>
            <a:r>
              <a:rPr lang="en-GB" dirty="0"/>
              <a:t>US carriers have generally stopped hedging as there was a long period of price stability from 2023 to 2025</a:t>
            </a:r>
          </a:p>
          <a:p>
            <a:endParaRPr lang="en-GB" dirty="0"/>
          </a:p>
          <a:p>
            <a:r>
              <a:rPr lang="en-GB" sz="1400" b="1" dirty="0"/>
              <a:t>Fuel costs account for between 25% and 35% of an airline’s costs and can therefore significantly impact profitability</a:t>
            </a:r>
          </a:p>
          <a:p>
            <a:endParaRPr lang="en-GB" dirty="0"/>
          </a:p>
          <a:p>
            <a:r>
              <a:rPr lang="en-GB" dirty="0"/>
              <a:t>For European carriers, it is expected that the ME crisis could give rise to an increase in fuel costs of 5-10% for 2026</a:t>
            </a:r>
          </a:p>
          <a:p>
            <a:endParaRPr lang="en-GB" dirty="0"/>
          </a:p>
        </p:txBody>
      </p:sp>
      <p:sp>
        <p:nvSpPr>
          <p:cNvPr id="4" name="Slide Number Placeholder 3"/>
          <p:cNvSpPr>
            <a:spLocks noGrp="1"/>
          </p:cNvSpPr>
          <p:nvPr>
            <p:ph type="sldNum" sz="quarter" idx="10"/>
          </p:nvPr>
        </p:nvSpPr>
        <p:spPr/>
        <p:txBody>
          <a:bodyPr/>
          <a:lstStyle/>
          <a:p>
            <a:fld id="{441536A7-E858-4490-8AF5-6B4E613D338C}" type="slidenum">
              <a:rPr lang="en-GB" smtClean="0"/>
              <a:t>5</a:t>
            </a:fld>
            <a:endParaRPr lang="en-GB" dirty="0"/>
          </a:p>
        </p:txBody>
      </p:sp>
    </p:spTree>
    <p:extLst>
      <p:ext uri="{BB962C8B-B14F-4D97-AF65-F5344CB8AC3E}">
        <p14:creationId xmlns:p14="http://schemas.microsoft.com/office/powerpoint/2010/main" val="2666636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most important way in which airlines can reduce their fuel requirement is by investing in newer aircraft which have significantly improved fuel efficiency and are larger</a:t>
            </a:r>
          </a:p>
          <a:p>
            <a:endParaRPr lang="en-IE" dirty="0"/>
          </a:p>
          <a:p>
            <a:r>
              <a:rPr lang="en-IE" dirty="0"/>
              <a:t>The graph shows the average number of seats per aircraft has been steadily increasing, reflecting the gradual renewal of the European fleet. </a:t>
            </a:r>
          </a:p>
          <a:p>
            <a:endParaRPr lang="en-IE" dirty="0"/>
          </a:p>
          <a:p>
            <a:r>
              <a:rPr lang="en-IE" dirty="0"/>
              <a:t>Carriers also look to minimise fuel burn when on the ground, and in routing decisions</a:t>
            </a:r>
          </a:p>
          <a:p>
            <a:endParaRPr lang="en-IE" dirty="0"/>
          </a:p>
          <a:p>
            <a:r>
              <a:rPr lang="en-IE" dirty="0"/>
              <a:t>European carrier network strategies also minimise fuel burn per passenger with mostly  direct routings between origin-destination pairs rather than the typical connecting routes which dominate US domestic Hub-and-spoke networks</a:t>
            </a:r>
          </a:p>
        </p:txBody>
      </p:sp>
      <p:sp>
        <p:nvSpPr>
          <p:cNvPr id="4" name="Slide Number Placeholder 3"/>
          <p:cNvSpPr>
            <a:spLocks noGrp="1"/>
          </p:cNvSpPr>
          <p:nvPr>
            <p:ph type="sldNum" sz="quarter" idx="5"/>
          </p:nvPr>
        </p:nvSpPr>
        <p:spPr/>
        <p:txBody>
          <a:bodyPr/>
          <a:lstStyle/>
          <a:p>
            <a:fld id="{441536A7-E858-4490-8AF5-6B4E613D338C}" type="slidenum">
              <a:rPr lang="en-GB" smtClean="0"/>
              <a:t>6</a:t>
            </a:fld>
            <a:endParaRPr lang="en-GB" dirty="0"/>
          </a:p>
        </p:txBody>
      </p:sp>
    </p:spTree>
    <p:extLst>
      <p:ext uri="{BB962C8B-B14F-4D97-AF65-F5344CB8AC3E}">
        <p14:creationId xmlns:p14="http://schemas.microsoft.com/office/powerpoint/2010/main" val="22977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To illustrate the importance of network strategy, this table shows that the 27 Member States had 375 airports receiving jet services at some point during 2025</a:t>
            </a:r>
          </a:p>
          <a:p>
            <a:r>
              <a:rPr lang="en-IE" dirty="0"/>
              <a:t>With 12 and a half thousand direct routings with service. </a:t>
            </a:r>
          </a:p>
          <a:p>
            <a:r>
              <a:rPr lang="en-IE" dirty="0"/>
              <a:t>If every pair of airports were directly connected, that would be 70,125 routes, so in 2025, 18% of all possible routes had service. </a:t>
            </a:r>
          </a:p>
          <a:p>
            <a:endParaRPr lang="en-IE" dirty="0"/>
          </a:p>
          <a:p>
            <a:r>
              <a:rPr lang="en-IE" dirty="0"/>
              <a:t>This is significantly higher than for other global regions, where air traffic is much more </a:t>
            </a:r>
            <a:r>
              <a:rPr lang="en-IE" b="1" dirty="0"/>
              <a:t>spatially concentrated along a smaller share of high traffic corridors only</a:t>
            </a:r>
            <a:r>
              <a:rPr lang="en-IE" dirty="0"/>
              <a:t>. The US for example operated just 4% of all possible routes in 2025</a:t>
            </a:r>
          </a:p>
        </p:txBody>
      </p:sp>
      <p:sp>
        <p:nvSpPr>
          <p:cNvPr id="4" name="Slide Number Placeholder 3"/>
          <p:cNvSpPr>
            <a:spLocks noGrp="1"/>
          </p:cNvSpPr>
          <p:nvPr>
            <p:ph type="sldNum" sz="quarter" idx="5"/>
          </p:nvPr>
        </p:nvSpPr>
        <p:spPr/>
        <p:txBody>
          <a:bodyPr/>
          <a:lstStyle/>
          <a:p>
            <a:fld id="{441536A7-E858-4490-8AF5-6B4E613D338C}" type="slidenum">
              <a:rPr lang="en-GB" smtClean="0"/>
              <a:t>7</a:t>
            </a:fld>
            <a:endParaRPr lang="en-GB" dirty="0"/>
          </a:p>
        </p:txBody>
      </p:sp>
    </p:spTree>
    <p:extLst>
      <p:ext uri="{BB962C8B-B14F-4D97-AF65-F5344CB8AC3E}">
        <p14:creationId xmlns:p14="http://schemas.microsoft.com/office/powerpoint/2010/main" val="2731293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Passenger demand has been strong in 2026, but media reporting of potential jet fuel shortages impacted consumer purchase decisions, with delays in purchasing flights until much closer to departure time</a:t>
            </a:r>
          </a:p>
          <a:p>
            <a:endParaRPr lang="en-IE" dirty="0"/>
          </a:p>
          <a:p>
            <a:r>
              <a:rPr lang="en-IE" dirty="0"/>
              <a:t>When airlines experience sales below what they expect (below the estimated booking curve), they will drop fares to avoid operating flights with empty seats (spoilage)</a:t>
            </a:r>
          </a:p>
          <a:p>
            <a:endParaRPr lang="en-IE" dirty="0"/>
          </a:p>
          <a:p>
            <a:r>
              <a:rPr lang="en-IE" dirty="0"/>
              <a:t>This has squeezed airline revenue for summer 2026</a:t>
            </a:r>
          </a:p>
          <a:p>
            <a:r>
              <a:rPr lang="en-IE" b="1" dirty="0"/>
              <a:t>Airlines cannot add surcharges once the tickets have been sold</a:t>
            </a:r>
          </a:p>
          <a:p>
            <a:endParaRPr lang="en-IE" dirty="0"/>
          </a:p>
          <a:p>
            <a:r>
              <a:rPr lang="en-IE" dirty="0"/>
              <a:t>Airline profits, vital for longer term investment in fleet renewal for example, depend on revenue, costs and the difference between the two</a:t>
            </a:r>
          </a:p>
          <a:p>
            <a:r>
              <a:rPr lang="en-IE" dirty="0"/>
              <a:t>So revenues in 2026 are under downward pressure, while costs have escalated upwards</a:t>
            </a:r>
          </a:p>
          <a:p>
            <a:r>
              <a:rPr lang="en-IE" dirty="0"/>
              <a:t>Additional costs related to the ETS and SAF mandates in Europe, will further pressure carriers and lead to reduced profitability in 2026</a:t>
            </a:r>
          </a:p>
        </p:txBody>
      </p:sp>
      <p:sp>
        <p:nvSpPr>
          <p:cNvPr id="4" name="Slide Number Placeholder 3"/>
          <p:cNvSpPr>
            <a:spLocks noGrp="1"/>
          </p:cNvSpPr>
          <p:nvPr>
            <p:ph type="sldNum" sz="quarter" idx="5"/>
          </p:nvPr>
        </p:nvSpPr>
        <p:spPr/>
        <p:txBody>
          <a:bodyPr/>
          <a:lstStyle/>
          <a:p>
            <a:fld id="{441536A7-E858-4490-8AF5-6B4E613D338C}" type="slidenum">
              <a:rPr lang="en-GB" smtClean="0"/>
              <a:t>8</a:t>
            </a:fld>
            <a:endParaRPr lang="en-GB" dirty="0"/>
          </a:p>
        </p:txBody>
      </p:sp>
    </p:spTree>
    <p:extLst>
      <p:ext uri="{BB962C8B-B14F-4D97-AF65-F5344CB8AC3E}">
        <p14:creationId xmlns:p14="http://schemas.microsoft.com/office/powerpoint/2010/main" val="4076532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European Commission clarified rules for passengers and for operators in their communication on May 8</a:t>
            </a:r>
            <a:r>
              <a:rPr lang="en-IE" baseline="30000" dirty="0"/>
              <a:t>th</a:t>
            </a:r>
            <a:endParaRPr lang="en-IE" dirty="0"/>
          </a:p>
          <a:p>
            <a:endParaRPr lang="en-IE" dirty="0"/>
          </a:p>
          <a:p>
            <a:r>
              <a:rPr lang="en-IE" dirty="0"/>
              <a:t>Cancellations due to exceptionally high fuel prices are not considered ‘Extraordinary Circumstances’,, though officially notified airport fuel shortages are</a:t>
            </a:r>
          </a:p>
          <a:p>
            <a:endParaRPr lang="en-IE" dirty="0"/>
          </a:p>
          <a:p>
            <a:r>
              <a:rPr lang="en-IE" dirty="0"/>
              <a:t>So fuel surcharges are not permitted</a:t>
            </a:r>
          </a:p>
          <a:p>
            <a:endParaRPr lang="en-IE" dirty="0"/>
          </a:p>
          <a:p>
            <a:r>
              <a:rPr lang="en-IE" dirty="0"/>
              <a:t>The Commission also clarified that the </a:t>
            </a:r>
            <a:r>
              <a:rPr lang="en-IE" dirty="0" err="1"/>
              <a:t>ReFuelEU</a:t>
            </a:r>
            <a:r>
              <a:rPr lang="en-IE" dirty="0"/>
              <a:t> uplift obligation of 90% fuel purchase at each airport served would also be in force</a:t>
            </a:r>
          </a:p>
        </p:txBody>
      </p:sp>
      <p:sp>
        <p:nvSpPr>
          <p:cNvPr id="4" name="Slide Number Placeholder 3"/>
          <p:cNvSpPr>
            <a:spLocks noGrp="1"/>
          </p:cNvSpPr>
          <p:nvPr>
            <p:ph type="sldNum" sz="quarter" idx="5"/>
          </p:nvPr>
        </p:nvSpPr>
        <p:spPr/>
        <p:txBody>
          <a:bodyPr/>
          <a:lstStyle/>
          <a:p>
            <a:fld id="{441536A7-E858-4490-8AF5-6B4E613D338C}" type="slidenum">
              <a:rPr lang="en-GB" smtClean="0"/>
              <a:t>9</a:t>
            </a:fld>
            <a:endParaRPr lang="en-GB" dirty="0"/>
          </a:p>
        </p:txBody>
      </p:sp>
    </p:spTree>
    <p:extLst>
      <p:ext uri="{BB962C8B-B14F-4D97-AF65-F5344CB8AC3E}">
        <p14:creationId xmlns:p14="http://schemas.microsoft.com/office/powerpoint/2010/main" val="3278071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Passenger growth in January and February 2026 was strong and carriers were optimistic about the year in general, so additional capacity over 2025 was offered in the 2026 schedules</a:t>
            </a:r>
          </a:p>
          <a:p>
            <a:r>
              <a:rPr lang="en-IE" dirty="0"/>
              <a:t>Airlines publish their schedules 6-12 months in advance and make seats available for sale before the service is provided</a:t>
            </a:r>
          </a:p>
          <a:p>
            <a:endParaRPr lang="en-IE" dirty="0"/>
          </a:p>
          <a:p>
            <a:r>
              <a:rPr lang="en-IE" dirty="0"/>
              <a:t>The figures shows the monthly 2025 seats in blue for the ECAA, the published February 2026 schedule is shown in red and the June 2026 schedule is shown in black</a:t>
            </a:r>
          </a:p>
          <a:p>
            <a:endParaRPr lang="en-IE" dirty="0"/>
          </a:p>
          <a:p>
            <a:r>
              <a:rPr lang="en-IE" dirty="0"/>
              <a:t>Airlines cut back on their seat offerings between February and June as the crisis unfolded, though seats are still ahead of 2025 and there is increased capacity on offer for the second half of 2026</a:t>
            </a:r>
          </a:p>
          <a:p>
            <a:endParaRPr lang="en-IE" dirty="0"/>
          </a:p>
          <a:p>
            <a:r>
              <a:rPr lang="en-IE" dirty="0"/>
              <a:t>Airlines learned from their experience during the Covid-19 pandemic to continue to keep offering capacity as a way of generating revenue, and then re-assessing much closer to departure time by augmenting, consolidating or cutting  services</a:t>
            </a:r>
          </a:p>
          <a:p>
            <a:endParaRPr lang="en-IE" dirty="0"/>
          </a:p>
          <a:p>
            <a:r>
              <a:rPr lang="en-IE" dirty="0"/>
              <a:t>Very little data is available for air cargo as most capacity is not publicly sold</a:t>
            </a:r>
          </a:p>
        </p:txBody>
      </p:sp>
      <p:sp>
        <p:nvSpPr>
          <p:cNvPr id="4" name="Slide Number Placeholder 3"/>
          <p:cNvSpPr>
            <a:spLocks noGrp="1"/>
          </p:cNvSpPr>
          <p:nvPr>
            <p:ph type="sldNum" sz="quarter" idx="5"/>
          </p:nvPr>
        </p:nvSpPr>
        <p:spPr/>
        <p:txBody>
          <a:bodyPr/>
          <a:lstStyle/>
          <a:p>
            <a:fld id="{441536A7-E858-4490-8AF5-6B4E613D338C}" type="slidenum">
              <a:rPr lang="en-GB" smtClean="0"/>
              <a:t>10</a:t>
            </a:fld>
            <a:endParaRPr lang="en-GB" dirty="0"/>
          </a:p>
        </p:txBody>
      </p:sp>
    </p:spTree>
    <p:extLst>
      <p:ext uri="{BB962C8B-B14F-4D97-AF65-F5344CB8AC3E}">
        <p14:creationId xmlns:p14="http://schemas.microsoft.com/office/powerpoint/2010/main" val="3920978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This map shows the ratio of seats performed in the first half of 2026 relative to the first half of 2025 for the Eurocontrol countries</a:t>
            </a:r>
          </a:p>
          <a:p>
            <a:endParaRPr lang="en-IE" dirty="0"/>
          </a:p>
          <a:p>
            <a:r>
              <a:rPr lang="en-IE" dirty="0"/>
              <a:t>The map shows that most EU Member States saw an increase, with the exceptions of Germany and Austria</a:t>
            </a:r>
          </a:p>
          <a:p>
            <a:r>
              <a:rPr lang="en-IE" dirty="0"/>
              <a:t>Growth was strongest in Eastern Europe and the Balkans as well as in the large Mediterranean markets</a:t>
            </a:r>
          </a:p>
          <a:p>
            <a:endParaRPr lang="en-IE" dirty="0"/>
          </a:p>
          <a:p>
            <a:r>
              <a:rPr lang="en-IE" dirty="0"/>
              <a:t>European carriers cut most Middle East services and re-oriented routes within the single market towards the Mediterranean</a:t>
            </a:r>
          </a:p>
          <a:p>
            <a:endParaRPr lang="en-IE" dirty="0"/>
          </a:p>
        </p:txBody>
      </p:sp>
      <p:sp>
        <p:nvSpPr>
          <p:cNvPr id="4" name="Slide Number Placeholder 3"/>
          <p:cNvSpPr>
            <a:spLocks noGrp="1"/>
          </p:cNvSpPr>
          <p:nvPr>
            <p:ph type="sldNum" sz="quarter" idx="5"/>
          </p:nvPr>
        </p:nvSpPr>
        <p:spPr/>
        <p:txBody>
          <a:bodyPr/>
          <a:lstStyle/>
          <a:p>
            <a:fld id="{441536A7-E858-4490-8AF5-6B4E613D338C}" type="slidenum">
              <a:rPr lang="en-GB" smtClean="0"/>
              <a:t>11</a:t>
            </a:fld>
            <a:endParaRPr lang="en-GB" dirty="0"/>
          </a:p>
        </p:txBody>
      </p:sp>
    </p:spTree>
    <p:extLst>
      <p:ext uri="{BB962C8B-B14F-4D97-AF65-F5344CB8AC3E}">
        <p14:creationId xmlns:p14="http://schemas.microsoft.com/office/powerpoint/2010/main" val="2355267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strong growth in 2025 and 2026, particularly in Eastern Europe and the Balkans has increased the average number of seats per head of population towards the EU27 average of 2 departing seats per head of population</a:t>
            </a:r>
          </a:p>
          <a:p>
            <a:endParaRPr lang="en-IE" dirty="0"/>
          </a:p>
          <a:p>
            <a:r>
              <a:rPr lang="en-IE" dirty="0"/>
              <a:t>This has significantly increased mobility in these states - There are many new direct intra-ECAA services from these states</a:t>
            </a:r>
          </a:p>
          <a:p>
            <a:endParaRPr lang="en-IE" dirty="0"/>
          </a:p>
          <a:p>
            <a:r>
              <a:rPr lang="en-IE" dirty="0"/>
              <a:t>Some of the growth may reflect diverted traffic arising from closed Ukraine air space</a:t>
            </a:r>
          </a:p>
        </p:txBody>
      </p:sp>
      <p:sp>
        <p:nvSpPr>
          <p:cNvPr id="4" name="Slide Number Placeholder 3"/>
          <p:cNvSpPr>
            <a:spLocks noGrp="1"/>
          </p:cNvSpPr>
          <p:nvPr>
            <p:ph type="sldNum" sz="quarter" idx="5"/>
          </p:nvPr>
        </p:nvSpPr>
        <p:spPr/>
        <p:txBody>
          <a:bodyPr/>
          <a:lstStyle/>
          <a:p>
            <a:fld id="{441536A7-E858-4490-8AF5-6B4E613D338C}" type="slidenum">
              <a:rPr lang="en-GB" smtClean="0"/>
              <a:t>12</a:t>
            </a:fld>
            <a:endParaRPr lang="en-GB" dirty="0"/>
          </a:p>
        </p:txBody>
      </p:sp>
    </p:spTree>
    <p:extLst>
      <p:ext uri="{BB962C8B-B14F-4D97-AF65-F5344CB8AC3E}">
        <p14:creationId xmlns:p14="http://schemas.microsoft.com/office/powerpoint/2010/main" val="996199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Taking a longer term view of European carriers, it is concerning that in external markets, most ECAA carriers have experienced a declining market share</a:t>
            </a:r>
          </a:p>
          <a:p>
            <a:endParaRPr lang="en-IE" dirty="0"/>
          </a:p>
          <a:p>
            <a:r>
              <a:rPr lang="en-IE" dirty="0"/>
              <a:t>So for the largest external market, the North Atlantic, ECAA carriers have seen their share of all departing seats between the two continents fall from 48% in 2019 to 43% in 2025</a:t>
            </a:r>
          </a:p>
          <a:p>
            <a:endParaRPr lang="en-IE" dirty="0"/>
          </a:p>
          <a:p>
            <a:r>
              <a:rPr lang="en-IE" dirty="0"/>
              <a:t>European carriers were less exposed in Middle East markets, where their share was 10% of all available departing seats in 2025</a:t>
            </a:r>
          </a:p>
          <a:p>
            <a:endParaRPr lang="en-IE" dirty="0"/>
          </a:p>
        </p:txBody>
      </p:sp>
      <p:sp>
        <p:nvSpPr>
          <p:cNvPr id="4" name="Slide Number Placeholder 3"/>
          <p:cNvSpPr>
            <a:spLocks noGrp="1"/>
          </p:cNvSpPr>
          <p:nvPr>
            <p:ph type="sldNum" sz="quarter" idx="5"/>
          </p:nvPr>
        </p:nvSpPr>
        <p:spPr/>
        <p:txBody>
          <a:bodyPr/>
          <a:lstStyle/>
          <a:p>
            <a:fld id="{441536A7-E858-4490-8AF5-6B4E613D338C}" type="slidenum">
              <a:rPr lang="en-GB" smtClean="0"/>
              <a:t>13</a:t>
            </a:fld>
            <a:endParaRPr lang="en-GB" dirty="0"/>
          </a:p>
        </p:txBody>
      </p:sp>
    </p:spTree>
    <p:extLst>
      <p:ext uri="{BB962C8B-B14F-4D97-AF65-F5344CB8AC3E}">
        <p14:creationId xmlns:p14="http://schemas.microsoft.com/office/powerpoint/2010/main" val="1703615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Even more notable is that for  EU27 registered carriers, shares fell  in every external market between 2019 and 2025</a:t>
            </a:r>
          </a:p>
          <a:p>
            <a:endParaRPr lang="en-IE" dirty="0"/>
          </a:p>
          <a:p>
            <a:r>
              <a:rPr lang="en-IE" dirty="0"/>
              <a:t>The table shows the shares of EU27 carrier seats across the main internal and external markets, where again North America is the largest external market. </a:t>
            </a:r>
          </a:p>
          <a:p>
            <a:r>
              <a:rPr lang="en-IE" dirty="0"/>
              <a:t>Here, EU27 carrier share of traffic fell from 38% to 37% between 2019 and 2025</a:t>
            </a:r>
          </a:p>
          <a:p>
            <a:endParaRPr lang="en-IE" dirty="0"/>
          </a:p>
        </p:txBody>
      </p:sp>
      <p:sp>
        <p:nvSpPr>
          <p:cNvPr id="4" name="Slide Number Placeholder 3"/>
          <p:cNvSpPr>
            <a:spLocks noGrp="1"/>
          </p:cNvSpPr>
          <p:nvPr>
            <p:ph type="sldNum" sz="quarter" idx="5"/>
          </p:nvPr>
        </p:nvSpPr>
        <p:spPr/>
        <p:txBody>
          <a:bodyPr/>
          <a:lstStyle/>
          <a:p>
            <a:fld id="{441536A7-E858-4490-8AF5-6B4E613D338C}" type="slidenum">
              <a:rPr lang="en-GB" smtClean="0"/>
              <a:t>14</a:t>
            </a:fld>
            <a:endParaRPr lang="en-GB" dirty="0"/>
          </a:p>
        </p:txBody>
      </p:sp>
    </p:spTree>
    <p:extLst>
      <p:ext uri="{BB962C8B-B14F-4D97-AF65-F5344CB8AC3E}">
        <p14:creationId xmlns:p14="http://schemas.microsoft.com/office/powerpoint/2010/main" val="59679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EU’s Emissions Trading Scheme and the proposals in the Energy Taxation Directive, as well as the SAF mandate will disproportionately drive up costs for EU carriers relative to external competitors</a:t>
            </a:r>
          </a:p>
          <a:p>
            <a:endParaRPr lang="en-IE" dirty="0"/>
          </a:p>
          <a:p>
            <a:r>
              <a:rPr lang="en-IE" dirty="0"/>
              <a:t>European carriers will likely continue to experience declining market shares, with passengers potentially avoiding these taxes and charges by flying with the external competitor airlines</a:t>
            </a:r>
          </a:p>
          <a:p>
            <a:endParaRPr lang="en-IE" dirty="0"/>
          </a:p>
          <a:p>
            <a:r>
              <a:rPr lang="en-IE" dirty="0"/>
              <a:t>By increasing costs and eroding profitability, this risks delaying fleet renewal investments and potentially damaging the financial resilience  of European airlines</a:t>
            </a:r>
          </a:p>
          <a:p>
            <a:endParaRPr lang="en-IE" dirty="0"/>
          </a:p>
        </p:txBody>
      </p:sp>
      <p:sp>
        <p:nvSpPr>
          <p:cNvPr id="4" name="Slide Number Placeholder 3"/>
          <p:cNvSpPr>
            <a:spLocks noGrp="1"/>
          </p:cNvSpPr>
          <p:nvPr>
            <p:ph type="sldNum" sz="quarter" idx="5"/>
          </p:nvPr>
        </p:nvSpPr>
        <p:spPr/>
        <p:txBody>
          <a:bodyPr/>
          <a:lstStyle/>
          <a:p>
            <a:fld id="{441536A7-E858-4490-8AF5-6B4E613D338C}" type="slidenum">
              <a:rPr lang="en-GB" smtClean="0"/>
              <a:t>15</a:t>
            </a:fld>
            <a:endParaRPr lang="en-GB" dirty="0"/>
          </a:p>
        </p:txBody>
      </p:sp>
    </p:spTree>
    <p:extLst>
      <p:ext uri="{BB962C8B-B14F-4D97-AF65-F5344CB8AC3E}">
        <p14:creationId xmlns:p14="http://schemas.microsoft.com/office/powerpoint/2010/main" val="420366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976" y="4823035"/>
            <a:ext cx="5511800" cy="3681774"/>
          </a:xfrm>
        </p:spPr>
        <p:txBody>
          <a:bodyPr/>
          <a:lstStyle/>
          <a:p>
            <a:r>
              <a:rPr lang="en-IE" dirty="0"/>
              <a:t>So to look at what policymakers can do, I have four recommendations:</a:t>
            </a:r>
          </a:p>
          <a:p>
            <a:endParaRPr lang="en-IE" dirty="0"/>
          </a:p>
          <a:p>
            <a:pPr marL="228600" indent="-228600">
              <a:buAutoNum type="arabicPeriod"/>
            </a:pPr>
            <a:r>
              <a:rPr lang="en-IE" dirty="0"/>
              <a:t>The Minimum stocks of oil requirements worked very well in dealing with the Crisis in March/April, specified stocks of jet fuel are not required. Given the strategic importance of aviation, specific requirements for jet fuel should be mandated</a:t>
            </a:r>
          </a:p>
          <a:p>
            <a:pPr marL="228600" indent="-228600">
              <a:buAutoNum type="arabicPeriod"/>
            </a:pPr>
            <a:endParaRPr lang="en-IE" dirty="0"/>
          </a:p>
          <a:p>
            <a:pPr marL="228600" indent="-228600">
              <a:buAutoNum type="arabicPeriod"/>
            </a:pPr>
            <a:r>
              <a:rPr lang="en-IE" dirty="0"/>
              <a:t>EU carriers are under considerable financial pressure this year with downward pressure on revenues and upward pressures on costs due to the ME crisis. Policy makers should consider delaying imposition of additional environmental taxation measures</a:t>
            </a:r>
          </a:p>
          <a:p>
            <a:pPr marL="228600" indent="-228600">
              <a:buAutoNum type="arabicPeriod"/>
            </a:pPr>
            <a:endParaRPr lang="en-IE" dirty="0"/>
          </a:p>
          <a:p>
            <a:pPr marL="228600" indent="-228600">
              <a:buAutoNum type="arabicPeriod"/>
            </a:pPr>
            <a:r>
              <a:rPr lang="en-IE" dirty="0"/>
              <a:t>There is limited public information to allow tracking of European jet fuel prices and quantities as well as SAF information. Such data would aid analysis linked to environmental, transport and climate policy goals and should be reported in a timely and detailed format from official sources</a:t>
            </a:r>
          </a:p>
          <a:p>
            <a:pPr marL="228600" indent="-228600">
              <a:buAutoNum type="arabicPeriod"/>
            </a:pPr>
            <a:endParaRPr lang="en-IE" dirty="0"/>
          </a:p>
          <a:p>
            <a:pPr marL="228600" indent="-228600">
              <a:buAutoNum type="arabicPeriod"/>
            </a:pPr>
            <a:r>
              <a:rPr lang="en-IE" dirty="0"/>
              <a:t>Finally, policymakers should mandate regular reporting of Key Performance Indicators for strategically important sectors such as aviation – both air cargo and air passenger – to allow Member States to monitor and better assess sector performance</a:t>
            </a:r>
          </a:p>
          <a:p>
            <a:pPr marL="228600" indent="-228600">
              <a:buAutoNum type="arabicPeriod"/>
            </a:pPr>
            <a:endParaRPr lang="en-IE" dirty="0"/>
          </a:p>
          <a:p>
            <a:pPr marL="228600" indent="-228600">
              <a:buAutoNum type="arabicPeriod"/>
            </a:pPr>
            <a:r>
              <a:rPr lang="en-IE" dirty="0"/>
              <a:t>Thank you again for the opportunity to present this morning</a:t>
            </a:r>
          </a:p>
        </p:txBody>
      </p:sp>
      <p:sp>
        <p:nvSpPr>
          <p:cNvPr id="4" name="Slide Number Placeholder 3"/>
          <p:cNvSpPr>
            <a:spLocks noGrp="1"/>
          </p:cNvSpPr>
          <p:nvPr>
            <p:ph type="sldNum" sz="quarter" idx="5"/>
          </p:nvPr>
        </p:nvSpPr>
        <p:spPr/>
        <p:txBody>
          <a:bodyPr/>
          <a:lstStyle/>
          <a:p>
            <a:fld id="{441536A7-E858-4490-8AF5-6B4E613D338C}" type="slidenum">
              <a:rPr lang="en-GB" smtClean="0"/>
              <a:t>16</a:t>
            </a:fld>
            <a:endParaRPr lang="en-GB" dirty="0"/>
          </a:p>
        </p:txBody>
      </p:sp>
    </p:spTree>
    <p:extLst>
      <p:ext uri="{BB962C8B-B14F-4D97-AF65-F5344CB8AC3E}">
        <p14:creationId xmlns:p14="http://schemas.microsoft.com/office/powerpoint/2010/main" val="3189248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41536A7-E858-4490-8AF5-6B4E613D338C}" type="slidenum">
              <a:rPr lang="en-GB" smtClean="0"/>
              <a:t>17</a:t>
            </a:fld>
            <a:endParaRPr lang="en-GB" dirty="0"/>
          </a:p>
        </p:txBody>
      </p:sp>
    </p:spTree>
    <p:extLst>
      <p:ext uri="{BB962C8B-B14F-4D97-AF65-F5344CB8AC3E}">
        <p14:creationId xmlns:p14="http://schemas.microsoft.com/office/powerpoint/2010/main" val="37487899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2200021"/>
            <a:ext cx="6462713" cy="1655762"/>
          </a:xfrm>
        </p:spPr>
        <p:txBody>
          <a:bodyPr anchor="b"/>
          <a:lstStyle>
            <a:lvl1pPr algn="l">
              <a:defRPr sz="5000"/>
            </a:lvl1pPr>
          </a:lstStyle>
          <a:p>
            <a:r>
              <a:rPr lang="en-GB" noProof="0" dirty="0"/>
              <a:t>Add presentation title_</a:t>
            </a:r>
          </a:p>
        </p:txBody>
      </p:sp>
      <p:sp>
        <p:nvSpPr>
          <p:cNvPr id="3" name="Subtitle 2">
            <a:extLst>
              <a:ext uri="{FF2B5EF4-FFF2-40B4-BE49-F238E27FC236}">
                <a16:creationId xmlns:a16="http://schemas.microsoft.com/office/drawing/2014/main" id="{774B20D8-4185-BBFD-2847-455870BDA13D}"/>
              </a:ext>
            </a:extLst>
          </p:cNvPr>
          <p:cNvSpPr>
            <a:spLocks noGrp="1"/>
          </p:cNvSpPr>
          <p:nvPr>
            <p:ph type="subTitle" idx="1" hasCustomPrompt="1"/>
          </p:nvPr>
        </p:nvSpPr>
        <p:spPr>
          <a:xfrm>
            <a:off x="479425" y="4096242"/>
            <a:ext cx="6462713" cy="1515801"/>
          </a:xfrm>
        </p:spPr>
        <p:txBody>
          <a:bodyPr/>
          <a:lstStyle>
            <a:lvl1pPr marL="0" indent="0" algn="l">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_Add presentation subtitle</a:t>
            </a:r>
          </a:p>
        </p:txBody>
      </p:sp>
      <p:pic>
        <p:nvPicPr>
          <p:cNvPr id="6" name="Picture 5">
            <a:extLst>
              <a:ext uri="{FF2B5EF4-FFF2-40B4-BE49-F238E27FC236}">
                <a16:creationId xmlns:a16="http://schemas.microsoft.com/office/drawing/2014/main" id="{DDFB8EF8-6BAD-C64B-BB7F-63112C4674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1" y="5851462"/>
            <a:ext cx="2320668" cy="821558"/>
          </a:xfrm>
          <a:prstGeom prst="rect">
            <a:avLst/>
          </a:prstGeom>
        </p:spPr>
      </p:pic>
    </p:spTree>
    <p:extLst>
      <p:ext uri="{BB962C8B-B14F-4D97-AF65-F5344CB8AC3E}">
        <p14:creationId xmlns:p14="http://schemas.microsoft.com/office/powerpoint/2010/main" val="586557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3     ">
    <p:bg>
      <p:bgPr>
        <a:solidFill>
          <a:srgbClr val="0C4DA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2200021"/>
            <a:ext cx="6462713" cy="1655762"/>
          </a:xfrm>
        </p:spPr>
        <p:txBody>
          <a:bodyPr anchor="b"/>
          <a:lstStyle>
            <a:lvl1pPr algn="l">
              <a:defRPr sz="5000">
                <a:solidFill>
                  <a:schemeClr val="bg1"/>
                </a:solidFill>
              </a:defRPr>
            </a:lvl1pPr>
          </a:lstStyle>
          <a:p>
            <a:r>
              <a:rPr lang="en-GB" dirty="0"/>
              <a:t>Add presentation title_</a:t>
            </a:r>
          </a:p>
        </p:txBody>
      </p:sp>
      <p:sp>
        <p:nvSpPr>
          <p:cNvPr id="3" name="Subtitle 2">
            <a:extLst>
              <a:ext uri="{FF2B5EF4-FFF2-40B4-BE49-F238E27FC236}">
                <a16:creationId xmlns:a16="http://schemas.microsoft.com/office/drawing/2014/main" id="{774B20D8-4185-BBFD-2847-455870BDA13D}"/>
              </a:ext>
            </a:extLst>
          </p:cNvPr>
          <p:cNvSpPr>
            <a:spLocks noGrp="1"/>
          </p:cNvSpPr>
          <p:nvPr>
            <p:ph type="subTitle" idx="1" hasCustomPrompt="1"/>
          </p:nvPr>
        </p:nvSpPr>
        <p:spPr>
          <a:xfrm>
            <a:off x="479425" y="4096242"/>
            <a:ext cx="6462713" cy="151580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_Add presentation subtitle</a:t>
            </a:r>
          </a:p>
        </p:txBody>
      </p:sp>
      <p:pic>
        <p:nvPicPr>
          <p:cNvPr id="5" name="Picture 4">
            <a:extLst>
              <a:ext uri="{FF2B5EF4-FFF2-40B4-BE49-F238E27FC236}">
                <a16:creationId xmlns:a16="http://schemas.microsoft.com/office/drawing/2014/main" id="{60E657FC-7AC8-DC4E-8052-E0926F8DD05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Tree>
    <p:extLst>
      <p:ext uri="{BB962C8B-B14F-4D97-AF65-F5344CB8AC3E}">
        <p14:creationId xmlns:p14="http://schemas.microsoft.com/office/powerpoint/2010/main" val="1480355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2200021"/>
            <a:ext cx="6462713" cy="1655762"/>
          </a:xfrm>
        </p:spPr>
        <p:txBody>
          <a:bodyPr anchor="b"/>
          <a:lstStyle>
            <a:lvl1pPr algn="l">
              <a:defRPr sz="5000">
                <a:solidFill>
                  <a:schemeClr val="bg1"/>
                </a:solidFill>
              </a:defRPr>
            </a:lvl1pPr>
          </a:lstStyle>
          <a:p>
            <a:r>
              <a:rPr lang="en-GB" dirty="0"/>
              <a:t>Add presentation title_</a:t>
            </a:r>
          </a:p>
        </p:txBody>
      </p:sp>
      <p:sp>
        <p:nvSpPr>
          <p:cNvPr id="3" name="Subtitle 2">
            <a:extLst>
              <a:ext uri="{FF2B5EF4-FFF2-40B4-BE49-F238E27FC236}">
                <a16:creationId xmlns:a16="http://schemas.microsoft.com/office/drawing/2014/main" id="{774B20D8-4185-BBFD-2847-455870BDA13D}"/>
              </a:ext>
            </a:extLst>
          </p:cNvPr>
          <p:cNvSpPr>
            <a:spLocks noGrp="1"/>
          </p:cNvSpPr>
          <p:nvPr>
            <p:ph type="subTitle" idx="1" hasCustomPrompt="1"/>
          </p:nvPr>
        </p:nvSpPr>
        <p:spPr>
          <a:xfrm>
            <a:off x="479425" y="4096242"/>
            <a:ext cx="6462713" cy="151580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_Add presentation subtitle</a:t>
            </a:r>
          </a:p>
        </p:txBody>
      </p:sp>
      <p:pic>
        <p:nvPicPr>
          <p:cNvPr id="6" name="Picture 5">
            <a:extLst>
              <a:ext uri="{FF2B5EF4-FFF2-40B4-BE49-F238E27FC236}">
                <a16:creationId xmlns:a16="http://schemas.microsoft.com/office/drawing/2014/main" id="{A47C6E79-71DF-8B41-8BA1-22158FC87B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Tree>
    <p:extLst>
      <p:ext uri="{BB962C8B-B14F-4D97-AF65-F5344CB8AC3E}">
        <p14:creationId xmlns:p14="http://schemas.microsoft.com/office/powerpoint/2010/main" val="4033896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4">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2200021"/>
            <a:ext cx="6462713" cy="1655762"/>
          </a:xfrm>
        </p:spPr>
        <p:txBody>
          <a:bodyPr anchor="b"/>
          <a:lstStyle>
            <a:lvl1pPr algn="l">
              <a:defRPr sz="5000">
                <a:solidFill>
                  <a:schemeClr val="bg1"/>
                </a:solidFill>
              </a:defRPr>
            </a:lvl1pPr>
          </a:lstStyle>
          <a:p>
            <a:r>
              <a:rPr lang="en-GB" dirty="0"/>
              <a:t>Add presentation title_</a:t>
            </a:r>
          </a:p>
        </p:txBody>
      </p:sp>
      <p:sp>
        <p:nvSpPr>
          <p:cNvPr id="3" name="Subtitle 2">
            <a:extLst>
              <a:ext uri="{FF2B5EF4-FFF2-40B4-BE49-F238E27FC236}">
                <a16:creationId xmlns:a16="http://schemas.microsoft.com/office/drawing/2014/main" id="{774B20D8-4185-BBFD-2847-455870BDA13D}"/>
              </a:ext>
            </a:extLst>
          </p:cNvPr>
          <p:cNvSpPr>
            <a:spLocks noGrp="1"/>
          </p:cNvSpPr>
          <p:nvPr>
            <p:ph type="subTitle" idx="1" hasCustomPrompt="1"/>
          </p:nvPr>
        </p:nvSpPr>
        <p:spPr>
          <a:xfrm>
            <a:off x="479425" y="4096242"/>
            <a:ext cx="6462713" cy="151580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_Add presentation subtitle</a:t>
            </a:r>
          </a:p>
        </p:txBody>
      </p:sp>
      <p:pic>
        <p:nvPicPr>
          <p:cNvPr id="5" name="Picture 4">
            <a:extLst>
              <a:ext uri="{FF2B5EF4-FFF2-40B4-BE49-F238E27FC236}">
                <a16:creationId xmlns:a16="http://schemas.microsoft.com/office/drawing/2014/main" id="{60E657FC-7AC8-DC4E-8052-E0926F8DD05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Tree>
    <p:extLst>
      <p:ext uri="{BB962C8B-B14F-4D97-AF65-F5344CB8AC3E}">
        <p14:creationId xmlns:p14="http://schemas.microsoft.com/office/powerpoint/2010/main" val="1793170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5">
    <p:bg>
      <p:bgPr>
        <a:solidFill>
          <a:schemeClr val="bg1"/>
        </a:solidFill>
        <a:effectLst/>
      </p:bgPr>
    </p:bg>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5045D46D-95DE-A140-8D9B-AC9C30146C09}"/>
              </a:ext>
            </a:extLst>
          </p:cNvPr>
          <p:cNvSpPr>
            <a:spLocks noGrp="1"/>
          </p:cNvSpPr>
          <p:nvPr>
            <p:ph type="pic" sz="quarter" idx="13" hasCustomPrompt="1"/>
          </p:nvPr>
        </p:nvSpPr>
        <p:spPr>
          <a:xfrm>
            <a:off x="0" y="0"/>
            <a:ext cx="12191999" cy="6858000"/>
          </a:xfrm>
          <a:custGeom>
            <a:avLst/>
            <a:gdLst>
              <a:gd name="connsiteX0" fmla="*/ 0 w 9752628"/>
              <a:gd name="connsiteY0" fmla="*/ 0 h 6857994"/>
              <a:gd name="connsiteX1" fmla="*/ 9752628 w 9752628"/>
              <a:gd name="connsiteY1" fmla="*/ 0 h 6857994"/>
              <a:gd name="connsiteX2" fmla="*/ 9752628 w 9752628"/>
              <a:gd name="connsiteY2" fmla="*/ 6857994 h 6857994"/>
              <a:gd name="connsiteX3" fmla="*/ 0 w 9752628"/>
              <a:gd name="connsiteY3" fmla="*/ 6857994 h 6857994"/>
            </a:gdLst>
            <a:ahLst/>
            <a:cxnLst>
              <a:cxn ang="0">
                <a:pos x="connsiteX0" y="connsiteY0"/>
              </a:cxn>
              <a:cxn ang="0">
                <a:pos x="connsiteX1" y="connsiteY1"/>
              </a:cxn>
              <a:cxn ang="0">
                <a:pos x="connsiteX2" y="connsiteY2"/>
              </a:cxn>
              <a:cxn ang="0">
                <a:pos x="connsiteX3" y="connsiteY3"/>
              </a:cxn>
            </a:cxnLst>
            <a:rect l="l" t="t" r="r" b="b"/>
            <a:pathLst>
              <a:path w="9752628" h="6857994">
                <a:moveTo>
                  <a:pt x="0" y="0"/>
                </a:moveTo>
                <a:lnTo>
                  <a:pt x="9752628" y="0"/>
                </a:lnTo>
                <a:lnTo>
                  <a:pt x="9752628" y="6857994"/>
                </a:lnTo>
                <a:lnTo>
                  <a:pt x="0" y="6857994"/>
                </a:lnTo>
                <a:close/>
              </a:path>
            </a:pathLst>
          </a:custGeom>
          <a:solidFill>
            <a:schemeClr val="bg2">
              <a:lumMod val="40000"/>
              <a:lumOff val="60000"/>
            </a:schemeClr>
          </a:solidFill>
        </p:spPr>
        <p:txBody>
          <a:bodyPr wrap="square">
            <a:noAutofit/>
          </a:bodyPr>
          <a:lstStyle>
            <a:lvl1pPr>
              <a:defRPr sz="1400"/>
            </a:lvl1pPr>
          </a:lstStyle>
          <a:p>
            <a:r>
              <a:rPr lang="en-US" dirty="0"/>
              <a:t>click on the icon to add picture</a:t>
            </a:r>
            <a:endParaRPr lang="en-GB" dirty="0"/>
          </a:p>
        </p:txBody>
      </p:sp>
      <p:sp>
        <p:nvSpPr>
          <p:cNvPr id="2" name="Title 1">
            <a:extLst>
              <a:ext uri="{FF2B5EF4-FFF2-40B4-BE49-F238E27FC236}">
                <a16:creationId xmlns:a16="http://schemas.microsoft.com/office/drawing/2014/main" id="{B209EC87-A812-1191-B3D9-E7BF8191A0C8}"/>
              </a:ext>
            </a:extLst>
          </p:cNvPr>
          <p:cNvSpPr>
            <a:spLocks noGrp="1"/>
          </p:cNvSpPr>
          <p:nvPr userDrawn="1">
            <p:ph type="ctrTitle" hasCustomPrompt="1"/>
          </p:nvPr>
        </p:nvSpPr>
        <p:spPr>
          <a:xfrm>
            <a:off x="479425" y="1412875"/>
            <a:ext cx="5508625" cy="2442908"/>
          </a:xfrm>
        </p:spPr>
        <p:txBody>
          <a:bodyPr anchor="b"/>
          <a:lstStyle>
            <a:lvl1pPr algn="l">
              <a:defRPr sz="5000">
                <a:solidFill>
                  <a:schemeClr val="bg1"/>
                </a:solidFill>
              </a:defRPr>
            </a:lvl1pPr>
          </a:lstStyle>
          <a:p>
            <a:r>
              <a:rPr lang="en-GB" dirty="0"/>
              <a:t>Add presentation title_</a:t>
            </a:r>
          </a:p>
        </p:txBody>
      </p:sp>
      <p:sp>
        <p:nvSpPr>
          <p:cNvPr id="3" name="Subtitle 2">
            <a:extLst>
              <a:ext uri="{FF2B5EF4-FFF2-40B4-BE49-F238E27FC236}">
                <a16:creationId xmlns:a16="http://schemas.microsoft.com/office/drawing/2014/main" id="{774B20D8-4185-BBFD-2847-455870BDA13D}"/>
              </a:ext>
            </a:extLst>
          </p:cNvPr>
          <p:cNvSpPr>
            <a:spLocks noGrp="1"/>
          </p:cNvSpPr>
          <p:nvPr userDrawn="1">
            <p:ph type="subTitle" idx="1" hasCustomPrompt="1"/>
          </p:nvPr>
        </p:nvSpPr>
        <p:spPr>
          <a:xfrm>
            <a:off x="479425" y="4096242"/>
            <a:ext cx="5508625" cy="151580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_Add presentation subtitle</a:t>
            </a:r>
          </a:p>
        </p:txBody>
      </p:sp>
      <p:pic>
        <p:nvPicPr>
          <p:cNvPr id="6" name="Picture 5">
            <a:extLst>
              <a:ext uri="{FF2B5EF4-FFF2-40B4-BE49-F238E27FC236}">
                <a16:creationId xmlns:a16="http://schemas.microsoft.com/office/drawing/2014/main" id="{BA855749-7457-CA48-9389-8CF4608D31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Tree>
    <p:extLst>
      <p:ext uri="{BB962C8B-B14F-4D97-AF65-F5344CB8AC3E}">
        <p14:creationId xmlns:p14="http://schemas.microsoft.com/office/powerpoint/2010/main" val="1199184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2"/>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1E9E9BD-7D58-C628-8CC6-D319F2BD03C7}"/>
              </a:ext>
            </a:extLst>
          </p:cNvPr>
          <p:cNvSpPr>
            <a:spLocks noGrp="1"/>
          </p:cNvSpPr>
          <p:nvPr>
            <p:ph type="body" sz="quarter" idx="10" hasCustomPrompt="1"/>
          </p:nvPr>
        </p:nvSpPr>
        <p:spPr>
          <a:xfrm>
            <a:off x="479425" y="461963"/>
            <a:ext cx="5616575" cy="914400"/>
          </a:xfrm>
        </p:spPr>
        <p:txBody>
          <a:bodyPr/>
          <a:lstStyle>
            <a:lvl1pPr>
              <a:lnSpc>
                <a:spcPts val="6000"/>
              </a:lnSpc>
              <a:defRPr sz="6000" b="1">
                <a:solidFill>
                  <a:schemeClr val="accent1"/>
                </a:solidFill>
              </a:defRPr>
            </a:lvl1pPr>
          </a:lstStyle>
          <a:p>
            <a:pPr lvl="0"/>
            <a:r>
              <a:rPr lang="en-GB" dirty="0"/>
              <a:t>Agenda</a:t>
            </a:r>
          </a:p>
        </p:txBody>
      </p:sp>
      <p:sp>
        <p:nvSpPr>
          <p:cNvPr id="9" name="Text Placeholder 8">
            <a:extLst>
              <a:ext uri="{FF2B5EF4-FFF2-40B4-BE49-F238E27FC236}">
                <a16:creationId xmlns:a16="http://schemas.microsoft.com/office/drawing/2014/main" id="{A089A252-47A3-724D-6B27-33294128F53B}"/>
              </a:ext>
            </a:extLst>
          </p:cNvPr>
          <p:cNvSpPr>
            <a:spLocks noGrp="1"/>
          </p:cNvSpPr>
          <p:nvPr>
            <p:ph type="body" sz="quarter" idx="11" hasCustomPrompt="1"/>
          </p:nvPr>
        </p:nvSpPr>
        <p:spPr>
          <a:xfrm>
            <a:off x="479424" y="1892300"/>
            <a:ext cx="5722939" cy="3597158"/>
          </a:xfrm>
        </p:spPr>
        <p:txBody>
          <a:bodyPr vert="horz" lIns="0" tIns="0" rIns="0" bIns="0" numCol="2" spcCol="182880" rtlCol="0">
            <a:noAutofit/>
          </a:bodyPr>
          <a:lstStyle>
            <a:lvl1pPr>
              <a:spcBef>
                <a:spcPts val="1200"/>
              </a:spcBef>
              <a:defRPr lang="en-US" b="1" smtClean="0">
                <a:solidFill>
                  <a:schemeClr val="accent1"/>
                </a:solidFill>
              </a:defRPr>
            </a:lvl1pPr>
            <a:lvl2pPr>
              <a:defRPr lang="en-US" sz="2000" smtClean="0"/>
            </a:lvl2pPr>
            <a:lvl3pPr>
              <a:defRPr lang="en-US" smtClean="0"/>
            </a:lvl3pPr>
            <a:lvl4pPr>
              <a:defRPr lang="en-US" sz="1600" smtClean="0"/>
            </a:lvl4pPr>
            <a:lvl5pPr>
              <a:defRPr lang="en-GB" sz="1600"/>
            </a:lvl5pPr>
          </a:lstStyle>
          <a:p>
            <a:pPr lvl="0">
              <a:spcAft>
                <a:spcPts val="1200"/>
              </a:spcAft>
              <a:buFont typeface="+mj-lt"/>
              <a:tabLst/>
            </a:pPr>
            <a:r>
              <a:rPr lang="en-US" dirty="0"/>
              <a:t>Agenda item goes here</a:t>
            </a:r>
            <a:endParaRPr lang="en-GB" dirty="0"/>
          </a:p>
        </p:txBody>
      </p:sp>
      <p:sp>
        <p:nvSpPr>
          <p:cNvPr id="25" name="Text Placeholder 8">
            <a:extLst>
              <a:ext uri="{FF2B5EF4-FFF2-40B4-BE49-F238E27FC236}">
                <a16:creationId xmlns:a16="http://schemas.microsoft.com/office/drawing/2014/main" id="{E400F3DC-4379-0FE8-22CC-750DAF4C7655}"/>
              </a:ext>
            </a:extLst>
          </p:cNvPr>
          <p:cNvSpPr>
            <a:spLocks noGrp="1"/>
          </p:cNvSpPr>
          <p:nvPr>
            <p:ph type="body" sz="quarter" idx="12" hasCustomPrompt="1"/>
          </p:nvPr>
        </p:nvSpPr>
        <p:spPr>
          <a:xfrm>
            <a:off x="6788150" y="1927808"/>
            <a:ext cx="2644775" cy="3597158"/>
          </a:xfrm>
        </p:spPr>
        <p:txBody>
          <a:bodyPr vert="horz" lIns="0" tIns="0" rIns="0" bIns="0" rtlCol="0">
            <a:noAutofit/>
          </a:bodyPr>
          <a:lstStyle>
            <a:lvl1pPr>
              <a:spcBef>
                <a:spcPts val="1200"/>
              </a:spcBef>
              <a:defRPr lang="en-US" b="1" smtClean="0">
                <a:solidFill>
                  <a:schemeClr val="accent1"/>
                </a:solidFill>
              </a:defRPr>
            </a:lvl1pPr>
            <a:lvl2pPr>
              <a:defRPr lang="en-US" sz="2000" smtClean="0"/>
            </a:lvl2pPr>
            <a:lvl3pPr>
              <a:defRPr lang="en-US" smtClean="0"/>
            </a:lvl3pPr>
            <a:lvl4pPr>
              <a:defRPr lang="en-US" sz="1600" smtClean="0"/>
            </a:lvl4pPr>
            <a:lvl5pPr>
              <a:defRPr lang="en-GB" sz="1600"/>
            </a:lvl5pPr>
          </a:lstStyle>
          <a:p>
            <a:pPr lvl="0">
              <a:spcAft>
                <a:spcPts val="1200"/>
              </a:spcAft>
              <a:buFont typeface="+mj-lt"/>
              <a:tabLst/>
            </a:pPr>
            <a:r>
              <a:rPr lang="en-US" dirty="0"/>
              <a:t>Agenda item goes here</a:t>
            </a:r>
            <a:endParaRPr lang="en-GB" dirty="0"/>
          </a:p>
        </p:txBody>
      </p:sp>
    </p:spTree>
    <p:extLst>
      <p:ext uri="{BB962C8B-B14F-4D97-AF65-F5344CB8AC3E}">
        <p14:creationId xmlns:p14="http://schemas.microsoft.com/office/powerpoint/2010/main" val="2151927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1030544"/>
            <a:ext cx="4562475" cy="3114894"/>
          </a:xfrm>
        </p:spPr>
        <p:txBody>
          <a:bodyPr anchor="b"/>
          <a:lstStyle>
            <a:lvl1pPr algn="l">
              <a:defRPr sz="6000"/>
            </a:lvl1pPr>
          </a:lstStyle>
          <a:p>
            <a:r>
              <a:rPr lang="en-GB" dirty="0"/>
              <a:t>Add section title</a:t>
            </a:r>
          </a:p>
        </p:txBody>
      </p:sp>
      <p:sp>
        <p:nvSpPr>
          <p:cNvPr id="4" name="Subtitle 2">
            <a:extLst>
              <a:ext uri="{FF2B5EF4-FFF2-40B4-BE49-F238E27FC236}">
                <a16:creationId xmlns:a16="http://schemas.microsoft.com/office/drawing/2014/main" id="{15417BE0-75EB-8649-EE05-433EDE8B6A46}"/>
              </a:ext>
            </a:extLst>
          </p:cNvPr>
          <p:cNvSpPr>
            <a:spLocks noGrp="1"/>
          </p:cNvSpPr>
          <p:nvPr>
            <p:ph type="subTitle" idx="1" hasCustomPrompt="1"/>
          </p:nvPr>
        </p:nvSpPr>
        <p:spPr>
          <a:xfrm>
            <a:off x="7662691" y="2257063"/>
            <a:ext cx="4098206" cy="2135278"/>
          </a:xfrm>
        </p:spPr>
        <p:txBody>
          <a:bodyPr anchor="b"/>
          <a:lstStyle>
            <a:lvl1pPr marL="0" indent="0" algn="r">
              <a:buNone/>
              <a:defRPr sz="15000" b="1">
                <a:solidFill>
                  <a:srgbClr val="004EA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01</a:t>
            </a:r>
          </a:p>
        </p:txBody>
      </p:sp>
      <p:pic>
        <p:nvPicPr>
          <p:cNvPr id="5" name="Picture 4">
            <a:extLst>
              <a:ext uri="{FF2B5EF4-FFF2-40B4-BE49-F238E27FC236}">
                <a16:creationId xmlns:a16="http://schemas.microsoft.com/office/drawing/2014/main" id="{D7980675-EB31-DA43-B57A-7AA8122DED2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1" y="5851462"/>
            <a:ext cx="2320668" cy="821558"/>
          </a:xfrm>
          <a:prstGeom prst="rect">
            <a:avLst/>
          </a:prstGeom>
        </p:spPr>
      </p:pic>
    </p:spTree>
    <p:extLst>
      <p:ext uri="{BB962C8B-B14F-4D97-AF65-F5344CB8AC3E}">
        <p14:creationId xmlns:p14="http://schemas.microsoft.com/office/powerpoint/2010/main" val="2347311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0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1030544"/>
            <a:ext cx="4562475" cy="3114894"/>
          </a:xfrm>
        </p:spPr>
        <p:txBody>
          <a:bodyPr anchor="b"/>
          <a:lstStyle>
            <a:lvl1pPr algn="l">
              <a:defRPr sz="6000">
                <a:solidFill>
                  <a:schemeClr val="bg1"/>
                </a:solidFill>
              </a:defRPr>
            </a:lvl1pPr>
          </a:lstStyle>
          <a:p>
            <a:r>
              <a:rPr lang="en-GB" dirty="0"/>
              <a:t>Add section title</a:t>
            </a:r>
          </a:p>
        </p:txBody>
      </p:sp>
      <p:sp>
        <p:nvSpPr>
          <p:cNvPr id="3" name="Subtitle 2">
            <a:extLst>
              <a:ext uri="{FF2B5EF4-FFF2-40B4-BE49-F238E27FC236}">
                <a16:creationId xmlns:a16="http://schemas.microsoft.com/office/drawing/2014/main" id="{2D375183-62B2-4ED8-B8B4-FC29F065FC5C}"/>
              </a:ext>
            </a:extLst>
          </p:cNvPr>
          <p:cNvSpPr>
            <a:spLocks noGrp="1"/>
          </p:cNvSpPr>
          <p:nvPr>
            <p:ph type="subTitle" idx="1" hasCustomPrompt="1"/>
          </p:nvPr>
        </p:nvSpPr>
        <p:spPr>
          <a:xfrm>
            <a:off x="7662691" y="2257063"/>
            <a:ext cx="4098206" cy="2135278"/>
          </a:xfrm>
        </p:spPr>
        <p:txBody>
          <a:bodyPr anchor="b"/>
          <a:lstStyle>
            <a:lvl1pPr marL="0" indent="0" algn="r">
              <a:buNone/>
              <a:defRPr sz="15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02</a:t>
            </a:r>
          </a:p>
        </p:txBody>
      </p:sp>
      <p:pic>
        <p:nvPicPr>
          <p:cNvPr id="6" name="Picture 5">
            <a:extLst>
              <a:ext uri="{FF2B5EF4-FFF2-40B4-BE49-F238E27FC236}">
                <a16:creationId xmlns:a16="http://schemas.microsoft.com/office/drawing/2014/main" id="{A80B3388-D73D-7A43-B376-BB9AF9A473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Tree>
    <p:extLst>
      <p:ext uri="{BB962C8B-B14F-4D97-AF65-F5344CB8AC3E}">
        <p14:creationId xmlns:p14="http://schemas.microsoft.com/office/powerpoint/2010/main" val="2618489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0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1030544"/>
            <a:ext cx="4562475" cy="3114894"/>
          </a:xfrm>
        </p:spPr>
        <p:txBody>
          <a:bodyPr anchor="b"/>
          <a:lstStyle>
            <a:lvl1pPr algn="l">
              <a:defRPr sz="6000">
                <a:solidFill>
                  <a:schemeClr val="bg1"/>
                </a:solidFill>
              </a:defRPr>
            </a:lvl1pPr>
          </a:lstStyle>
          <a:p>
            <a:r>
              <a:rPr lang="en-GB" dirty="0"/>
              <a:t>Add section title</a:t>
            </a:r>
          </a:p>
        </p:txBody>
      </p:sp>
      <p:sp>
        <p:nvSpPr>
          <p:cNvPr id="3" name="Subtitle 2">
            <a:extLst>
              <a:ext uri="{FF2B5EF4-FFF2-40B4-BE49-F238E27FC236}">
                <a16:creationId xmlns:a16="http://schemas.microsoft.com/office/drawing/2014/main" id="{C41E24FF-EDF3-2272-4975-AD69422A8312}"/>
              </a:ext>
            </a:extLst>
          </p:cNvPr>
          <p:cNvSpPr>
            <a:spLocks noGrp="1"/>
          </p:cNvSpPr>
          <p:nvPr>
            <p:ph type="subTitle" idx="1" hasCustomPrompt="1"/>
          </p:nvPr>
        </p:nvSpPr>
        <p:spPr>
          <a:xfrm>
            <a:off x="7662691" y="2257063"/>
            <a:ext cx="4098206" cy="2135278"/>
          </a:xfrm>
        </p:spPr>
        <p:txBody>
          <a:bodyPr anchor="b"/>
          <a:lstStyle>
            <a:lvl1pPr marL="0" indent="0" algn="r">
              <a:buNone/>
              <a:defRPr sz="15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03</a:t>
            </a:r>
          </a:p>
        </p:txBody>
      </p:sp>
      <p:pic>
        <p:nvPicPr>
          <p:cNvPr id="6" name="Picture 5">
            <a:extLst>
              <a:ext uri="{FF2B5EF4-FFF2-40B4-BE49-F238E27FC236}">
                <a16:creationId xmlns:a16="http://schemas.microsoft.com/office/drawing/2014/main" id="{605B4571-2EC5-A449-9E5C-A5AAC97AA27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Tree>
    <p:extLst>
      <p:ext uri="{BB962C8B-B14F-4D97-AF65-F5344CB8AC3E}">
        <p14:creationId xmlns:p14="http://schemas.microsoft.com/office/powerpoint/2010/main" val="930334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_04">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1030544"/>
            <a:ext cx="4562475" cy="3114894"/>
          </a:xfrm>
        </p:spPr>
        <p:txBody>
          <a:bodyPr anchor="b"/>
          <a:lstStyle>
            <a:lvl1pPr algn="l">
              <a:defRPr sz="6000">
                <a:solidFill>
                  <a:schemeClr val="bg1"/>
                </a:solidFill>
              </a:defRPr>
            </a:lvl1pPr>
          </a:lstStyle>
          <a:p>
            <a:r>
              <a:rPr lang="en-GB" dirty="0"/>
              <a:t>Add section title</a:t>
            </a:r>
          </a:p>
        </p:txBody>
      </p:sp>
      <p:sp>
        <p:nvSpPr>
          <p:cNvPr id="3" name="Subtitle 2">
            <a:extLst>
              <a:ext uri="{FF2B5EF4-FFF2-40B4-BE49-F238E27FC236}">
                <a16:creationId xmlns:a16="http://schemas.microsoft.com/office/drawing/2014/main" id="{C41E24FF-EDF3-2272-4975-AD69422A8312}"/>
              </a:ext>
            </a:extLst>
          </p:cNvPr>
          <p:cNvSpPr>
            <a:spLocks noGrp="1"/>
          </p:cNvSpPr>
          <p:nvPr>
            <p:ph type="subTitle" idx="1" hasCustomPrompt="1"/>
          </p:nvPr>
        </p:nvSpPr>
        <p:spPr>
          <a:xfrm>
            <a:off x="7662691" y="2257063"/>
            <a:ext cx="4098206" cy="2135278"/>
          </a:xfrm>
        </p:spPr>
        <p:txBody>
          <a:bodyPr anchor="b"/>
          <a:lstStyle>
            <a:lvl1pPr marL="0" indent="0" algn="r">
              <a:buNone/>
              <a:defRPr sz="15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04</a:t>
            </a:r>
          </a:p>
        </p:txBody>
      </p:sp>
      <p:pic>
        <p:nvPicPr>
          <p:cNvPr id="6" name="Picture 5">
            <a:extLst>
              <a:ext uri="{FF2B5EF4-FFF2-40B4-BE49-F238E27FC236}">
                <a16:creationId xmlns:a16="http://schemas.microsoft.com/office/drawing/2014/main" id="{605B4571-2EC5-A449-9E5C-A5AAC97AA27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Tree>
    <p:extLst>
      <p:ext uri="{BB962C8B-B14F-4D97-AF65-F5344CB8AC3E}">
        <p14:creationId xmlns:p14="http://schemas.microsoft.com/office/powerpoint/2010/main" val="1161523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_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849475"/>
            <a:ext cx="11135722" cy="1567801"/>
          </a:xfrm>
        </p:spPr>
        <p:txBody>
          <a:bodyPr anchor="t" anchorCtr="0"/>
          <a:lstStyle>
            <a:lvl1pPr algn="l">
              <a:defRPr sz="6000">
                <a:solidFill>
                  <a:schemeClr val="accent1"/>
                </a:solidFill>
              </a:defRPr>
            </a:lvl1pPr>
          </a:lstStyle>
          <a:p>
            <a:r>
              <a:rPr lang="en-GB" dirty="0"/>
              <a:t>Add section title</a:t>
            </a:r>
          </a:p>
        </p:txBody>
      </p:sp>
      <p:pic>
        <p:nvPicPr>
          <p:cNvPr id="5" name="Picture 4">
            <a:extLst>
              <a:ext uri="{FF2B5EF4-FFF2-40B4-BE49-F238E27FC236}">
                <a16:creationId xmlns:a16="http://schemas.microsoft.com/office/drawing/2014/main" id="{75ED5856-8EED-664E-86A6-1F6D0C4D6FD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1" y="5851462"/>
            <a:ext cx="2320668" cy="821558"/>
          </a:xfrm>
          <a:prstGeom prst="rect">
            <a:avLst/>
          </a:prstGeom>
        </p:spPr>
      </p:pic>
    </p:spTree>
    <p:extLst>
      <p:ext uri="{BB962C8B-B14F-4D97-AF65-F5344CB8AC3E}">
        <p14:creationId xmlns:p14="http://schemas.microsoft.com/office/powerpoint/2010/main" val="2363666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_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849475"/>
            <a:ext cx="11135722" cy="1567801"/>
          </a:xfrm>
        </p:spPr>
        <p:txBody>
          <a:bodyPr anchor="t" anchorCtr="0"/>
          <a:lstStyle>
            <a:lvl1pPr algn="l">
              <a:defRPr sz="6000">
                <a:solidFill>
                  <a:schemeClr val="bg1"/>
                </a:solidFill>
              </a:defRPr>
            </a:lvl1pPr>
          </a:lstStyle>
          <a:p>
            <a:r>
              <a:rPr lang="en-GB" dirty="0"/>
              <a:t>Add section title</a:t>
            </a:r>
          </a:p>
        </p:txBody>
      </p:sp>
      <p:pic>
        <p:nvPicPr>
          <p:cNvPr id="4" name="Picture 3">
            <a:extLst>
              <a:ext uri="{FF2B5EF4-FFF2-40B4-BE49-F238E27FC236}">
                <a16:creationId xmlns:a16="http://schemas.microsoft.com/office/drawing/2014/main" id="{FC3480C0-1EA9-2543-A97E-FC761BE123A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Tree>
    <p:extLst>
      <p:ext uri="{BB962C8B-B14F-4D97-AF65-F5344CB8AC3E}">
        <p14:creationId xmlns:p14="http://schemas.microsoft.com/office/powerpoint/2010/main" val="29449894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Section_Gre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849475"/>
            <a:ext cx="7095906" cy="1567801"/>
          </a:xfrm>
        </p:spPr>
        <p:txBody>
          <a:bodyPr anchor="t" anchorCtr="0"/>
          <a:lstStyle>
            <a:lvl1pPr algn="l">
              <a:defRPr sz="6000">
                <a:solidFill>
                  <a:schemeClr val="bg1"/>
                </a:solidFill>
              </a:defRPr>
            </a:lvl1pPr>
          </a:lstStyle>
          <a:p>
            <a:r>
              <a:rPr lang="en-GB" dirty="0"/>
              <a:t>Add section title</a:t>
            </a:r>
          </a:p>
        </p:txBody>
      </p:sp>
      <p:pic>
        <p:nvPicPr>
          <p:cNvPr id="4" name="Picture 3">
            <a:extLst>
              <a:ext uri="{FF2B5EF4-FFF2-40B4-BE49-F238E27FC236}">
                <a16:creationId xmlns:a16="http://schemas.microsoft.com/office/drawing/2014/main" id="{8E86FDB4-8415-5B41-8C06-5328E17F0D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Tree>
    <p:extLst>
      <p:ext uri="{BB962C8B-B14F-4D97-AF65-F5344CB8AC3E}">
        <p14:creationId xmlns:p14="http://schemas.microsoft.com/office/powerpoint/2010/main" val="13724741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_Grey">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849475"/>
            <a:ext cx="7095906" cy="1567801"/>
          </a:xfrm>
        </p:spPr>
        <p:txBody>
          <a:bodyPr anchor="t" anchorCtr="0"/>
          <a:lstStyle>
            <a:lvl1pPr algn="l">
              <a:defRPr sz="6000">
                <a:solidFill>
                  <a:schemeClr val="accent1"/>
                </a:solidFill>
              </a:defRPr>
            </a:lvl1pPr>
          </a:lstStyle>
          <a:p>
            <a:r>
              <a:rPr lang="en-GB" dirty="0"/>
              <a:t>Add section title</a:t>
            </a:r>
          </a:p>
        </p:txBody>
      </p:sp>
      <p:pic>
        <p:nvPicPr>
          <p:cNvPr id="7" name="Picture 6">
            <a:extLst>
              <a:ext uri="{FF2B5EF4-FFF2-40B4-BE49-F238E27FC236}">
                <a16:creationId xmlns:a16="http://schemas.microsoft.com/office/drawing/2014/main" id="{7B720693-A609-1345-A090-B43D1490475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1" y="5851462"/>
            <a:ext cx="2320668" cy="821558"/>
          </a:xfrm>
          <a:prstGeom prst="rect">
            <a:avLst/>
          </a:prstGeom>
        </p:spPr>
      </p:pic>
    </p:spTree>
    <p:extLst>
      <p:ext uri="{BB962C8B-B14F-4D97-AF65-F5344CB8AC3E}">
        <p14:creationId xmlns:p14="http://schemas.microsoft.com/office/powerpoint/2010/main" val="824912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5CC1E-AA2F-6908-3D81-2D268B9B6217}"/>
              </a:ext>
            </a:extLst>
          </p:cNvPr>
          <p:cNvSpPr>
            <a:spLocks noGrp="1"/>
          </p:cNvSpPr>
          <p:nvPr>
            <p:ph type="title" hasCustomPrompt="1"/>
          </p:nvPr>
        </p:nvSpPr>
        <p:spPr/>
        <p:txBody>
          <a:bodyPr/>
          <a:lstStyle/>
          <a:p>
            <a:r>
              <a:rPr lang="en-GB" dirty="0"/>
              <a:t>Add section title on one line</a:t>
            </a:r>
          </a:p>
        </p:txBody>
      </p:sp>
    </p:spTree>
    <p:extLst>
      <p:ext uri="{BB962C8B-B14F-4D97-AF65-F5344CB8AC3E}">
        <p14:creationId xmlns:p14="http://schemas.microsoft.com/office/powerpoint/2010/main" val="3256477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ain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5CC1E-AA2F-6908-3D81-2D268B9B6217}"/>
              </a:ext>
            </a:extLst>
          </p:cNvPr>
          <p:cNvSpPr>
            <a:spLocks noGrp="1"/>
          </p:cNvSpPr>
          <p:nvPr>
            <p:ph type="title" hasCustomPrompt="1"/>
          </p:nvPr>
        </p:nvSpPr>
        <p:spPr/>
        <p:txBody>
          <a:bodyPr/>
          <a:lstStyle>
            <a:lvl1pPr>
              <a:defRPr>
                <a:solidFill>
                  <a:schemeClr val="accent1"/>
                </a:solidFill>
              </a:defRPr>
            </a:lvl1pPr>
          </a:lstStyle>
          <a:p>
            <a:r>
              <a:rPr lang="en-GB" noProof="0" dirty="0"/>
              <a:t>Add section title on one line</a:t>
            </a:r>
          </a:p>
        </p:txBody>
      </p:sp>
      <p:sp>
        <p:nvSpPr>
          <p:cNvPr id="4" name="Text Placeholder 3">
            <a:extLst>
              <a:ext uri="{FF2B5EF4-FFF2-40B4-BE49-F238E27FC236}">
                <a16:creationId xmlns:a16="http://schemas.microsoft.com/office/drawing/2014/main" id="{11E9E9BD-7D58-C628-8CC6-D319F2BD03C7}"/>
              </a:ext>
            </a:extLst>
          </p:cNvPr>
          <p:cNvSpPr>
            <a:spLocks noGrp="1"/>
          </p:cNvSpPr>
          <p:nvPr>
            <p:ph type="body" sz="quarter" idx="10" hasCustomPrompt="1"/>
          </p:nvPr>
        </p:nvSpPr>
        <p:spPr>
          <a:xfrm>
            <a:off x="479425" y="1415189"/>
            <a:ext cx="8370888" cy="3050794"/>
          </a:xfrm>
        </p:spPr>
        <p:txBody>
          <a:bodyPr/>
          <a:lstStyle>
            <a:lvl1pPr>
              <a:lnSpc>
                <a:spcPts val="5000"/>
              </a:lnSpc>
              <a:defRPr sz="5000" b="1">
                <a:solidFill>
                  <a:schemeClr val="accent1"/>
                </a:solidFill>
              </a:defRPr>
            </a:lvl1pPr>
          </a:lstStyle>
          <a:p>
            <a:pPr lvl="0"/>
            <a:r>
              <a:rPr lang="en-GB" noProof="0" dirty="0"/>
              <a:t>Add slide title across one </a:t>
            </a:r>
            <a:br>
              <a:rPr lang="en-GB" noProof="0" dirty="0"/>
            </a:br>
            <a:r>
              <a:rPr lang="en-GB" noProof="0" dirty="0"/>
              <a:t>or two lines</a:t>
            </a:r>
          </a:p>
        </p:txBody>
      </p:sp>
    </p:spTree>
    <p:extLst>
      <p:ext uri="{BB962C8B-B14F-4D97-AF65-F5344CB8AC3E}">
        <p14:creationId xmlns:p14="http://schemas.microsoft.com/office/powerpoint/2010/main" val="4245481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ain title &amp; Body in bullet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E6A353E-A8A7-1ACE-93C8-7406D9F41E56}"/>
              </a:ext>
            </a:extLst>
          </p:cNvPr>
          <p:cNvSpPr>
            <a:spLocks noGrp="1"/>
          </p:cNvSpPr>
          <p:nvPr>
            <p:ph type="title" hasCustomPrompt="1"/>
          </p:nvPr>
        </p:nvSpPr>
        <p:spPr>
          <a:xfrm>
            <a:off x="479425" y="470187"/>
            <a:ext cx="5735843" cy="303883"/>
          </a:xfrm>
        </p:spPr>
        <p:txBody>
          <a:bodyPr/>
          <a:lstStyle>
            <a:lvl1pPr>
              <a:defRPr>
                <a:solidFill>
                  <a:schemeClr val="accent1"/>
                </a:solidFill>
              </a:defRPr>
            </a:lvl1pPr>
          </a:lstStyle>
          <a:p>
            <a:r>
              <a:rPr lang="en-GB" dirty="0"/>
              <a:t>Add section title on one line</a:t>
            </a:r>
          </a:p>
        </p:txBody>
      </p:sp>
      <p:sp>
        <p:nvSpPr>
          <p:cNvPr id="12" name="Text Placeholder 3">
            <a:extLst>
              <a:ext uri="{FF2B5EF4-FFF2-40B4-BE49-F238E27FC236}">
                <a16:creationId xmlns:a16="http://schemas.microsoft.com/office/drawing/2014/main" id="{5E6C450B-E31C-5874-0734-6B202ABA12C5}"/>
              </a:ext>
            </a:extLst>
          </p:cNvPr>
          <p:cNvSpPr>
            <a:spLocks noGrp="1"/>
          </p:cNvSpPr>
          <p:nvPr>
            <p:ph type="body" sz="quarter" idx="10" hasCustomPrompt="1"/>
          </p:nvPr>
        </p:nvSpPr>
        <p:spPr>
          <a:xfrm>
            <a:off x="479425" y="1415189"/>
            <a:ext cx="8370888" cy="1778585"/>
          </a:xfrm>
        </p:spPr>
        <p:txBody>
          <a:bodyPr/>
          <a:lstStyle>
            <a:lvl1pPr>
              <a:lnSpc>
                <a:spcPts val="5000"/>
              </a:lnSpc>
              <a:defRPr sz="5000" b="1">
                <a:solidFill>
                  <a:schemeClr val="accent1"/>
                </a:solidFill>
              </a:defRPr>
            </a:lvl1pPr>
          </a:lstStyle>
          <a:p>
            <a:pPr lvl="0"/>
            <a:r>
              <a:rPr lang="en-GB" dirty="0"/>
              <a:t>Add slide title across one or two lines</a:t>
            </a:r>
          </a:p>
        </p:txBody>
      </p:sp>
      <p:sp>
        <p:nvSpPr>
          <p:cNvPr id="4" name="Text Placeholder 3">
            <a:extLst>
              <a:ext uri="{FF2B5EF4-FFF2-40B4-BE49-F238E27FC236}">
                <a16:creationId xmlns:a16="http://schemas.microsoft.com/office/drawing/2014/main" id="{A589B116-B0EC-05C4-98DE-27FC68A38FFB}"/>
              </a:ext>
            </a:extLst>
          </p:cNvPr>
          <p:cNvSpPr>
            <a:spLocks noGrp="1"/>
          </p:cNvSpPr>
          <p:nvPr>
            <p:ph type="body" sz="quarter" idx="11"/>
          </p:nvPr>
        </p:nvSpPr>
        <p:spPr>
          <a:xfrm>
            <a:off x="479425" y="3429000"/>
            <a:ext cx="8370888" cy="2388704"/>
          </a:xfrm>
        </p:spPr>
        <p:txBody>
          <a:bodyPr/>
          <a:lstStyle>
            <a:lvl1pPr>
              <a:defRPr sz="2800"/>
            </a:lvl1pPr>
            <a:lvl2pPr>
              <a:defRPr sz="2400"/>
            </a:lvl2pPr>
            <a:lvl3pPr marL="357188" indent="-177800">
              <a:buFont typeface="EuropeaEco" pitchFamily="2" charset="0"/>
              <a:buChar char="–"/>
              <a:defRPr sz="2000"/>
            </a:lvl3pPr>
            <a:lvl4pPr marL="642937" indent="-285750">
              <a:buFont typeface="Arial" panose="020B0604020202020204" pitchFamily="34" charset="0"/>
              <a:buChar char="•"/>
              <a:defRPr sz="1800"/>
            </a:lvl4pPr>
            <a:lvl5pP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19743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age picture">
    <p:spTree>
      <p:nvGrpSpPr>
        <p:cNvPr id="1" name=""/>
        <p:cNvGrpSpPr/>
        <p:nvPr/>
      </p:nvGrpSpPr>
      <p:grpSpPr>
        <a:xfrm>
          <a:off x="0" y="0"/>
          <a:ext cx="0" cy="0"/>
          <a:chOff x="0" y="0"/>
          <a:chExt cx="0" cy="0"/>
        </a:xfrm>
      </p:grpSpPr>
      <p:sp>
        <p:nvSpPr>
          <p:cNvPr id="6" name="Picture Placeholder 11">
            <a:extLst>
              <a:ext uri="{FF2B5EF4-FFF2-40B4-BE49-F238E27FC236}">
                <a16:creationId xmlns:a16="http://schemas.microsoft.com/office/drawing/2014/main" id="{C80993B1-BE20-6B4C-9F83-3EDBADA9144B}"/>
              </a:ext>
            </a:extLst>
          </p:cNvPr>
          <p:cNvSpPr>
            <a:spLocks noGrp="1"/>
          </p:cNvSpPr>
          <p:nvPr>
            <p:ph type="pic" sz="quarter" idx="13" hasCustomPrompt="1"/>
          </p:nvPr>
        </p:nvSpPr>
        <p:spPr>
          <a:xfrm>
            <a:off x="0" y="0"/>
            <a:ext cx="12191999" cy="6858000"/>
          </a:xfrm>
          <a:custGeom>
            <a:avLst/>
            <a:gdLst>
              <a:gd name="connsiteX0" fmla="*/ 0 w 9752628"/>
              <a:gd name="connsiteY0" fmla="*/ 0 h 6857994"/>
              <a:gd name="connsiteX1" fmla="*/ 9752628 w 9752628"/>
              <a:gd name="connsiteY1" fmla="*/ 0 h 6857994"/>
              <a:gd name="connsiteX2" fmla="*/ 9752628 w 9752628"/>
              <a:gd name="connsiteY2" fmla="*/ 6857994 h 6857994"/>
              <a:gd name="connsiteX3" fmla="*/ 0 w 9752628"/>
              <a:gd name="connsiteY3" fmla="*/ 6857994 h 6857994"/>
            </a:gdLst>
            <a:ahLst/>
            <a:cxnLst>
              <a:cxn ang="0">
                <a:pos x="connsiteX0" y="connsiteY0"/>
              </a:cxn>
              <a:cxn ang="0">
                <a:pos x="connsiteX1" y="connsiteY1"/>
              </a:cxn>
              <a:cxn ang="0">
                <a:pos x="connsiteX2" y="connsiteY2"/>
              </a:cxn>
              <a:cxn ang="0">
                <a:pos x="connsiteX3" y="connsiteY3"/>
              </a:cxn>
            </a:cxnLst>
            <a:rect l="l" t="t" r="r" b="b"/>
            <a:pathLst>
              <a:path w="9752628" h="6857994">
                <a:moveTo>
                  <a:pt x="0" y="0"/>
                </a:moveTo>
                <a:lnTo>
                  <a:pt x="9752628" y="0"/>
                </a:lnTo>
                <a:lnTo>
                  <a:pt x="9752628" y="6857994"/>
                </a:lnTo>
                <a:lnTo>
                  <a:pt x="0" y="6857994"/>
                </a:lnTo>
                <a:close/>
              </a:path>
            </a:pathLst>
          </a:custGeom>
          <a:solidFill>
            <a:schemeClr val="bg2">
              <a:lumMod val="40000"/>
              <a:lumOff val="60000"/>
            </a:schemeClr>
          </a:solidFill>
        </p:spPr>
        <p:txBody>
          <a:bodyPr wrap="square">
            <a:noAutofit/>
          </a:bodyPr>
          <a:lstStyle>
            <a:lvl1pPr>
              <a:defRPr sz="1400"/>
            </a:lvl1pPr>
          </a:lstStyle>
          <a:p>
            <a:r>
              <a:rPr lang="en-US" dirty="0"/>
              <a:t>click on the icon to add picture</a:t>
            </a:r>
            <a:endParaRPr lang="en-GB" dirty="0"/>
          </a:p>
        </p:txBody>
      </p:sp>
      <p:sp>
        <p:nvSpPr>
          <p:cNvPr id="11" name="Title 1">
            <a:extLst>
              <a:ext uri="{FF2B5EF4-FFF2-40B4-BE49-F238E27FC236}">
                <a16:creationId xmlns:a16="http://schemas.microsoft.com/office/drawing/2014/main" id="{B29D3040-770A-9F76-3241-6E317B92FE04}"/>
              </a:ext>
            </a:extLst>
          </p:cNvPr>
          <p:cNvSpPr>
            <a:spLocks noGrp="1"/>
          </p:cNvSpPr>
          <p:nvPr>
            <p:ph type="title" hasCustomPrompt="1"/>
          </p:nvPr>
        </p:nvSpPr>
        <p:spPr>
          <a:xfrm>
            <a:off x="479425" y="470187"/>
            <a:ext cx="5735843" cy="303883"/>
          </a:xfrm>
        </p:spPr>
        <p:txBody>
          <a:bodyPr/>
          <a:lstStyle>
            <a:lvl1pPr>
              <a:defRPr>
                <a:solidFill>
                  <a:schemeClr val="bg1"/>
                </a:solidFill>
              </a:defRPr>
            </a:lvl1pPr>
          </a:lstStyle>
          <a:p>
            <a:r>
              <a:rPr lang="en-GB" dirty="0"/>
              <a:t>Add section title on one line</a:t>
            </a:r>
          </a:p>
        </p:txBody>
      </p:sp>
      <p:sp>
        <p:nvSpPr>
          <p:cNvPr id="98" name="Text Placeholder 3">
            <a:extLst>
              <a:ext uri="{FF2B5EF4-FFF2-40B4-BE49-F238E27FC236}">
                <a16:creationId xmlns:a16="http://schemas.microsoft.com/office/drawing/2014/main" id="{F49FC4E7-E557-A809-1015-73531F085EBB}"/>
              </a:ext>
            </a:extLst>
          </p:cNvPr>
          <p:cNvSpPr>
            <a:spLocks noGrp="1"/>
          </p:cNvSpPr>
          <p:nvPr>
            <p:ph type="body" sz="quarter" idx="10"/>
          </p:nvPr>
        </p:nvSpPr>
        <p:spPr>
          <a:xfrm>
            <a:off x="479425" y="1415189"/>
            <a:ext cx="5616575" cy="4411747"/>
          </a:xfrm>
        </p:spPr>
        <p:txBody>
          <a:bodyPr/>
          <a:lstStyle>
            <a:lvl1pPr>
              <a:lnSpc>
                <a:spcPts val="5000"/>
              </a:lnSpc>
              <a:defRPr sz="5000" b="1">
                <a:solidFill>
                  <a:schemeClr val="bg1"/>
                </a:solidFill>
              </a:defRPr>
            </a:lvl1pPr>
          </a:lstStyle>
          <a:p>
            <a:pPr lvl="0"/>
            <a:r>
              <a:rPr lang="en-US"/>
              <a:t>Edit Master text styles</a:t>
            </a:r>
          </a:p>
        </p:txBody>
      </p:sp>
      <p:pic>
        <p:nvPicPr>
          <p:cNvPr id="8" name="Picture 7">
            <a:extLst>
              <a:ext uri="{FF2B5EF4-FFF2-40B4-BE49-F238E27FC236}">
                <a16:creationId xmlns:a16="http://schemas.microsoft.com/office/drawing/2014/main" id="{140B3A14-A570-DF45-93C4-3342F2B7F6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Tree>
    <p:extLst>
      <p:ext uri="{BB962C8B-B14F-4D97-AF65-F5344CB8AC3E}">
        <p14:creationId xmlns:p14="http://schemas.microsoft.com/office/powerpoint/2010/main" val="20517417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RHS">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18577482-9C6F-B87F-3555-E0E7EB8DD40B}"/>
              </a:ext>
            </a:extLst>
          </p:cNvPr>
          <p:cNvSpPr>
            <a:spLocks noGrp="1"/>
          </p:cNvSpPr>
          <p:nvPr>
            <p:ph type="title" hasCustomPrompt="1"/>
          </p:nvPr>
        </p:nvSpPr>
        <p:spPr>
          <a:xfrm>
            <a:off x="479425" y="470187"/>
            <a:ext cx="5735843" cy="303883"/>
          </a:xfrm>
        </p:spPr>
        <p:txBody>
          <a:bodyPr/>
          <a:lstStyle>
            <a:lvl1pPr>
              <a:defRPr>
                <a:solidFill>
                  <a:schemeClr val="accent1"/>
                </a:solidFill>
              </a:defRPr>
            </a:lvl1pPr>
          </a:lstStyle>
          <a:p>
            <a:r>
              <a:rPr lang="en-GB" dirty="0"/>
              <a:t>Add section title on one line</a:t>
            </a:r>
          </a:p>
        </p:txBody>
      </p:sp>
      <p:sp>
        <p:nvSpPr>
          <p:cNvPr id="24" name="Text Placeholder 3">
            <a:extLst>
              <a:ext uri="{FF2B5EF4-FFF2-40B4-BE49-F238E27FC236}">
                <a16:creationId xmlns:a16="http://schemas.microsoft.com/office/drawing/2014/main" id="{D7B4FC63-FEDA-D66F-44F3-AE66B1236D32}"/>
              </a:ext>
            </a:extLst>
          </p:cNvPr>
          <p:cNvSpPr>
            <a:spLocks noGrp="1"/>
          </p:cNvSpPr>
          <p:nvPr>
            <p:ph type="body" sz="quarter" idx="10" hasCustomPrompt="1"/>
          </p:nvPr>
        </p:nvSpPr>
        <p:spPr>
          <a:xfrm>
            <a:off x="479425" y="1415189"/>
            <a:ext cx="6169569" cy="2454446"/>
          </a:xfrm>
        </p:spPr>
        <p:txBody>
          <a:bodyPr/>
          <a:lstStyle>
            <a:lvl1pPr>
              <a:lnSpc>
                <a:spcPts val="5000"/>
              </a:lnSpc>
              <a:defRPr sz="5000" b="1">
                <a:solidFill>
                  <a:schemeClr val="accent1"/>
                </a:solidFill>
              </a:defRPr>
            </a:lvl1pPr>
          </a:lstStyle>
          <a:p>
            <a:pPr lvl="0"/>
            <a:r>
              <a:rPr lang="en-GB" dirty="0"/>
              <a:t>Add slide title </a:t>
            </a:r>
            <a:br>
              <a:rPr lang="en-GB" dirty="0"/>
            </a:br>
            <a:r>
              <a:rPr lang="en-GB" dirty="0"/>
              <a:t>across one to </a:t>
            </a:r>
            <a:br>
              <a:rPr lang="en-GB" dirty="0"/>
            </a:br>
            <a:r>
              <a:rPr lang="en-GB" dirty="0"/>
              <a:t>three lines</a:t>
            </a:r>
          </a:p>
        </p:txBody>
      </p:sp>
      <p:sp>
        <p:nvSpPr>
          <p:cNvPr id="7" name="Picture Placeholder 11">
            <a:extLst>
              <a:ext uri="{FF2B5EF4-FFF2-40B4-BE49-F238E27FC236}">
                <a16:creationId xmlns:a16="http://schemas.microsoft.com/office/drawing/2014/main" id="{D7A5E9AB-FE7C-9C4E-B3B0-0656C71EEB6D}"/>
              </a:ext>
            </a:extLst>
          </p:cNvPr>
          <p:cNvSpPr>
            <a:spLocks noGrp="1"/>
          </p:cNvSpPr>
          <p:nvPr>
            <p:ph type="pic" sz="quarter" idx="13" hasCustomPrompt="1"/>
          </p:nvPr>
        </p:nvSpPr>
        <p:spPr>
          <a:xfrm>
            <a:off x="7148512" y="0"/>
            <a:ext cx="5043487" cy="6858000"/>
          </a:xfrm>
          <a:custGeom>
            <a:avLst/>
            <a:gdLst>
              <a:gd name="connsiteX0" fmla="*/ 0 w 9752628"/>
              <a:gd name="connsiteY0" fmla="*/ 0 h 6857994"/>
              <a:gd name="connsiteX1" fmla="*/ 9752628 w 9752628"/>
              <a:gd name="connsiteY1" fmla="*/ 0 h 6857994"/>
              <a:gd name="connsiteX2" fmla="*/ 9752628 w 9752628"/>
              <a:gd name="connsiteY2" fmla="*/ 6857994 h 6857994"/>
              <a:gd name="connsiteX3" fmla="*/ 0 w 9752628"/>
              <a:gd name="connsiteY3" fmla="*/ 6857994 h 6857994"/>
            </a:gdLst>
            <a:ahLst/>
            <a:cxnLst>
              <a:cxn ang="0">
                <a:pos x="connsiteX0" y="connsiteY0"/>
              </a:cxn>
              <a:cxn ang="0">
                <a:pos x="connsiteX1" y="connsiteY1"/>
              </a:cxn>
              <a:cxn ang="0">
                <a:pos x="connsiteX2" y="connsiteY2"/>
              </a:cxn>
              <a:cxn ang="0">
                <a:pos x="connsiteX3" y="connsiteY3"/>
              </a:cxn>
            </a:cxnLst>
            <a:rect l="l" t="t" r="r" b="b"/>
            <a:pathLst>
              <a:path w="9752628" h="6857994">
                <a:moveTo>
                  <a:pt x="0" y="0"/>
                </a:moveTo>
                <a:lnTo>
                  <a:pt x="9752628" y="0"/>
                </a:lnTo>
                <a:lnTo>
                  <a:pt x="9752628" y="6857994"/>
                </a:lnTo>
                <a:lnTo>
                  <a:pt x="0" y="6857994"/>
                </a:lnTo>
                <a:close/>
              </a:path>
            </a:pathLst>
          </a:custGeom>
          <a:solidFill>
            <a:schemeClr val="bg2">
              <a:lumMod val="40000"/>
              <a:lumOff val="60000"/>
            </a:schemeClr>
          </a:solidFill>
        </p:spPr>
        <p:txBody>
          <a:bodyPr wrap="square">
            <a:noAutofit/>
          </a:bodyPr>
          <a:lstStyle>
            <a:lvl1pPr>
              <a:defRPr sz="1400"/>
            </a:lvl1pPr>
          </a:lstStyle>
          <a:p>
            <a:r>
              <a:rPr lang="en-US" dirty="0"/>
              <a:t>click on the icon to add picture</a:t>
            </a:r>
            <a:endParaRPr lang="en-GB" dirty="0"/>
          </a:p>
        </p:txBody>
      </p:sp>
      <p:pic>
        <p:nvPicPr>
          <p:cNvPr id="9" name="Picture 8">
            <a:extLst>
              <a:ext uri="{FF2B5EF4-FFF2-40B4-BE49-F238E27FC236}">
                <a16:creationId xmlns:a16="http://schemas.microsoft.com/office/drawing/2014/main" id="{9E9CDD18-E3FA-AF41-9E61-53116426D4D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
        <p:nvSpPr>
          <p:cNvPr id="8" name="Text Placeholder 3">
            <a:extLst>
              <a:ext uri="{FF2B5EF4-FFF2-40B4-BE49-F238E27FC236}">
                <a16:creationId xmlns:a16="http://schemas.microsoft.com/office/drawing/2014/main" id="{693A24A3-7A31-374E-904F-B92BAF6C8E24}"/>
              </a:ext>
            </a:extLst>
          </p:cNvPr>
          <p:cNvSpPr>
            <a:spLocks noGrp="1"/>
          </p:cNvSpPr>
          <p:nvPr>
            <p:ph type="body" sz="quarter" idx="11" hasCustomPrompt="1"/>
          </p:nvPr>
        </p:nvSpPr>
        <p:spPr>
          <a:xfrm>
            <a:off x="466362" y="4003766"/>
            <a:ext cx="6169569" cy="2388704"/>
          </a:xfrm>
        </p:spPr>
        <p:txBody>
          <a:bodyPr/>
          <a:lstStyle>
            <a:lvl1pPr>
              <a:defRPr sz="1800"/>
            </a:lvl1pPr>
            <a:lvl2pPr>
              <a:defRPr sz="1800"/>
            </a:lvl2pPr>
            <a:lvl3pPr marL="357188" indent="-177800">
              <a:buFont typeface="EuropeaEco" pitchFamily="2" charset="0"/>
              <a:buChar char="–"/>
              <a:defRPr sz="1800"/>
            </a:lvl3pPr>
            <a:lvl4pPr marL="642937" indent="-285750">
              <a:buFont typeface="Arial" panose="020B0604020202020204" pitchFamily="34" charset="0"/>
              <a:buChar char="•"/>
              <a:defRPr sz="1800"/>
            </a:lvl4pPr>
            <a:lvl5pPr>
              <a:defRPr sz="1800"/>
            </a:lvl5pPr>
          </a:lstStyle>
          <a:p>
            <a:pPr lvl="0"/>
            <a:r>
              <a:rPr lang="en-US" dirty="0"/>
              <a:t>Add text </a:t>
            </a:r>
          </a:p>
        </p:txBody>
      </p:sp>
    </p:spTree>
    <p:extLst>
      <p:ext uri="{BB962C8B-B14F-4D97-AF65-F5344CB8AC3E}">
        <p14:creationId xmlns:p14="http://schemas.microsoft.com/office/powerpoint/2010/main" val="25787270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 subtitl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E6A353E-A8A7-1ACE-93C8-7406D9F41E56}"/>
              </a:ext>
            </a:extLst>
          </p:cNvPr>
          <p:cNvSpPr>
            <a:spLocks noGrp="1"/>
          </p:cNvSpPr>
          <p:nvPr>
            <p:ph type="title" hasCustomPrompt="1"/>
          </p:nvPr>
        </p:nvSpPr>
        <p:spPr>
          <a:xfrm>
            <a:off x="479425" y="470187"/>
            <a:ext cx="5735843" cy="303883"/>
          </a:xfrm>
        </p:spPr>
        <p:txBody>
          <a:bodyPr/>
          <a:lstStyle>
            <a:lvl1pPr>
              <a:defRPr>
                <a:solidFill>
                  <a:schemeClr val="accent1"/>
                </a:solidFill>
              </a:defRPr>
            </a:lvl1pPr>
          </a:lstStyle>
          <a:p>
            <a:r>
              <a:rPr lang="en-GB" dirty="0"/>
              <a:t>Add section title on one line</a:t>
            </a:r>
          </a:p>
        </p:txBody>
      </p:sp>
      <p:sp>
        <p:nvSpPr>
          <p:cNvPr id="8" name="Text Placeholder 3">
            <a:extLst>
              <a:ext uri="{FF2B5EF4-FFF2-40B4-BE49-F238E27FC236}">
                <a16:creationId xmlns:a16="http://schemas.microsoft.com/office/drawing/2014/main" id="{F9271A86-A20F-DD40-AEB5-CAD732766B70}"/>
              </a:ext>
            </a:extLst>
          </p:cNvPr>
          <p:cNvSpPr>
            <a:spLocks noGrp="1"/>
          </p:cNvSpPr>
          <p:nvPr>
            <p:ph type="body" sz="quarter" idx="10" hasCustomPrompt="1"/>
          </p:nvPr>
        </p:nvSpPr>
        <p:spPr>
          <a:xfrm>
            <a:off x="479425" y="1415189"/>
            <a:ext cx="5508625" cy="758168"/>
          </a:xfrm>
        </p:spPr>
        <p:txBody>
          <a:bodyPr/>
          <a:lstStyle>
            <a:lvl1pPr>
              <a:lnSpc>
                <a:spcPct val="100000"/>
              </a:lnSpc>
              <a:defRPr sz="2800" b="1">
                <a:solidFill>
                  <a:schemeClr val="accent1"/>
                </a:solidFill>
              </a:defRPr>
            </a:lvl1pPr>
          </a:lstStyle>
          <a:p>
            <a:pPr lvl="0"/>
            <a:r>
              <a:rPr lang="en-GB" dirty="0"/>
              <a:t>Add slide title across one or two lines</a:t>
            </a:r>
          </a:p>
        </p:txBody>
      </p:sp>
      <p:sp>
        <p:nvSpPr>
          <p:cNvPr id="11" name="Text Placeholder 3">
            <a:extLst>
              <a:ext uri="{FF2B5EF4-FFF2-40B4-BE49-F238E27FC236}">
                <a16:creationId xmlns:a16="http://schemas.microsoft.com/office/drawing/2014/main" id="{2A9DECE6-83B2-0602-81D7-496A6166A243}"/>
              </a:ext>
            </a:extLst>
          </p:cNvPr>
          <p:cNvSpPr>
            <a:spLocks noGrp="1"/>
          </p:cNvSpPr>
          <p:nvPr>
            <p:ph type="body" sz="quarter" idx="11" hasCustomPrompt="1"/>
          </p:nvPr>
        </p:nvSpPr>
        <p:spPr>
          <a:xfrm>
            <a:off x="479425" y="2455482"/>
            <a:ext cx="5508625" cy="1133063"/>
          </a:xfrm>
        </p:spPr>
        <p:txBody>
          <a:bodyPr/>
          <a:lstStyle>
            <a:lvl1pPr>
              <a:lnSpc>
                <a:spcPct val="100000"/>
              </a:lnSpc>
              <a:defRPr sz="2000" b="0">
                <a:solidFill>
                  <a:schemeClr val="tx1"/>
                </a:solidFill>
              </a:defRPr>
            </a:lvl1pPr>
          </a:lstStyle>
          <a:p>
            <a:pPr lvl="0"/>
            <a:r>
              <a:rPr lang="en-GB" dirty="0"/>
              <a:t>Add optional subtitle</a:t>
            </a:r>
          </a:p>
        </p:txBody>
      </p:sp>
    </p:spTree>
    <p:extLst>
      <p:ext uri="{BB962C8B-B14F-4D97-AF65-F5344CB8AC3E}">
        <p14:creationId xmlns:p14="http://schemas.microsoft.com/office/powerpoint/2010/main" val="38965128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 bod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E6A353E-A8A7-1ACE-93C8-7406D9F41E56}"/>
              </a:ext>
            </a:extLst>
          </p:cNvPr>
          <p:cNvSpPr>
            <a:spLocks noGrp="1"/>
          </p:cNvSpPr>
          <p:nvPr>
            <p:ph type="title" hasCustomPrompt="1"/>
          </p:nvPr>
        </p:nvSpPr>
        <p:spPr>
          <a:xfrm>
            <a:off x="479425" y="470187"/>
            <a:ext cx="5735843" cy="303883"/>
          </a:xfrm>
        </p:spPr>
        <p:txBody>
          <a:bodyPr/>
          <a:lstStyle>
            <a:lvl1pPr>
              <a:defRPr>
                <a:solidFill>
                  <a:schemeClr val="accent1"/>
                </a:solidFill>
              </a:defRPr>
            </a:lvl1pPr>
          </a:lstStyle>
          <a:p>
            <a:r>
              <a:rPr lang="en-GB" dirty="0"/>
              <a:t>Add section title on one line</a:t>
            </a:r>
          </a:p>
        </p:txBody>
      </p:sp>
      <p:sp>
        <p:nvSpPr>
          <p:cNvPr id="8" name="Text Placeholder 3">
            <a:extLst>
              <a:ext uri="{FF2B5EF4-FFF2-40B4-BE49-F238E27FC236}">
                <a16:creationId xmlns:a16="http://schemas.microsoft.com/office/drawing/2014/main" id="{F9271A86-A20F-DD40-AEB5-CAD732766B70}"/>
              </a:ext>
            </a:extLst>
          </p:cNvPr>
          <p:cNvSpPr>
            <a:spLocks noGrp="1"/>
          </p:cNvSpPr>
          <p:nvPr>
            <p:ph type="body" sz="quarter" idx="10" hasCustomPrompt="1"/>
          </p:nvPr>
        </p:nvSpPr>
        <p:spPr>
          <a:xfrm>
            <a:off x="479425" y="1415189"/>
            <a:ext cx="5508625" cy="758168"/>
          </a:xfrm>
        </p:spPr>
        <p:txBody>
          <a:bodyPr/>
          <a:lstStyle>
            <a:lvl1pPr>
              <a:lnSpc>
                <a:spcPct val="100000"/>
              </a:lnSpc>
              <a:defRPr sz="2800" b="1">
                <a:solidFill>
                  <a:schemeClr val="accent1"/>
                </a:solidFill>
              </a:defRPr>
            </a:lvl1pPr>
          </a:lstStyle>
          <a:p>
            <a:pPr lvl="0"/>
            <a:r>
              <a:rPr lang="en-GB" dirty="0"/>
              <a:t>Add slide title across one </a:t>
            </a:r>
            <a:br>
              <a:rPr lang="en-GB" dirty="0"/>
            </a:br>
            <a:r>
              <a:rPr lang="en-GB" dirty="0"/>
              <a:t>or two lines</a:t>
            </a:r>
          </a:p>
        </p:txBody>
      </p:sp>
      <p:sp>
        <p:nvSpPr>
          <p:cNvPr id="7" name="Text Placeholder 3">
            <a:extLst>
              <a:ext uri="{FF2B5EF4-FFF2-40B4-BE49-F238E27FC236}">
                <a16:creationId xmlns:a16="http://schemas.microsoft.com/office/drawing/2014/main" id="{8A5D6D0C-7D5B-CD4B-8058-DF768A2ED492}"/>
              </a:ext>
            </a:extLst>
          </p:cNvPr>
          <p:cNvSpPr>
            <a:spLocks noGrp="1"/>
          </p:cNvSpPr>
          <p:nvPr>
            <p:ph type="body" sz="quarter" idx="12" hasCustomPrompt="1"/>
          </p:nvPr>
        </p:nvSpPr>
        <p:spPr>
          <a:xfrm>
            <a:off x="479425" y="2455482"/>
            <a:ext cx="5508625" cy="1133063"/>
          </a:xfrm>
        </p:spPr>
        <p:txBody>
          <a:bodyPr/>
          <a:lstStyle>
            <a:lvl1pPr>
              <a:lnSpc>
                <a:spcPct val="110000"/>
              </a:lnSpc>
              <a:defRPr sz="1400" b="0">
                <a:solidFill>
                  <a:schemeClr val="tx1"/>
                </a:solidFill>
              </a:defRPr>
            </a:lvl1pPr>
          </a:lstStyle>
          <a:p>
            <a:pPr lvl="0"/>
            <a:r>
              <a:rPr lang="en-GB" dirty="0"/>
              <a:t>Add body copy</a:t>
            </a:r>
          </a:p>
        </p:txBody>
      </p:sp>
    </p:spTree>
    <p:extLst>
      <p:ext uri="{BB962C8B-B14F-4D97-AF65-F5344CB8AC3E}">
        <p14:creationId xmlns:p14="http://schemas.microsoft.com/office/powerpoint/2010/main" val="28369528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Route+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94392" y="1125015"/>
            <a:ext cx="8336653" cy="1375075"/>
          </a:xfrm>
          <a:prstGeom prst="rect">
            <a:avLst/>
          </a:prstGeom>
        </p:spPr>
        <p:txBody>
          <a:bodyPr anchor="t">
            <a:normAutofit/>
          </a:bodyPr>
          <a:lstStyle>
            <a:lvl1pPr algn="l">
              <a:defRPr sz="4500" b="1">
                <a:solidFill>
                  <a:schemeClr val="accent1"/>
                </a:solidFill>
                <a:latin typeface="EuropeaEco" pitchFamily="2" charset="0"/>
                <a:ea typeface="EuropeaEco" pitchFamily="2" charset="0"/>
              </a:defRPr>
            </a:lvl1pPr>
          </a:lstStyle>
          <a:p>
            <a:r>
              <a:rPr lang="en-US" dirty="0"/>
              <a:t>Add title across one </a:t>
            </a:r>
            <a:br>
              <a:rPr lang="en-US" dirty="0"/>
            </a:br>
            <a:r>
              <a:rPr lang="en-US" dirty="0"/>
              <a:t>to two lines</a:t>
            </a:r>
            <a:endParaRPr lang="en-GB" dirty="0"/>
          </a:p>
        </p:txBody>
      </p:sp>
      <p:pic>
        <p:nvPicPr>
          <p:cNvPr id="7" name="Picture 6">
            <a:extLst>
              <a:ext uri="{FF2B5EF4-FFF2-40B4-BE49-F238E27FC236}">
                <a16:creationId xmlns:a16="http://schemas.microsoft.com/office/drawing/2014/main" id="{DDFB8EF8-6BAD-C64B-BB7F-63112C4674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1" y="5851462"/>
            <a:ext cx="2320668" cy="821558"/>
          </a:xfrm>
          <a:prstGeom prst="rect">
            <a:avLst/>
          </a:prstGeom>
        </p:spPr>
      </p:pic>
      <p:sp>
        <p:nvSpPr>
          <p:cNvPr id="10" name="Slide Number Placeholder 6"/>
          <p:cNvSpPr>
            <a:spLocks noGrp="1"/>
          </p:cNvSpPr>
          <p:nvPr>
            <p:ph type="sldNum" sz="quarter" idx="4"/>
          </p:nvPr>
        </p:nvSpPr>
        <p:spPr>
          <a:xfrm>
            <a:off x="394392" y="6291809"/>
            <a:ext cx="828480" cy="230177"/>
          </a:xfrm>
          <a:prstGeom prst="rect">
            <a:avLst/>
          </a:prstGeom>
        </p:spPr>
        <p:txBody>
          <a:bodyPr/>
          <a:lstStyle>
            <a:lvl1pPr>
              <a:defRPr sz="1050">
                <a:solidFill>
                  <a:schemeClr val="accent1"/>
                </a:solidFill>
                <a:latin typeface="EuropeaEco" pitchFamily="2" charset="0"/>
                <a:ea typeface="EuropeaEco" pitchFamily="2" charset="0"/>
              </a:defRPr>
            </a:lvl1pPr>
          </a:lstStyle>
          <a:p>
            <a:fld id="{48FB32EB-B944-4F55-92EC-EC18E6F49AFB}" type="slidenum">
              <a:rPr lang="en-GB" smtClean="0"/>
              <a:pPr/>
              <a:t>‹#›</a:t>
            </a:fld>
            <a:endParaRPr lang="en-GB" dirty="0"/>
          </a:p>
        </p:txBody>
      </p:sp>
      <p:sp>
        <p:nvSpPr>
          <p:cNvPr id="6" name="Text Placeholder 3">
            <a:extLst>
              <a:ext uri="{FF2B5EF4-FFF2-40B4-BE49-F238E27FC236}">
                <a16:creationId xmlns:a16="http://schemas.microsoft.com/office/drawing/2014/main" id="{27AC71E2-45A1-9919-708A-BB969A20DD12}"/>
              </a:ext>
            </a:extLst>
          </p:cNvPr>
          <p:cNvSpPr>
            <a:spLocks noGrp="1"/>
          </p:cNvSpPr>
          <p:nvPr>
            <p:ph type="body" sz="quarter" idx="20" hasCustomPrompt="1"/>
          </p:nvPr>
        </p:nvSpPr>
        <p:spPr>
          <a:xfrm>
            <a:off x="394393" y="403475"/>
            <a:ext cx="5542976" cy="362069"/>
          </a:xfrm>
          <a:prstGeom prst="rect">
            <a:avLst/>
          </a:prstGeom>
        </p:spPr>
        <p:txBody>
          <a:bodyPr/>
          <a:lstStyle>
            <a:lvl1pPr marL="0" indent="0">
              <a:lnSpc>
                <a:spcPct val="110000"/>
              </a:lnSpc>
              <a:buNone/>
              <a:defRPr sz="1600" b="1">
                <a:solidFill>
                  <a:schemeClr val="accent1"/>
                </a:solidFill>
              </a:defRPr>
            </a:lvl1pPr>
          </a:lstStyle>
          <a:p>
            <a:pPr lvl="0"/>
            <a:r>
              <a:rPr lang="en-GB" dirty="0"/>
              <a:t>Add section title on one line</a:t>
            </a:r>
          </a:p>
        </p:txBody>
      </p:sp>
    </p:spTree>
    <p:extLst>
      <p:ext uri="{BB962C8B-B14F-4D97-AF65-F5344CB8AC3E}">
        <p14:creationId xmlns:p14="http://schemas.microsoft.com/office/powerpoint/2010/main" val="39515622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Route+Title+Body">
    <p:spTree>
      <p:nvGrpSpPr>
        <p:cNvPr id="1" name=""/>
        <p:cNvGrpSpPr/>
        <p:nvPr/>
      </p:nvGrpSpPr>
      <p:grpSpPr>
        <a:xfrm>
          <a:off x="0" y="0"/>
          <a:ext cx="0" cy="0"/>
          <a:chOff x="0" y="0"/>
          <a:chExt cx="0" cy="0"/>
        </a:xfrm>
      </p:grpSpPr>
      <p:sp>
        <p:nvSpPr>
          <p:cNvPr id="11" name="Slide Number Placeholder 6"/>
          <p:cNvSpPr>
            <a:spLocks noGrp="1"/>
          </p:cNvSpPr>
          <p:nvPr>
            <p:ph type="sldNum" sz="quarter" idx="4"/>
          </p:nvPr>
        </p:nvSpPr>
        <p:spPr>
          <a:xfrm>
            <a:off x="394392" y="6291809"/>
            <a:ext cx="828480" cy="230177"/>
          </a:xfrm>
          <a:prstGeom prst="rect">
            <a:avLst/>
          </a:prstGeom>
        </p:spPr>
        <p:txBody>
          <a:bodyPr/>
          <a:lstStyle>
            <a:lvl1pPr>
              <a:defRPr sz="1050">
                <a:solidFill>
                  <a:schemeClr val="accent1"/>
                </a:solidFill>
                <a:latin typeface="EuropeaEco" pitchFamily="2" charset="0"/>
                <a:ea typeface="EuropeaEco" pitchFamily="2" charset="0"/>
              </a:defRPr>
            </a:lvl1pPr>
          </a:lstStyle>
          <a:p>
            <a:fld id="{48FB32EB-B944-4F55-92EC-EC18E6F49AFB}" type="slidenum">
              <a:rPr lang="en-GB" smtClean="0"/>
              <a:pPr/>
              <a:t>‹#›</a:t>
            </a:fld>
            <a:endParaRPr lang="en-GB" dirty="0"/>
          </a:p>
        </p:txBody>
      </p:sp>
      <p:pic>
        <p:nvPicPr>
          <p:cNvPr id="13" name="Picture 12">
            <a:extLst>
              <a:ext uri="{FF2B5EF4-FFF2-40B4-BE49-F238E27FC236}">
                <a16:creationId xmlns:a16="http://schemas.microsoft.com/office/drawing/2014/main" id="{DDFB8EF8-6BAD-C64B-BB7F-63112C4674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1" y="5851462"/>
            <a:ext cx="2320668" cy="821558"/>
          </a:xfrm>
          <a:prstGeom prst="rect">
            <a:avLst/>
          </a:prstGeom>
        </p:spPr>
      </p:pic>
      <p:sp>
        <p:nvSpPr>
          <p:cNvPr id="7" name="Text Placeholder 3">
            <a:extLst>
              <a:ext uri="{FF2B5EF4-FFF2-40B4-BE49-F238E27FC236}">
                <a16:creationId xmlns:a16="http://schemas.microsoft.com/office/drawing/2014/main" id="{27AC71E2-45A1-9919-708A-BB969A20DD12}"/>
              </a:ext>
            </a:extLst>
          </p:cNvPr>
          <p:cNvSpPr>
            <a:spLocks noGrp="1"/>
          </p:cNvSpPr>
          <p:nvPr>
            <p:ph type="body" sz="quarter" idx="20" hasCustomPrompt="1"/>
          </p:nvPr>
        </p:nvSpPr>
        <p:spPr>
          <a:xfrm>
            <a:off x="394393" y="403475"/>
            <a:ext cx="5542976" cy="362069"/>
          </a:xfrm>
          <a:prstGeom prst="rect">
            <a:avLst/>
          </a:prstGeom>
        </p:spPr>
        <p:txBody>
          <a:bodyPr/>
          <a:lstStyle>
            <a:lvl1pPr marL="0" indent="0">
              <a:lnSpc>
                <a:spcPct val="110000"/>
              </a:lnSpc>
              <a:buNone/>
              <a:defRPr sz="1600" b="1">
                <a:solidFill>
                  <a:schemeClr val="accent1"/>
                </a:solidFill>
              </a:defRPr>
            </a:lvl1pPr>
          </a:lstStyle>
          <a:p>
            <a:pPr lvl="0"/>
            <a:r>
              <a:rPr lang="en-GB" dirty="0"/>
              <a:t>Add section title on one line</a:t>
            </a:r>
          </a:p>
        </p:txBody>
      </p:sp>
      <p:sp>
        <p:nvSpPr>
          <p:cNvPr id="9" name="Title 1"/>
          <p:cNvSpPr>
            <a:spLocks noGrp="1"/>
          </p:cNvSpPr>
          <p:nvPr>
            <p:ph type="ctrTitle" hasCustomPrompt="1"/>
          </p:nvPr>
        </p:nvSpPr>
        <p:spPr>
          <a:xfrm>
            <a:off x="394392" y="1125015"/>
            <a:ext cx="8336653" cy="965443"/>
          </a:xfrm>
          <a:prstGeom prst="rect">
            <a:avLst/>
          </a:prstGeom>
        </p:spPr>
        <p:txBody>
          <a:bodyPr anchor="t">
            <a:normAutofit/>
          </a:bodyPr>
          <a:lstStyle>
            <a:lvl1pPr algn="l">
              <a:defRPr sz="4500" b="1">
                <a:solidFill>
                  <a:schemeClr val="accent1"/>
                </a:solidFill>
                <a:latin typeface="EuropeaEco" pitchFamily="2" charset="0"/>
                <a:ea typeface="EuropeaEco" pitchFamily="2" charset="0"/>
              </a:defRPr>
            </a:lvl1pPr>
          </a:lstStyle>
          <a:p>
            <a:r>
              <a:rPr lang="en-US" dirty="0"/>
              <a:t>Add title in one line</a:t>
            </a:r>
            <a:endParaRPr lang="en-GB" dirty="0"/>
          </a:p>
        </p:txBody>
      </p:sp>
      <p:sp>
        <p:nvSpPr>
          <p:cNvPr id="12" name="Text Placeholder 3">
            <a:extLst>
              <a:ext uri="{FF2B5EF4-FFF2-40B4-BE49-F238E27FC236}">
                <a16:creationId xmlns:a16="http://schemas.microsoft.com/office/drawing/2014/main" id="{27AC71E2-45A1-9919-708A-BB969A20DD12}"/>
              </a:ext>
            </a:extLst>
          </p:cNvPr>
          <p:cNvSpPr>
            <a:spLocks noGrp="1"/>
          </p:cNvSpPr>
          <p:nvPr>
            <p:ph type="body" sz="quarter" idx="21" hasCustomPrompt="1"/>
          </p:nvPr>
        </p:nvSpPr>
        <p:spPr>
          <a:xfrm>
            <a:off x="394393" y="2090458"/>
            <a:ext cx="8336652" cy="3543294"/>
          </a:xfrm>
          <a:prstGeom prst="rect">
            <a:avLst/>
          </a:prstGeom>
        </p:spPr>
        <p:txBody>
          <a:bodyPr/>
          <a:lstStyle>
            <a:lvl1pPr marL="0" indent="0">
              <a:lnSpc>
                <a:spcPct val="110000"/>
              </a:lnSpc>
              <a:buNone/>
              <a:defRPr sz="2000" b="0">
                <a:solidFill>
                  <a:schemeClr val="tx1"/>
                </a:solidFill>
              </a:defRPr>
            </a:lvl1pPr>
          </a:lstStyle>
          <a:p>
            <a:pPr lvl="0"/>
            <a:r>
              <a:rPr lang="en-GB" dirty="0"/>
              <a:t>Add body copy</a:t>
            </a:r>
          </a:p>
        </p:txBody>
      </p:sp>
    </p:spTree>
    <p:extLst>
      <p:ext uri="{BB962C8B-B14F-4D97-AF65-F5344CB8AC3E}">
        <p14:creationId xmlns:p14="http://schemas.microsoft.com/office/powerpoint/2010/main" val="31003423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Route+6 Images+Tex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94394" y="2983922"/>
            <a:ext cx="1777307" cy="326054"/>
          </a:xfrm>
          <a:prstGeom prst="rect">
            <a:avLst/>
          </a:prstGeom>
        </p:spPr>
        <p:txBody>
          <a:bodyPr anchor="t">
            <a:normAutofit/>
          </a:bodyPr>
          <a:lstStyle>
            <a:lvl1pPr algn="l">
              <a:defRPr sz="1600" b="0" baseline="0">
                <a:solidFill>
                  <a:schemeClr val="accent1"/>
                </a:solidFill>
                <a:latin typeface="EuropeaEco" pitchFamily="2" charset="0"/>
                <a:ea typeface="EuropeaEco" pitchFamily="2" charset="0"/>
              </a:defRPr>
            </a:lvl1pPr>
          </a:lstStyle>
          <a:p>
            <a:r>
              <a:rPr lang="en-US" dirty="0"/>
              <a:t>Title here</a:t>
            </a:r>
            <a:endParaRPr lang="en-GB" dirty="0"/>
          </a:p>
        </p:txBody>
      </p:sp>
      <p:sp>
        <p:nvSpPr>
          <p:cNvPr id="15" name="Slide Number Placeholder 6"/>
          <p:cNvSpPr>
            <a:spLocks noGrp="1"/>
          </p:cNvSpPr>
          <p:nvPr>
            <p:ph type="sldNum" sz="quarter" idx="4"/>
          </p:nvPr>
        </p:nvSpPr>
        <p:spPr>
          <a:xfrm>
            <a:off x="394392" y="6291809"/>
            <a:ext cx="828480" cy="230177"/>
          </a:xfrm>
          <a:prstGeom prst="rect">
            <a:avLst/>
          </a:prstGeom>
        </p:spPr>
        <p:txBody>
          <a:bodyPr/>
          <a:lstStyle>
            <a:lvl1pPr>
              <a:defRPr sz="1050">
                <a:solidFill>
                  <a:schemeClr val="accent1"/>
                </a:solidFill>
                <a:latin typeface="EuropeaEco" pitchFamily="2" charset="0"/>
                <a:ea typeface="EuropeaEco" pitchFamily="2" charset="0"/>
              </a:defRPr>
            </a:lvl1pPr>
          </a:lstStyle>
          <a:p>
            <a:fld id="{48FB32EB-B944-4F55-92EC-EC18E6F49AFB}" type="slidenum">
              <a:rPr lang="en-GB" smtClean="0"/>
              <a:pPr/>
              <a:t>‹#›</a:t>
            </a:fld>
            <a:endParaRPr lang="en-GB" dirty="0"/>
          </a:p>
        </p:txBody>
      </p:sp>
      <p:pic>
        <p:nvPicPr>
          <p:cNvPr id="16" name="Picture 15">
            <a:extLst>
              <a:ext uri="{FF2B5EF4-FFF2-40B4-BE49-F238E27FC236}">
                <a16:creationId xmlns:a16="http://schemas.microsoft.com/office/drawing/2014/main" id="{DDFB8EF8-6BAD-C64B-BB7F-63112C4674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1" y="5851462"/>
            <a:ext cx="2320668" cy="821558"/>
          </a:xfrm>
          <a:prstGeom prst="rect">
            <a:avLst/>
          </a:prstGeom>
        </p:spPr>
      </p:pic>
      <p:sp>
        <p:nvSpPr>
          <p:cNvPr id="17" name="Text Placeholder 3">
            <a:extLst>
              <a:ext uri="{FF2B5EF4-FFF2-40B4-BE49-F238E27FC236}">
                <a16:creationId xmlns:a16="http://schemas.microsoft.com/office/drawing/2014/main" id="{27AC71E2-45A1-9919-708A-BB969A20DD12}"/>
              </a:ext>
            </a:extLst>
          </p:cNvPr>
          <p:cNvSpPr>
            <a:spLocks noGrp="1"/>
          </p:cNvSpPr>
          <p:nvPr>
            <p:ph type="body" sz="quarter" idx="18" hasCustomPrompt="1"/>
          </p:nvPr>
        </p:nvSpPr>
        <p:spPr>
          <a:xfrm>
            <a:off x="394393" y="3455556"/>
            <a:ext cx="1777308" cy="1511327"/>
          </a:xfrm>
          <a:prstGeom prst="rect">
            <a:avLst/>
          </a:prstGeom>
        </p:spPr>
        <p:txBody>
          <a:bodyPr/>
          <a:lstStyle>
            <a:lvl1pPr marL="0" indent="0">
              <a:lnSpc>
                <a:spcPct val="110000"/>
              </a:lnSpc>
              <a:buNone/>
              <a:defRPr sz="1400" b="0">
                <a:solidFill>
                  <a:schemeClr val="tx1"/>
                </a:solidFill>
              </a:defRPr>
            </a:lvl1pPr>
          </a:lstStyle>
          <a:p>
            <a:pPr lvl="0"/>
            <a:r>
              <a:rPr lang="en-GB" dirty="0"/>
              <a:t>Add body copy</a:t>
            </a:r>
          </a:p>
        </p:txBody>
      </p:sp>
      <p:sp>
        <p:nvSpPr>
          <p:cNvPr id="18" name="Picture Placeholder 13">
            <a:extLst>
              <a:ext uri="{FF2B5EF4-FFF2-40B4-BE49-F238E27FC236}">
                <a16:creationId xmlns:a16="http://schemas.microsoft.com/office/drawing/2014/main" id="{E71E5DF2-3DEF-94F9-6D1A-8ED5833B63AB}"/>
              </a:ext>
            </a:extLst>
          </p:cNvPr>
          <p:cNvSpPr>
            <a:spLocks noGrp="1"/>
          </p:cNvSpPr>
          <p:nvPr>
            <p:ph type="pic" sz="quarter" idx="25" hasCustomPrompt="1"/>
          </p:nvPr>
        </p:nvSpPr>
        <p:spPr>
          <a:xfrm>
            <a:off x="476252" y="1195165"/>
            <a:ext cx="1695448" cy="1464792"/>
          </a:xfrm>
          <a:custGeom>
            <a:avLst/>
            <a:gdLst>
              <a:gd name="connsiteX0" fmla="*/ 0 w 9752628"/>
              <a:gd name="connsiteY0" fmla="*/ 0 h 6857994"/>
              <a:gd name="connsiteX1" fmla="*/ 9752628 w 9752628"/>
              <a:gd name="connsiteY1" fmla="*/ 0 h 6857994"/>
              <a:gd name="connsiteX2" fmla="*/ 9752628 w 9752628"/>
              <a:gd name="connsiteY2" fmla="*/ 6857994 h 6857994"/>
              <a:gd name="connsiteX3" fmla="*/ 0 w 9752628"/>
              <a:gd name="connsiteY3" fmla="*/ 6857994 h 6857994"/>
            </a:gdLst>
            <a:ahLst/>
            <a:cxnLst>
              <a:cxn ang="0">
                <a:pos x="connsiteX0" y="connsiteY0"/>
              </a:cxn>
              <a:cxn ang="0">
                <a:pos x="connsiteX1" y="connsiteY1"/>
              </a:cxn>
              <a:cxn ang="0">
                <a:pos x="connsiteX2" y="connsiteY2"/>
              </a:cxn>
              <a:cxn ang="0">
                <a:pos x="connsiteX3" y="connsiteY3"/>
              </a:cxn>
            </a:cxnLst>
            <a:rect l="l" t="t" r="r" b="b"/>
            <a:pathLst>
              <a:path w="9752628" h="6857994">
                <a:moveTo>
                  <a:pt x="0" y="0"/>
                </a:moveTo>
                <a:lnTo>
                  <a:pt x="9752628" y="0"/>
                </a:lnTo>
                <a:lnTo>
                  <a:pt x="9752628" y="6857994"/>
                </a:lnTo>
                <a:lnTo>
                  <a:pt x="0" y="6857994"/>
                </a:lnTo>
                <a:close/>
              </a:path>
            </a:pathLst>
          </a:custGeom>
          <a:solidFill>
            <a:schemeClr val="bg2">
              <a:lumMod val="40000"/>
              <a:lumOff val="60000"/>
            </a:schemeClr>
          </a:solidFill>
        </p:spPr>
        <p:txBody>
          <a:bodyPr wrap="square">
            <a:noAutofit/>
          </a:bodyPr>
          <a:lstStyle>
            <a:lvl1pPr marL="0" indent="0">
              <a:buNone/>
              <a:defRPr sz="1400"/>
            </a:lvl1pPr>
          </a:lstStyle>
          <a:p>
            <a:r>
              <a:rPr lang="en-US" dirty="0"/>
              <a:t>Click on the icon to add picture</a:t>
            </a:r>
            <a:endParaRPr lang="en-GB" dirty="0"/>
          </a:p>
        </p:txBody>
      </p:sp>
      <p:sp>
        <p:nvSpPr>
          <p:cNvPr id="20" name="Text Placeholder 3">
            <a:extLst>
              <a:ext uri="{FF2B5EF4-FFF2-40B4-BE49-F238E27FC236}">
                <a16:creationId xmlns:a16="http://schemas.microsoft.com/office/drawing/2014/main" id="{27AC71E2-45A1-9919-708A-BB969A20DD12}"/>
              </a:ext>
            </a:extLst>
          </p:cNvPr>
          <p:cNvSpPr>
            <a:spLocks noGrp="1"/>
          </p:cNvSpPr>
          <p:nvPr>
            <p:ph type="body" sz="quarter" idx="26" hasCustomPrompt="1"/>
          </p:nvPr>
        </p:nvSpPr>
        <p:spPr>
          <a:xfrm>
            <a:off x="2313753" y="3455556"/>
            <a:ext cx="1777308" cy="1511327"/>
          </a:xfrm>
          <a:prstGeom prst="rect">
            <a:avLst/>
          </a:prstGeom>
        </p:spPr>
        <p:txBody>
          <a:bodyPr/>
          <a:lstStyle>
            <a:lvl1pPr marL="0" indent="0">
              <a:lnSpc>
                <a:spcPct val="110000"/>
              </a:lnSpc>
              <a:buNone/>
              <a:defRPr sz="1400" b="0">
                <a:solidFill>
                  <a:schemeClr val="tx1"/>
                </a:solidFill>
              </a:defRPr>
            </a:lvl1pPr>
          </a:lstStyle>
          <a:p>
            <a:pPr lvl="0"/>
            <a:r>
              <a:rPr lang="en-GB" dirty="0"/>
              <a:t>Add body copy</a:t>
            </a:r>
          </a:p>
        </p:txBody>
      </p:sp>
      <p:sp>
        <p:nvSpPr>
          <p:cNvPr id="21" name="Picture Placeholder 13">
            <a:extLst>
              <a:ext uri="{FF2B5EF4-FFF2-40B4-BE49-F238E27FC236}">
                <a16:creationId xmlns:a16="http://schemas.microsoft.com/office/drawing/2014/main" id="{E71E5DF2-3DEF-94F9-6D1A-8ED5833B63AB}"/>
              </a:ext>
            </a:extLst>
          </p:cNvPr>
          <p:cNvSpPr>
            <a:spLocks noGrp="1"/>
          </p:cNvSpPr>
          <p:nvPr>
            <p:ph type="pic" sz="quarter" idx="27" hasCustomPrompt="1"/>
          </p:nvPr>
        </p:nvSpPr>
        <p:spPr>
          <a:xfrm>
            <a:off x="2395612" y="1195165"/>
            <a:ext cx="1695448" cy="1464792"/>
          </a:xfrm>
          <a:custGeom>
            <a:avLst/>
            <a:gdLst>
              <a:gd name="connsiteX0" fmla="*/ 0 w 9752628"/>
              <a:gd name="connsiteY0" fmla="*/ 0 h 6857994"/>
              <a:gd name="connsiteX1" fmla="*/ 9752628 w 9752628"/>
              <a:gd name="connsiteY1" fmla="*/ 0 h 6857994"/>
              <a:gd name="connsiteX2" fmla="*/ 9752628 w 9752628"/>
              <a:gd name="connsiteY2" fmla="*/ 6857994 h 6857994"/>
              <a:gd name="connsiteX3" fmla="*/ 0 w 9752628"/>
              <a:gd name="connsiteY3" fmla="*/ 6857994 h 6857994"/>
            </a:gdLst>
            <a:ahLst/>
            <a:cxnLst>
              <a:cxn ang="0">
                <a:pos x="connsiteX0" y="connsiteY0"/>
              </a:cxn>
              <a:cxn ang="0">
                <a:pos x="connsiteX1" y="connsiteY1"/>
              </a:cxn>
              <a:cxn ang="0">
                <a:pos x="connsiteX2" y="connsiteY2"/>
              </a:cxn>
              <a:cxn ang="0">
                <a:pos x="connsiteX3" y="connsiteY3"/>
              </a:cxn>
            </a:cxnLst>
            <a:rect l="l" t="t" r="r" b="b"/>
            <a:pathLst>
              <a:path w="9752628" h="6857994">
                <a:moveTo>
                  <a:pt x="0" y="0"/>
                </a:moveTo>
                <a:lnTo>
                  <a:pt x="9752628" y="0"/>
                </a:lnTo>
                <a:lnTo>
                  <a:pt x="9752628" y="6857994"/>
                </a:lnTo>
                <a:lnTo>
                  <a:pt x="0" y="6857994"/>
                </a:lnTo>
                <a:close/>
              </a:path>
            </a:pathLst>
          </a:custGeom>
          <a:solidFill>
            <a:schemeClr val="bg2">
              <a:lumMod val="40000"/>
              <a:lumOff val="60000"/>
            </a:schemeClr>
          </a:solidFill>
        </p:spPr>
        <p:txBody>
          <a:bodyPr wrap="square">
            <a:noAutofit/>
          </a:bodyPr>
          <a:lstStyle>
            <a:lvl1pPr marL="0" indent="0">
              <a:buNone/>
              <a:defRPr sz="1400"/>
            </a:lvl1pPr>
          </a:lstStyle>
          <a:p>
            <a:r>
              <a:rPr lang="en-US" dirty="0"/>
              <a:t>Click on the icon to add picture</a:t>
            </a:r>
            <a:endParaRPr lang="en-GB" dirty="0"/>
          </a:p>
        </p:txBody>
      </p:sp>
      <p:sp>
        <p:nvSpPr>
          <p:cNvPr id="23" name="Text Placeholder 3">
            <a:extLst>
              <a:ext uri="{FF2B5EF4-FFF2-40B4-BE49-F238E27FC236}">
                <a16:creationId xmlns:a16="http://schemas.microsoft.com/office/drawing/2014/main" id="{27AC71E2-45A1-9919-708A-BB969A20DD12}"/>
              </a:ext>
            </a:extLst>
          </p:cNvPr>
          <p:cNvSpPr>
            <a:spLocks noGrp="1"/>
          </p:cNvSpPr>
          <p:nvPr>
            <p:ph type="body" sz="quarter" idx="28" hasCustomPrompt="1"/>
          </p:nvPr>
        </p:nvSpPr>
        <p:spPr>
          <a:xfrm>
            <a:off x="4233113" y="3455556"/>
            <a:ext cx="1777308" cy="1511327"/>
          </a:xfrm>
          <a:prstGeom prst="rect">
            <a:avLst/>
          </a:prstGeom>
        </p:spPr>
        <p:txBody>
          <a:bodyPr/>
          <a:lstStyle>
            <a:lvl1pPr marL="0" indent="0">
              <a:lnSpc>
                <a:spcPct val="110000"/>
              </a:lnSpc>
              <a:buNone/>
              <a:defRPr sz="1400" b="0">
                <a:solidFill>
                  <a:schemeClr val="tx1"/>
                </a:solidFill>
              </a:defRPr>
            </a:lvl1pPr>
          </a:lstStyle>
          <a:p>
            <a:pPr lvl="0"/>
            <a:r>
              <a:rPr lang="en-GB" dirty="0"/>
              <a:t>Add body copy</a:t>
            </a:r>
          </a:p>
        </p:txBody>
      </p:sp>
      <p:sp>
        <p:nvSpPr>
          <p:cNvPr id="24" name="Picture Placeholder 13">
            <a:extLst>
              <a:ext uri="{FF2B5EF4-FFF2-40B4-BE49-F238E27FC236}">
                <a16:creationId xmlns:a16="http://schemas.microsoft.com/office/drawing/2014/main" id="{E71E5DF2-3DEF-94F9-6D1A-8ED5833B63AB}"/>
              </a:ext>
            </a:extLst>
          </p:cNvPr>
          <p:cNvSpPr>
            <a:spLocks noGrp="1"/>
          </p:cNvSpPr>
          <p:nvPr>
            <p:ph type="pic" sz="quarter" idx="29" hasCustomPrompt="1"/>
          </p:nvPr>
        </p:nvSpPr>
        <p:spPr>
          <a:xfrm>
            <a:off x="4314972" y="1195165"/>
            <a:ext cx="1695448" cy="1464792"/>
          </a:xfrm>
          <a:custGeom>
            <a:avLst/>
            <a:gdLst>
              <a:gd name="connsiteX0" fmla="*/ 0 w 9752628"/>
              <a:gd name="connsiteY0" fmla="*/ 0 h 6857994"/>
              <a:gd name="connsiteX1" fmla="*/ 9752628 w 9752628"/>
              <a:gd name="connsiteY1" fmla="*/ 0 h 6857994"/>
              <a:gd name="connsiteX2" fmla="*/ 9752628 w 9752628"/>
              <a:gd name="connsiteY2" fmla="*/ 6857994 h 6857994"/>
              <a:gd name="connsiteX3" fmla="*/ 0 w 9752628"/>
              <a:gd name="connsiteY3" fmla="*/ 6857994 h 6857994"/>
            </a:gdLst>
            <a:ahLst/>
            <a:cxnLst>
              <a:cxn ang="0">
                <a:pos x="connsiteX0" y="connsiteY0"/>
              </a:cxn>
              <a:cxn ang="0">
                <a:pos x="connsiteX1" y="connsiteY1"/>
              </a:cxn>
              <a:cxn ang="0">
                <a:pos x="connsiteX2" y="connsiteY2"/>
              </a:cxn>
              <a:cxn ang="0">
                <a:pos x="connsiteX3" y="connsiteY3"/>
              </a:cxn>
            </a:cxnLst>
            <a:rect l="l" t="t" r="r" b="b"/>
            <a:pathLst>
              <a:path w="9752628" h="6857994">
                <a:moveTo>
                  <a:pt x="0" y="0"/>
                </a:moveTo>
                <a:lnTo>
                  <a:pt x="9752628" y="0"/>
                </a:lnTo>
                <a:lnTo>
                  <a:pt x="9752628" y="6857994"/>
                </a:lnTo>
                <a:lnTo>
                  <a:pt x="0" y="6857994"/>
                </a:lnTo>
                <a:close/>
              </a:path>
            </a:pathLst>
          </a:custGeom>
          <a:solidFill>
            <a:schemeClr val="bg2">
              <a:lumMod val="40000"/>
              <a:lumOff val="60000"/>
            </a:schemeClr>
          </a:solidFill>
        </p:spPr>
        <p:txBody>
          <a:bodyPr wrap="square">
            <a:noAutofit/>
          </a:bodyPr>
          <a:lstStyle>
            <a:lvl1pPr marL="0" indent="0">
              <a:buNone/>
              <a:defRPr sz="1400"/>
            </a:lvl1pPr>
          </a:lstStyle>
          <a:p>
            <a:r>
              <a:rPr lang="en-US" dirty="0"/>
              <a:t>Click on the icon to add picture</a:t>
            </a:r>
            <a:endParaRPr lang="en-GB" dirty="0"/>
          </a:p>
        </p:txBody>
      </p:sp>
      <p:sp>
        <p:nvSpPr>
          <p:cNvPr id="26" name="Text Placeholder 3">
            <a:extLst>
              <a:ext uri="{FF2B5EF4-FFF2-40B4-BE49-F238E27FC236}">
                <a16:creationId xmlns:a16="http://schemas.microsoft.com/office/drawing/2014/main" id="{27AC71E2-45A1-9919-708A-BB969A20DD12}"/>
              </a:ext>
            </a:extLst>
          </p:cNvPr>
          <p:cNvSpPr>
            <a:spLocks noGrp="1"/>
          </p:cNvSpPr>
          <p:nvPr>
            <p:ph type="body" sz="quarter" idx="30" hasCustomPrompt="1"/>
          </p:nvPr>
        </p:nvSpPr>
        <p:spPr>
          <a:xfrm>
            <a:off x="6152473" y="3455556"/>
            <a:ext cx="1777308" cy="1511327"/>
          </a:xfrm>
          <a:prstGeom prst="rect">
            <a:avLst/>
          </a:prstGeom>
        </p:spPr>
        <p:txBody>
          <a:bodyPr/>
          <a:lstStyle>
            <a:lvl1pPr marL="0" indent="0">
              <a:lnSpc>
                <a:spcPct val="110000"/>
              </a:lnSpc>
              <a:buNone/>
              <a:defRPr sz="1400" b="0">
                <a:solidFill>
                  <a:schemeClr val="tx1"/>
                </a:solidFill>
              </a:defRPr>
            </a:lvl1pPr>
          </a:lstStyle>
          <a:p>
            <a:pPr lvl="0"/>
            <a:r>
              <a:rPr lang="en-GB" dirty="0"/>
              <a:t>Add body copy</a:t>
            </a:r>
          </a:p>
        </p:txBody>
      </p:sp>
      <p:sp>
        <p:nvSpPr>
          <p:cNvPr id="27" name="Picture Placeholder 13">
            <a:extLst>
              <a:ext uri="{FF2B5EF4-FFF2-40B4-BE49-F238E27FC236}">
                <a16:creationId xmlns:a16="http://schemas.microsoft.com/office/drawing/2014/main" id="{E71E5DF2-3DEF-94F9-6D1A-8ED5833B63AB}"/>
              </a:ext>
            </a:extLst>
          </p:cNvPr>
          <p:cNvSpPr>
            <a:spLocks noGrp="1"/>
          </p:cNvSpPr>
          <p:nvPr>
            <p:ph type="pic" sz="quarter" idx="31" hasCustomPrompt="1"/>
          </p:nvPr>
        </p:nvSpPr>
        <p:spPr>
          <a:xfrm>
            <a:off x="6234332" y="1195165"/>
            <a:ext cx="1695448" cy="1464792"/>
          </a:xfrm>
          <a:custGeom>
            <a:avLst/>
            <a:gdLst>
              <a:gd name="connsiteX0" fmla="*/ 0 w 9752628"/>
              <a:gd name="connsiteY0" fmla="*/ 0 h 6857994"/>
              <a:gd name="connsiteX1" fmla="*/ 9752628 w 9752628"/>
              <a:gd name="connsiteY1" fmla="*/ 0 h 6857994"/>
              <a:gd name="connsiteX2" fmla="*/ 9752628 w 9752628"/>
              <a:gd name="connsiteY2" fmla="*/ 6857994 h 6857994"/>
              <a:gd name="connsiteX3" fmla="*/ 0 w 9752628"/>
              <a:gd name="connsiteY3" fmla="*/ 6857994 h 6857994"/>
            </a:gdLst>
            <a:ahLst/>
            <a:cxnLst>
              <a:cxn ang="0">
                <a:pos x="connsiteX0" y="connsiteY0"/>
              </a:cxn>
              <a:cxn ang="0">
                <a:pos x="connsiteX1" y="connsiteY1"/>
              </a:cxn>
              <a:cxn ang="0">
                <a:pos x="connsiteX2" y="connsiteY2"/>
              </a:cxn>
              <a:cxn ang="0">
                <a:pos x="connsiteX3" y="connsiteY3"/>
              </a:cxn>
            </a:cxnLst>
            <a:rect l="l" t="t" r="r" b="b"/>
            <a:pathLst>
              <a:path w="9752628" h="6857994">
                <a:moveTo>
                  <a:pt x="0" y="0"/>
                </a:moveTo>
                <a:lnTo>
                  <a:pt x="9752628" y="0"/>
                </a:lnTo>
                <a:lnTo>
                  <a:pt x="9752628" y="6857994"/>
                </a:lnTo>
                <a:lnTo>
                  <a:pt x="0" y="6857994"/>
                </a:lnTo>
                <a:close/>
              </a:path>
            </a:pathLst>
          </a:custGeom>
          <a:solidFill>
            <a:schemeClr val="bg2">
              <a:lumMod val="40000"/>
              <a:lumOff val="60000"/>
            </a:schemeClr>
          </a:solidFill>
        </p:spPr>
        <p:txBody>
          <a:bodyPr wrap="square">
            <a:noAutofit/>
          </a:bodyPr>
          <a:lstStyle>
            <a:lvl1pPr marL="0" indent="0">
              <a:buNone/>
              <a:defRPr sz="1400"/>
            </a:lvl1pPr>
          </a:lstStyle>
          <a:p>
            <a:r>
              <a:rPr lang="en-US" dirty="0"/>
              <a:t>Click on the icon to add picture</a:t>
            </a:r>
            <a:endParaRPr lang="en-GB" dirty="0"/>
          </a:p>
        </p:txBody>
      </p:sp>
      <p:sp>
        <p:nvSpPr>
          <p:cNvPr id="29" name="Text Placeholder 3">
            <a:extLst>
              <a:ext uri="{FF2B5EF4-FFF2-40B4-BE49-F238E27FC236}">
                <a16:creationId xmlns:a16="http://schemas.microsoft.com/office/drawing/2014/main" id="{27AC71E2-45A1-9919-708A-BB969A20DD12}"/>
              </a:ext>
            </a:extLst>
          </p:cNvPr>
          <p:cNvSpPr>
            <a:spLocks noGrp="1"/>
          </p:cNvSpPr>
          <p:nvPr>
            <p:ph type="body" sz="quarter" idx="32" hasCustomPrompt="1"/>
          </p:nvPr>
        </p:nvSpPr>
        <p:spPr>
          <a:xfrm>
            <a:off x="8071833" y="3455556"/>
            <a:ext cx="1777308" cy="1511327"/>
          </a:xfrm>
          <a:prstGeom prst="rect">
            <a:avLst/>
          </a:prstGeom>
        </p:spPr>
        <p:txBody>
          <a:bodyPr/>
          <a:lstStyle>
            <a:lvl1pPr marL="0" indent="0">
              <a:lnSpc>
                <a:spcPct val="110000"/>
              </a:lnSpc>
              <a:buNone/>
              <a:defRPr sz="1400" b="0">
                <a:solidFill>
                  <a:schemeClr val="tx1"/>
                </a:solidFill>
              </a:defRPr>
            </a:lvl1pPr>
          </a:lstStyle>
          <a:p>
            <a:pPr lvl="0"/>
            <a:r>
              <a:rPr lang="en-GB" dirty="0"/>
              <a:t>Add body copy</a:t>
            </a:r>
          </a:p>
        </p:txBody>
      </p:sp>
      <p:sp>
        <p:nvSpPr>
          <p:cNvPr id="30" name="Picture Placeholder 13">
            <a:extLst>
              <a:ext uri="{FF2B5EF4-FFF2-40B4-BE49-F238E27FC236}">
                <a16:creationId xmlns:a16="http://schemas.microsoft.com/office/drawing/2014/main" id="{E71E5DF2-3DEF-94F9-6D1A-8ED5833B63AB}"/>
              </a:ext>
            </a:extLst>
          </p:cNvPr>
          <p:cNvSpPr>
            <a:spLocks noGrp="1"/>
          </p:cNvSpPr>
          <p:nvPr>
            <p:ph type="pic" sz="quarter" idx="33" hasCustomPrompt="1"/>
          </p:nvPr>
        </p:nvSpPr>
        <p:spPr>
          <a:xfrm>
            <a:off x="8153692" y="1195165"/>
            <a:ext cx="1695448" cy="1464792"/>
          </a:xfrm>
          <a:custGeom>
            <a:avLst/>
            <a:gdLst>
              <a:gd name="connsiteX0" fmla="*/ 0 w 9752628"/>
              <a:gd name="connsiteY0" fmla="*/ 0 h 6857994"/>
              <a:gd name="connsiteX1" fmla="*/ 9752628 w 9752628"/>
              <a:gd name="connsiteY1" fmla="*/ 0 h 6857994"/>
              <a:gd name="connsiteX2" fmla="*/ 9752628 w 9752628"/>
              <a:gd name="connsiteY2" fmla="*/ 6857994 h 6857994"/>
              <a:gd name="connsiteX3" fmla="*/ 0 w 9752628"/>
              <a:gd name="connsiteY3" fmla="*/ 6857994 h 6857994"/>
            </a:gdLst>
            <a:ahLst/>
            <a:cxnLst>
              <a:cxn ang="0">
                <a:pos x="connsiteX0" y="connsiteY0"/>
              </a:cxn>
              <a:cxn ang="0">
                <a:pos x="connsiteX1" y="connsiteY1"/>
              </a:cxn>
              <a:cxn ang="0">
                <a:pos x="connsiteX2" y="connsiteY2"/>
              </a:cxn>
              <a:cxn ang="0">
                <a:pos x="connsiteX3" y="connsiteY3"/>
              </a:cxn>
            </a:cxnLst>
            <a:rect l="l" t="t" r="r" b="b"/>
            <a:pathLst>
              <a:path w="9752628" h="6857994">
                <a:moveTo>
                  <a:pt x="0" y="0"/>
                </a:moveTo>
                <a:lnTo>
                  <a:pt x="9752628" y="0"/>
                </a:lnTo>
                <a:lnTo>
                  <a:pt x="9752628" y="6857994"/>
                </a:lnTo>
                <a:lnTo>
                  <a:pt x="0" y="6857994"/>
                </a:lnTo>
                <a:close/>
              </a:path>
            </a:pathLst>
          </a:custGeom>
          <a:solidFill>
            <a:schemeClr val="bg2">
              <a:lumMod val="40000"/>
              <a:lumOff val="60000"/>
            </a:schemeClr>
          </a:solidFill>
        </p:spPr>
        <p:txBody>
          <a:bodyPr wrap="square">
            <a:noAutofit/>
          </a:bodyPr>
          <a:lstStyle>
            <a:lvl1pPr marL="0" indent="0">
              <a:buNone/>
              <a:defRPr sz="1400"/>
            </a:lvl1pPr>
          </a:lstStyle>
          <a:p>
            <a:r>
              <a:rPr lang="en-US" dirty="0"/>
              <a:t>Click on the icon to add picture</a:t>
            </a:r>
            <a:endParaRPr lang="en-GB" dirty="0"/>
          </a:p>
        </p:txBody>
      </p:sp>
      <p:sp>
        <p:nvSpPr>
          <p:cNvPr id="32" name="Text Placeholder 3">
            <a:extLst>
              <a:ext uri="{FF2B5EF4-FFF2-40B4-BE49-F238E27FC236}">
                <a16:creationId xmlns:a16="http://schemas.microsoft.com/office/drawing/2014/main" id="{27AC71E2-45A1-9919-708A-BB969A20DD12}"/>
              </a:ext>
            </a:extLst>
          </p:cNvPr>
          <p:cNvSpPr>
            <a:spLocks noGrp="1"/>
          </p:cNvSpPr>
          <p:nvPr>
            <p:ph type="body" sz="quarter" idx="34" hasCustomPrompt="1"/>
          </p:nvPr>
        </p:nvSpPr>
        <p:spPr>
          <a:xfrm>
            <a:off x="9991193" y="3455556"/>
            <a:ext cx="1777308" cy="1511327"/>
          </a:xfrm>
          <a:prstGeom prst="rect">
            <a:avLst/>
          </a:prstGeom>
        </p:spPr>
        <p:txBody>
          <a:bodyPr/>
          <a:lstStyle>
            <a:lvl1pPr marL="0" indent="0">
              <a:lnSpc>
                <a:spcPct val="110000"/>
              </a:lnSpc>
              <a:buNone/>
              <a:defRPr sz="1400" b="0">
                <a:solidFill>
                  <a:schemeClr val="tx1"/>
                </a:solidFill>
              </a:defRPr>
            </a:lvl1pPr>
          </a:lstStyle>
          <a:p>
            <a:pPr lvl="0"/>
            <a:r>
              <a:rPr lang="en-GB" dirty="0"/>
              <a:t>Add body copy</a:t>
            </a:r>
          </a:p>
        </p:txBody>
      </p:sp>
      <p:sp>
        <p:nvSpPr>
          <p:cNvPr id="33" name="Picture Placeholder 13">
            <a:extLst>
              <a:ext uri="{FF2B5EF4-FFF2-40B4-BE49-F238E27FC236}">
                <a16:creationId xmlns:a16="http://schemas.microsoft.com/office/drawing/2014/main" id="{E71E5DF2-3DEF-94F9-6D1A-8ED5833B63AB}"/>
              </a:ext>
            </a:extLst>
          </p:cNvPr>
          <p:cNvSpPr>
            <a:spLocks noGrp="1"/>
          </p:cNvSpPr>
          <p:nvPr>
            <p:ph type="pic" sz="quarter" idx="35" hasCustomPrompt="1"/>
          </p:nvPr>
        </p:nvSpPr>
        <p:spPr>
          <a:xfrm>
            <a:off x="10073052" y="1195165"/>
            <a:ext cx="1695448" cy="1464792"/>
          </a:xfrm>
          <a:custGeom>
            <a:avLst/>
            <a:gdLst>
              <a:gd name="connsiteX0" fmla="*/ 0 w 9752628"/>
              <a:gd name="connsiteY0" fmla="*/ 0 h 6857994"/>
              <a:gd name="connsiteX1" fmla="*/ 9752628 w 9752628"/>
              <a:gd name="connsiteY1" fmla="*/ 0 h 6857994"/>
              <a:gd name="connsiteX2" fmla="*/ 9752628 w 9752628"/>
              <a:gd name="connsiteY2" fmla="*/ 6857994 h 6857994"/>
              <a:gd name="connsiteX3" fmla="*/ 0 w 9752628"/>
              <a:gd name="connsiteY3" fmla="*/ 6857994 h 6857994"/>
            </a:gdLst>
            <a:ahLst/>
            <a:cxnLst>
              <a:cxn ang="0">
                <a:pos x="connsiteX0" y="connsiteY0"/>
              </a:cxn>
              <a:cxn ang="0">
                <a:pos x="connsiteX1" y="connsiteY1"/>
              </a:cxn>
              <a:cxn ang="0">
                <a:pos x="connsiteX2" y="connsiteY2"/>
              </a:cxn>
              <a:cxn ang="0">
                <a:pos x="connsiteX3" y="connsiteY3"/>
              </a:cxn>
            </a:cxnLst>
            <a:rect l="l" t="t" r="r" b="b"/>
            <a:pathLst>
              <a:path w="9752628" h="6857994">
                <a:moveTo>
                  <a:pt x="0" y="0"/>
                </a:moveTo>
                <a:lnTo>
                  <a:pt x="9752628" y="0"/>
                </a:lnTo>
                <a:lnTo>
                  <a:pt x="9752628" y="6857994"/>
                </a:lnTo>
                <a:lnTo>
                  <a:pt x="0" y="6857994"/>
                </a:lnTo>
                <a:close/>
              </a:path>
            </a:pathLst>
          </a:custGeom>
          <a:solidFill>
            <a:schemeClr val="bg2">
              <a:lumMod val="40000"/>
              <a:lumOff val="60000"/>
            </a:schemeClr>
          </a:solidFill>
        </p:spPr>
        <p:txBody>
          <a:bodyPr wrap="square">
            <a:noAutofit/>
          </a:bodyPr>
          <a:lstStyle>
            <a:lvl1pPr marL="0" indent="0">
              <a:buNone/>
              <a:defRPr sz="1400"/>
            </a:lvl1pPr>
          </a:lstStyle>
          <a:p>
            <a:r>
              <a:rPr lang="en-US" dirty="0"/>
              <a:t>Click on the icon to add picture</a:t>
            </a:r>
            <a:endParaRPr lang="en-GB" dirty="0"/>
          </a:p>
        </p:txBody>
      </p:sp>
      <p:sp>
        <p:nvSpPr>
          <p:cNvPr id="34" name="Text Placeholder 3">
            <a:extLst>
              <a:ext uri="{FF2B5EF4-FFF2-40B4-BE49-F238E27FC236}">
                <a16:creationId xmlns:a16="http://schemas.microsoft.com/office/drawing/2014/main" id="{27AC71E2-45A1-9919-708A-BB969A20DD12}"/>
              </a:ext>
            </a:extLst>
          </p:cNvPr>
          <p:cNvSpPr>
            <a:spLocks noGrp="1"/>
          </p:cNvSpPr>
          <p:nvPr>
            <p:ph type="body" sz="quarter" idx="20" hasCustomPrompt="1"/>
          </p:nvPr>
        </p:nvSpPr>
        <p:spPr>
          <a:xfrm>
            <a:off x="394393" y="403475"/>
            <a:ext cx="5542976" cy="362069"/>
          </a:xfrm>
          <a:prstGeom prst="rect">
            <a:avLst/>
          </a:prstGeom>
        </p:spPr>
        <p:txBody>
          <a:bodyPr/>
          <a:lstStyle>
            <a:lvl1pPr marL="0" indent="0">
              <a:lnSpc>
                <a:spcPct val="110000"/>
              </a:lnSpc>
              <a:buNone/>
              <a:defRPr sz="1600" b="1">
                <a:solidFill>
                  <a:schemeClr val="accent1"/>
                </a:solidFill>
              </a:defRPr>
            </a:lvl1pPr>
          </a:lstStyle>
          <a:p>
            <a:pPr lvl="0"/>
            <a:r>
              <a:rPr lang="en-GB" dirty="0"/>
              <a:t>Add section title on one line</a:t>
            </a:r>
          </a:p>
        </p:txBody>
      </p:sp>
      <p:sp>
        <p:nvSpPr>
          <p:cNvPr id="4" name="Text Placeholder 3"/>
          <p:cNvSpPr>
            <a:spLocks noGrp="1"/>
          </p:cNvSpPr>
          <p:nvPr>
            <p:ph type="body" sz="quarter" idx="36" hasCustomPrompt="1"/>
          </p:nvPr>
        </p:nvSpPr>
        <p:spPr>
          <a:xfrm>
            <a:off x="2312988" y="2984278"/>
            <a:ext cx="1778000" cy="325437"/>
          </a:xfrm>
          <a:prstGeom prst="rect">
            <a:avLst/>
          </a:prstGeom>
        </p:spPr>
        <p:txBody>
          <a:bodyPr/>
          <a:lstStyle>
            <a:lvl1pPr marL="0" indent="0">
              <a:buNone/>
              <a:defRPr sz="1600" baseline="0">
                <a:solidFill>
                  <a:schemeClr val="accent1"/>
                </a:solidFill>
              </a:defRPr>
            </a:lvl1pPr>
          </a:lstStyle>
          <a:p>
            <a:pPr lvl="0"/>
            <a:r>
              <a:rPr lang="en-US" dirty="0"/>
              <a:t>Title here</a:t>
            </a:r>
            <a:endParaRPr lang="en-GB" dirty="0"/>
          </a:p>
        </p:txBody>
      </p:sp>
      <p:sp>
        <p:nvSpPr>
          <p:cNvPr id="36" name="Text Placeholder 3"/>
          <p:cNvSpPr>
            <a:spLocks noGrp="1"/>
          </p:cNvSpPr>
          <p:nvPr>
            <p:ph type="body" sz="quarter" idx="37" hasCustomPrompt="1"/>
          </p:nvPr>
        </p:nvSpPr>
        <p:spPr>
          <a:xfrm>
            <a:off x="4232275" y="2984230"/>
            <a:ext cx="1778000" cy="325437"/>
          </a:xfrm>
          <a:prstGeom prst="rect">
            <a:avLst/>
          </a:prstGeom>
        </p:spPr>
        <p:txBody>
          <a:bodyPr/>
          <a:lstStyle>
            <a:lvl1pPr marL="0" indent="0">
              <a:buNone/>
              <a:defRPr sz="1600" baseline="0">
                <a:solidFill>
                  <a:schemeClr val="accent1"/>
                </a:solidFill>
              </a:defRPr>
            </a:lvl1pPr>
          </a:lstStyle>
          <a:p>
            <a:pPr lvl="0"/>
            <a:r>
              <a:rPr lang="en-US" dirty="0"/>
              <a:t>Title here</a:t>
            </a:r>
            <a:endParaRPr lang="en-GB" dirty="0"/>
          </a:p>
        </p:txBody>
      </p:sp>
      <p:sp>
        <p:nvSpPr>
          <p:cNvPr id="37" name="Text Placeholder 3"/>
          <p:cNvSpPr>
            <a:spLocks noGrp="1"/>
          </p:cNvSpPr>
          <p:nvPr>
            <p:ph type="body" sz="quarter" idx="38" hasCustomPrompt="1"/>
          </p:nvPr>
        </p:nvSpPr>
        <p:spPr>
          <a:xfrm>
            <a:off x="6152127" y="2984230"/>
            <a:ext cx="1778000" cy="325437"/>
          </a:xfrm>
          <a:prstGeom prst="rect">
            <a:avLst/>
          </a:prstGeom>
        </p:spPr>
        <p:txBody>
          <a:bodyPr/>
          <a:lstStyle>
            <a:lvl1pPr marL="0" indent="0">
              <a:buNone/>
              <a:defRPr sz="1600" baseline="0">
                <a:solidFill>
                  <a:schemeClr val="accent1"/>
                </a:solidFill>
              </a:defRPr>
            </a:lvl1pPr>
          </a:lstStyle>
          <a:p>
            <a:pPr lvl="0"/>
            <a:r>
              <a:rPr lang="en-US" dirty="0"/>
              <a:t>Title here</a:t>
            </a:r>
            <a:endParaRPr lang="en-GB" dirty="0"/>
          </a:p>
        </p:txBody>
      </p:sp>
      <p:sp>
        <p:nvSpPr>
          <p:cNvPr id="38" name="Text Placeholder 3"/>
          <p:cNvSpPr>
            <a:spLocks noGrp="1"/>
          </p:cNvSpPr>
          <p:nvPr>
            <p:ph type="body" sz="quarter" idx="39" hasCustomPrompt="1"/>
          </p:nvPr>
        </p:nvSpPr>
        <p:spPr>
          <a:xfrm>
            <a:off x="8070849" y="2981254"/>
            <a:ext cx="1778000" cy="325437"/>
          </a:xfrm>
          <a:prstGeom prst="rect">
            <a:avLst/>
          </a:prstGeom>
        </p:spPr>
        <p:txBody>
          <a:bodyPr/>
          <a:lstStyle>
            <a:lvl1pPr marL="0" indent="0">
              <a:buNone/>
              <a:defRPr sz="1600" baseline="0">
                <a:solidFill>
                  <a:schemeClr val="accent1"/>
                </a:solidFill>
              </a:defRPr>
            </a:lvl1pPr>
          </a:lstStyle>
          <a:p>
            <a:pPr lvl="0"/>
            <a:r>
              <a:rPr lang="en-US" dirty="0"/>
              <a:t>Title here</a:t>
            </a:r>
            <a:endParaRPr lang="en-GB" dirty="0"/>
          </a:p>
        </p:txBody>
      </p:sp>
      <p:sp>
        <p:nvSpPr>
          <p:cNvPr id="39" name="Text Placeholder 3"/>
          <p:cNvSpPr>
            <a:spLocks noGrp="1"/>
          </p:cNvSpPr>
          <p:nvPr>
            <p:ph type="body" sz="quarter" idx="40" hasCustomPrompt="1"/>
          </p:nvPr>
        </p:nvSpPr>
        <p:spPr>
          <a:xfrm>
            <a:off x="9989571" y="2981254"/>
            <a:ext cx="1778000" cy="325437"/>
          </a:xfrm>
          <a:prstGeom prst="rect">
            <a:avLst/>
          </a:prstGeom>
        </p:spPr>
        <p:txBody>
          <a:bodyPr/>
          <a:lstStyle>
            <a:lvl1pPr marL="0" indent="0">
              <a:buNone/>
              <a:defRPr sz="1600" baseline="0">
                <a:solidFill>
                  <a:schemeClr val="accent1"/>
                </a:solidFill>
              </a:defRPr>
            </a:lvl1pPr>
          </a:lstStyle>
          <a:p>
            <a:pPr lvl="0"/>
            <a:r>
              <a:rPr lang="en-US" dirty="0"/>
              <a:t>Title here</a:t>
            </a:r>
            <a:endParaRPr lang="en-GB" dirty="0"/>
          </a:p>
        </p:txBody>
      </p:sp>
    </p:spTree>
    <p:extLst>
      <p:ext uri="{BB962C8B-B14F-4D97-AF65-F5344CB8AC3E}">
        <p14:creationId xmlns:p14="http://schemas.microsoft.com/office/powerpoint/2010/main" val="2084536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 name="Title Placeholder 1">
            <a:extLst>
              <a:ext uri="{FF2B5EF4-FFF2-40B4-BE49-F238E27FC236}">
                <a16:creationId xmlns:a16="http://schemas.microsoft.com/office/drawing/2014/main" id="{152E6E88-EBCA-D0EC-2E27-BCC1166DA6C1}"/>
              </a:ext>
            </a:extLst>
          </p:cNvPr>
          <p:cNvSpPr>
            <a:spLocks noGrp="1"/>
          </p:cNvSpPr>
          <p:nvPr>
            <p:ph type="title"/>
          </p:nvPr>
        </p:nvSpPr>
        <p:spPr>
          <a:xfrm>
            <a:off x="479425" y="470187"/>
            <a:ext cx="5735843" cy="303883"/>
          </a:xfrm>
          <a:prstGeom prst="rect">
            <a:avLst/>
          </a:prstGeom>
        </p:spPr>
        <p:txBody>
          <a:bodyPr vert="horz" lIns="0" tIns="0" rIns="0" bIns="0" rtlCol="0" anchor="t">
            <a:noAutofit/>
          </a:bodyPr>
          <a:lstStyle/>
          <a:p>
            <a:r>
              <a:rPr lang="en-US" dirty="0"/>
              <a:t>Add section title on one line</a:t>
            </a:r>
            <a:endParaRPr lang="en-GB" dirty="0"/>
          </a:p>
        </p:txBody>
      </p:sp>
      <p:sp>
        <p:nvSpPr>
          <p:cNvPr id="51" name="Text Placeholder 2">
            <a:extLst>
              <a:ext uri="{FF2B5EF4-FFF2-40B4-BE49-F238E27FC236}">
                <a16:creationId xmlns:a16="http://schemas.microsoft.com/office/drawing/2014/main" id="{862E5C15-D43D-1166-5DA2-50569688F430}"/>
              </a:ext>
            </a:extLst>
          </p:cNvPr>
          <p:cNvSpPr>
            <a:spLocks noGrp="1"/>
          </p:cNvSpPr>
          <p:nvPr>
            <p:ph type="body" idx="1"/>
          </p:nvPr>
        </p:nvSpPr>
        <p:spPr>
          <a:xfrm>
            <a:off x="479425" y="2560320"/>
            <a:ext cx="5735843" cy="3281680"/>
          </a:xfrm>
          <a:prstGeom prst="rect">
            <a:avLst/>
          </a:prstGeom>
        </p:spPr>
        <p:txBody>
          <a:bodyPr vert="horz" lIns="0" tIns="0" rIns="0" bIns="0" rtlCol="0">
            <a:noAutofit/>
          </a:body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Rectangle 7">
            <a:extLst>
              <a:ext uri="{FF2B5EF4-FFF2-40B4-BE49-F238E27FC236}">
                <a16:creationId xmlns:a16="http://schemas.microsoft.com/office/drawing/2014/main" id="{725D5839-15DF-8D73-AF8D-A4FC1E1B10D1}"/>
              </a:ext>
            </a:extLst>
          </p:cNvPr>
          <p:cNvSpPr/>
          <p:nvPr userDrawn="1"/>
        </p:nvSpPr>
        <p:spPr>
          <a:xfrm>
            <a:off x="12433738" y="0"/>
            <a:ext cx="2049518" cy="2942898"/>
          </a:xfrm>
          <a:prstGeom prst="rect">
            <a:avLst/>
          </a:prstGeom>
          <a:solidFill>
            <a:schemeClr val="tx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GB" sz="1200" b="1" dirty="0">
                <a:latin typeface="+mn-lt"/>
              </a:rPr>
              <a:t>HOW TO UPDATE THE FOOTER</a:t>
            </a:r>
          </a:p>
          <a:p>
            <a:pPr algn="l"/>
            <a:endParaRPr lang="en-GB" sz="1200" b="1" dirty="0">
              <a:latin typeface="+mn-lt"/>
            </a:endParaRPr>
          </a:p>
          <a:p>
            <a:pPr marL="228600" indent="-228600" algn="l">
              <a:buFont typeface="+mj-lt"/>
              <a:buAutoNum type="arabicPeriod"/>
            </a:pPr>
            <a:r>
              <a:rPr lang="en-GB" sz="1200" b="0" dirty="0">
                <a:latin typeface="+mn-lt"/>
              </a:rPr>
              <a:t>View </a:t>
            </a:r>
          </a:p>
          <a:p>
            <a:pPr marL="228600" indent="-228600" algn="l">
              <a:buFont typeface="+mj-lt"/>
              <a:buAutoNum type="arabicPeriod"/>
            </a:pPr>
            <a:r>
              <a:rPr lang="en-GB" sz="1200" b="0" dirty="0">
                <a:latin typeface="+mn-lt"/>
              </a:rPr>
              <a:t>Slide Master</a:t>
            </a:r>
          </a:p>
          <a:p>
            <a:pPr marL="228600" indent="-228600" algn="l">
              <a:buFont typeface="+mj-lt"/>
              <a:buAutoNum type="arabicPeriod"/>
            </a:pPr>
            <a:r>
              <a:rPr lang="en-GB" sz="1200" b="0" dirty="0">
                <a:latin typeface="+mn-lt"/>
              </a:rPr>
              <a:t>Scroll to very first page that is numbered (1)</a:t>
            </a:r>
          </a:p>
          <a:p>
            <a:pPr marL="228600" indent="-228600" algn="l">
              <a:buFont typeface="+mj-lt"/>
              <a:buAutoNum type="arabicPeriod"/>
            </a:pPr>
            <a:r>
              <a:rPr lang="en-GB" sz="1200" b="0" dirty="0">
                <a:latin typeface="+mn-lt"/>
              </a:rPr>
              <a:t>Update the Presentation Title and date (be careful not to delete the page number)</a:t>
            </a:r>
          </a:p>
          <a:p>
            <a:pPr marL="228600" indent="-228600" algn="l">
              <a:buFont typeface="+mj-lt"/>
              <a:buAutoNum type="arabicPeriod"/>
            </a:pPr>
            <a:r>
              <a:rPr lang="en-GB" sz="1200" b="0" dirty="0">
                <a:latin typeface="+mn-lt"/>
              </a:rPr>
              <a:t>Close master view / view normal</a:t>
            </a:r>
          </a:p>
        </p:txBody>
      </p:sp>
      <p:sp>
        <p:nvSpPr>
          <p:cNvPr id="3" name="TextBox 2">
            <a:extLst>
              <a:ext uri="{FF2B5EF4-FFF2-40B4-BE49-F238E27FC236}">
                <a16:creationId xmlns:a16="http://schemas.microsoft.com/office/drawing/2014/main" id="{E3A123F2-A3B2-9A03-13BD-2169F504824E}"/>
              </a:ext>
            </a:extLst>
          </p:cNvPr>
          <p:cNvSpPr txBox="1"/>
          <p:nvPr userDrawn="1"/>
        </p:nvSpPr>
        <p:spPr>
          <a:xfrm>
            <a:off x="479425" y="6162558"/>
            <a:ext cx="736600" cy="367517"/>
          </a:xfrm>
          <a:prstGeom prst="rect">
            <a:avLst/>
          </a:prstGeom>
          <a:noFill/>
        </p:spPr>
        <p:txBody>
          <a:bodyPr wrap="square" lIns="0" tIns="0" rIns="0" bIns="0" rtlCol="0" anchor="ctr">
            <a:noAutofit/>
          </a:bodyPr>
          <a:lstStyle/>
          <a:p>
            <a:pPr algn="l">
              <a:lnSpc>
                <a:spcPct val="100000"/>
              </a:lnSpc>
              <a:spcBef>
                <a:spcPts val="0"/>
              </a:spcBef>
            </a:pPr>
            <a:fld id="{B35DF284-1727-4595-8F5D-103E8F8818A3}" type="slidenum">
              <a:rPr lang="en-US" sz="1050" baseline="0" smtClean="0">
                <a:solidFill>
                  <a:schemeClr val="accent1"/>
                </a:solidFill>
                <a:latin typeface="+mj-lt"/>
              </a:rPr>
              <a:pPr algn="l">
                <a:lnSpc>
                  <a:spcPct val="100000"/>
                </a:lnSpc>
                <a:spcBef>
                  <a:spcPts val="0"/>
                </a:spcBef>
              </a:pPr>
              <a:t>‹#›</a:t>
            </a:fld>
            <a:r>
              <a:rPr lang="en-US" sz="1050" b="0" baseline="0" dirty="0">
                <a:solidFill>
                  <a:schemeClr val="accent1"/>
                </a:solidFill>
                <a:latin typeface="+mj-lt"/>
              </a:rPr>
              <a:t> </a:t>
            </a:r>
            <a:endParaRPr lang="en-GB" sz="1050" b="0" baseline="0" dirty="0">
              <a:solidFill>
                <a:schemeClr val="accent1"/>
              </a:solidFill>
              <a:latin typeface="+mj-lt"/>
            </a:endParaRPr>
          </a:p>
        </p:txBody>
      </p:sp>
      <p:pic>
        <p:nvPicPr>
          <p:cNvPr id="12" name="Picture 11">
            <a:extLst>
              <a:ext uri="{FF2B5EF4-FFF2-40B4-BE49-F238E27FC236}">
                <a16:creationId xmlns:a16="http://schemas.microsoft.com/office/drawing/2014/main" id="{BD261B20-908C-FA47-B007-6F210C8455CE}"/>
              </a:ext>
            </a:extLst>
          </p:cNvPr>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9588131" y="5851462"/>
            <a:ext cx="2320668" cy="821558"/>
          </a:xfrm>
          <a:prstGeom prst="rect">
            <a:avLst/>
          </a:prstGeom>
        </p:spPr>
      </p:pic>
    </p:spTree>
    <p:extLst>
      <p:ext uri="{BB962C8B-B14F-4D97-AF65-F5344CB8AC3E}">
        <p14:creationId xmlns:p14="http://schemas.microsoft.com/office/powerpoint/2010/main" val="2819450292"/>
      </p:ext>
    </p:extLst>
  </p:cSld>
  <p:clrMap bg1="lt1" tx1="dk1" bg2="lt2" tx2="dk2" accent1="accent1" accent2="accent2" accent3="accent3" accent4="accent4" accent5="accent5" accent6="accent6" hlink="hlink" folHlink="folHlink"/>
  <p:sldLayoutIdLst>
    <p:sldLayoutId id="2147484196" r:id="rId1"/>
    <p:sldLayoutId id="2147484132" r:id="rId2"/>
    <p:sldLayoutId id="2147484131" r:id="rId3"/>
    <p:sldLayoutId id="2147484209" r:id="rId4"/>
    <p:sldLayoutId id="2147484133" r:id="rId5"/>
    <p:sldLayoutId id="2147484144" r:id="rId6"/>
    <p:sldLayoutId id="2147484138" r:id="rId7"/>
    <p:sldLayoutId id="2147484142" r:id="rId8"/>
    <p:sldLayoutId id="2147484140" r:id="rId9"/>
    <p:sldLayoutId id="2147484210" r:id="rId10"/>
    <p:sldLayoutId id="2147484197" r:id="rId11"/>
    <p:sldLayoutId id="2147484211" r:id="rId12"/>
    <p:sldLayoutId id="2147484214" r:id="rId13"/>
    <p:sldLayoutId id="2147484208" r:id="rId14"/>
    <p:sldLayoutId id="2147484106" r:id="rId15"/>
    <p:sldLayoutId id="2147484118" r:id="rId16"/>
    <p:sldLayoutId id="2147484109" r:id="rId17"/>
    <p:sldLayoutId id="2147484110" r:id="rId18"/>
    <p:sldLayoutId id="2147484212" r:id="rId19"/>
    <p:sldLayoutId id="2147484194" r:id="rId20"/>
    <p:sldLayoutId id="2147484213" r:id="rId21"/>
    <p:sldLayoutId id="2147484216" r:id="rId22"/>
    <p:sldLayoutId id="2147484218" r:id="rId23"/>
    <p:sldLayoutId id="2147484224" r:id="rId24"/>
  </p:sldLayoutIdLst>
  <p:txStyles>
    <p:titleStyle>
      <a:lvl1pPr algn="l" defTabSz="914400" rtl="0" eaLnBrk="1" latinLnBrk="0" hangingPunct="1">
        <a:lnSpc>
          <a:spcPct val="90000"/>
        </a:lnSpc>
        <a:spcBef>
          <a:spcPts val="0"/>
        </a:spcBef>
        <a:buNone/>
        <a:defRPr sz="1600" b="1" kern="1200" cap="none" baseline="0">
          <a:solidFill>
            <a:schemeClr val="accent1"/>
          </a:solidFill>
          <a:latin typeface="+mj-lt"/>
          <a:ea typeface="EuropeaEco" pitchFamily="2" charset="0"/>
          <a:cs typeface="+mj-cs"/>
        </a:defRPr>
      </a:lvl1pPr>
    </p:titleStyle>
    <p:bodyStyle>
      <a:lvl1pPr marL="0" indent="0" algn="l" defTabSz="914400" rtl="0" eaLnBrk="1" latinLnBrk="0" hangingPunct="1">
        <a:lnSpc>
          <a:spcPct val="100000"/>
        </a:lnSpc>
        <a:spcBef>
          <a:spcPts val="0"/>
        </a:spcBef>
        <a:buFont typeface="Myriad Pro" panose="020B0604020202020204" pitchFamily="34" charset="0"/>
        <a:buNone/>
        <a:defRPr sz="1800" kern="1200" baseline="0">
          <a:solidFill>
            <a:schemeClr val="tx1"/>
          </a:solidFill>
          <a:latin typeface="+mj-lt"/>
          <a:ea typeface="+mn-ea"/>
          <a:cs typeface="+mn-cs"/>
        </a:defRPr>
      </a:lvl1pPr>
      <a:lvl2pPr marL="179388" indent="-179388" algn="l" defTabSz="914400" rtl="0" eaLnBrk="1" latinLnBrk="0" hangingPunct="1">
        <a:lnSpc>
          <a:spcPct val="100000"/>
        </a:lnSpc>
        <a:spcBef>
          <a:spcPts val="0"/>
        </a:spcBef>
        <a:buClr>
          <a:schemeClr val="accent1"/>
        </a:buClr>
        <a:buFont typeface="EuropeaEco" pitchFamily="2" charset="0"/>
        <a:buChar char="•"/>
        <a:defRPr sz="1800" kern="1200" baseline="0">
          <a:solidFill>
            <a:schemeClr val="tx1"/>
          </a:solidFill>
          <a:latin typeface="+mj-lt"/>
          <a:ea typeface="+mn-ea"/>
          <a:cs typeface="+mn-cs"/>
        </a:defRPr>
      </a:lvl2pPr>
      <a:lvl3pPr marL="357188" indent="-177800" algn="l" defTabSz="914400" rtl="0" eaLnBrk="1" latinLnBrk="0" hangingPunct="1">
        <a:lnSpc>
          <a:spcPct val="100000"/>
        </a:lnSpc>
        <a:spcBef>
          <a:spcPts val="0"/>
        </a:spcBef>
        <a:buClr>
          <a:schemeClr val="accent1"/>
        </a:buClr>
        <a:buFont typeface="EuropeaEco" pitchFamily="2" charset="0"/>
        <a:buChar char="–"/>
        <a:defRPr sz="1600" kern="1200" baseline="0">
          <a:solidFill>
            <a:schemeClr val="tx1"/>
          </a:solidFill>
          <a:latin typeface="+mj-lt"/>
          <a:ea typeface="+mn-ea"/>
          <a:cs typeface="+mn-cs"/>
        </a:defRPr>
      </a:lvl3pPr>
      <a:lvl4pPr marL="536575" indent="-179388" algn="l" defTabSz="914400" rtl="0" eaLnBrk="1" latinLnBrk="0" hangingPunct="1">
        <a:lnSpc>
          <a:spcPct val="100000"/>
        </a:lnSpc>
        <a:spcBef>
          <a:spcPts val="0"/>
        </a:spcBef>
        <a:buClr>
          <a:schemeClr val="accent1"/>
        </a:buClr>
        <a:buFont typeface="EuropeaEco" pitchFamily="2" charset="0"/>
        <a:buChar char=" "/>
        <a:defRPr sz="1400" kern="1200" baseline="0">
          <a:solidFill>
            <a:schemeClr val="tx1"/>
          </a:solidFill>
          <a:latin typeface="+mj-lt"/>
          <a:ea typeface="+mn-ea"/>
          <a:cs typeface="+mn-cs"/>
        </a:defRPr>
      </a:lvl4pPr>
      <a:lvl5pPr marL="719138" indent="-182563" algn="l" defTabSz="914400" rtl="0" eaLnBrk="1" latinLnBrk="0" hangingPunct="1">
        <a:lnSpc>
          <a:spcPct val="100000"/>
        </a:lnSpc>
        <a:spcBef>
          <a:spcPts val="0"/>
        </a:spcBef>
        <a:buClr>
          <a:schemeClr val="accent1"/>
        </a:buClr>
        <a:buFont typeface="EuropeaEco" pitchFamily="2" charset="0"/>
        <a:buChar char="–"/>
        <a:defRPr sz="1200" kern="1200" baseline="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7" orient="horz" pos="291">
          <p15:clr>
            <a:srgbClr val="F26B43"/>
          </p15:clr>
        </p15:guide>
        <p15:guide id="11" pos="7378">
          <p15:clr>
            <a:srgbClr val="F26B43"/>
          </p15:clr>
        </p15:guide>
        <p15:guide id="12" pos="302">
          <p15:clr>
            <a:srgbClr val="F26B43"/>
          </p15:clr>
        </p15:guide>
        <p15:guide id="16" pos="766">
          <p15:clr>
            <a:srgbClr val="5ACBF0"/>
          </p15:clr>
        </p15:guide>
        <p15:guide id="17" pos="2116">
          <p15:clr>
            <a:srgbClr val="5ACBF0"/>
          </p15:clr>
        </p15:guide>
        <p15:guide id="18" pos="4503">
          <p15:clr>
            <a:srgbClr val="5ACBF0"/>
          </p15:clr>
        </p15:guide>
        <p15:guide id="19" pos="4979">
          <p15:clr>
            <a:srgbClr val="5ACBF0"/>
          </p15:clr>
        </p15:guide>
        <p15:guide id="20" orient="horz" pos="890">
          <p15:clr>
            <a:srgbClr val="F26B43"/>
          </p15:clr>
        </p15:guide>
        <p15:guide id="21" pos="907">
          <p15:clr>
            <a:srgbClr val="5ACBF0"/>
          </p15:clr>
        </p15:guide>
        <p15:guide id="22" pos="1368">
          <p15:clr>
            <a:srgbClr val="5ACBF0"/>
          </p15:clr>
        </p15:guide>
        <p15:guide id="23" pos="1503">
          <p15:clr>
            <a:srgbClr val="5ACBF0"/>
          </p15:clr>
        </p15:guide>
        <p15:guide id="24" pos="1968">
          <p15:clr>
            <a:srgbClr val="5ACBF0"/>
          </p15:clr>
        </p15:guide>
        <p15:guide id="25" pos="2569">
          <p15:clr>
            <a:srgbClr val="5ACBF0"/>
          </p15:clr>
        </p15:guide>
        <p15:guide id="26" pos="2705">
          <p15:clr>
            <a:srgbClr val="5ACBF0"/>
          </p15:clr>
        </p15:guide>
        <p15:guide id="27" pos="3176">
          <p15:clr>
            <a:srgbClr val="5ACBF0"/>
          </p15:clr>
        </p15:guide>
        <p15:guide id="28" pos="3311">
          <p15:clr>
            <a:srgbClr val="5ACBF0"/>
          </p15:clr>
        </p15:guide>
        <p15:guide id="29" pos="3772">
          <p15:clr>
            <a:srgbClr val="5ACBF0"/>
          </p15:clr>
        </p15:guide>
        <p15:guide id="30" pos="3907">
          <p15:clr>
            <a:srgbClr val="5ACBF0"/>
          </p15:clr>
        </p15:guide>
        <p15:guide id="31" pos="4373">
          <p15:clr>
            <a:srgbClr val="5ACBF0"/>
          </p15:clr>
        </p15:guide>
        <p15:guide id="32" pos="5109">
          <p15:clr>
            <a:srgbClr val="5ACBF0"/>
          </p15:clr>
        </p15:guide>
        <p15:guide id="33" pos="5575">
          <p15:clr>
            <a:srgbClr val="5ACBF0"/>
          </p15:clr>
        </p15:guide>
        <p15:guide id="34" pos="5705">
          <p15:clr>
            <a:srgbClr val="5ACBF0"/>
          </p15:clr>
        </p15:guide>
        <p15:guide id="35" pos="6171">
          <p15:clr>
            <a:srgbClr val="5ACBF0"/>
          </p15:clr>
        </p15:guide>
        <p15:guide id="36" pos="6311">
          <p15:clr>
            <a:srgbClr val="5ACBF0"/>
          </p15:clr>
        </p15:guide>
        <p15:guide id="37" pos="6777">
          <p15:clr>
            <a:srgbClr val="5ACBF0"/>
          </p15:clr>
        </p15:guide>
        <p15:guide id="38" pos="6907">
          <p15:clr>
            <a:srgbClr val="5ACBF0"/>
          </p15:clr>
        </p15:guide>
        <p15:guide id="39" orient="horz" pos="402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hyperlink" Target="https://www.eurocontrol.int/sites/default/files/2026-03/eurocontrol-aviation-trends-issue-11.pdf" TargetMode="External"/><Relationship Id="rId5" Type="http://schemas.openxmlformats.org/officeDocument/2006/relationships/hyperlink" Target="https://www.easa.europa.eu/en/domains/air-operations/czibs" TargetMode="Externa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hyperlink" Target="https://www.reuters.com/business/energy/how-airlines-have-hedged-against-fuel-price-increases-2026-03-12/" TargetMode="External"/><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hyperlink" Target="https://investor.ryanair.com/results-centre/fy26-result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3.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3.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hyperlink" Target="mailto:aisling.reynolds@ucd.ie"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D06C2FC2-0677-E8E4-0A81-438B2CB8229D}"/>
              </a:ext>
            </a:extLst>
          </p:cNvPr>
          <p:cNvSpPr>
            <a:spLocks noGrp="1"/>
          </p:cNvSpPr>
          <p:nvPr>
            <p:ph type="ctrTitle"/>
          </p:nvPr>
        </p:nvSpPr>
        <p:spPr>
          <a:xfrm>
            <a:off x="479425" y="2200021"/>
            <a:ext cx="8457841" cy="1655762"/>
          </a:xfrm>
        </p:spPr>
        <p:txBody>
          <a:bodyPr/>
          <a:lstStyle/>
          <a:p>
            <a:r>
              <a:rPr lang="en-GB" dirty="0"/>
              <a:t>Competitiveness of the Aviation Sector: The Impact of Fuels Prices in the Aftermath of the Middle East Crisis</a:t>
            </a:r>
          </a:p>
        </p:txBody>
      </p:sp>
      <p:sp>
        <p:nvSpPr>
          <p:cNvPr id="2" name="Subtitle">
            <a:extLst>
              <a:ext uri="{FF2B5EF4-FFF2-40B4-BE49-F238E27FC236}">
                <a16:creationId xmlns:a16="http://schemas.microsoft.com/office/drawing/2014/main" id="{C1F5DE69-D04B-432C-573A-9C39961E1780}"/>
              </a:ext>
            </a:extLst>
          </p:cNvPr>
          <p:cNvSpPr>
            <a:spLocks noGrp="1"/>
          </p:cNvSpPr>
          <p:nvPr>
            <p:ph type="subTitle" idx="1"/>
          </p:nvPr>
        </p:nvSpPr>
        <p:spPr>
          <a:xfrm>
            <a:off x="479425" y="4096242"/>
            <a:ext cx="6462713" cy="1515801"/>
          </a:xfrm>
        </p:spPr>
        <p:txBody>
          <a:bodyPr/>
          <a:lstStyle/>
          <a:p>
            <a:r>
              <a:rPr lang="en-GB" dirty="0"/>
              <a:t>Aisling J. Reynolds-Feighan</a:t>
            </a:r>
          </a:p>
          <a:p>
            <a:r>
              <a:rPr lang="en-GB" sz="1800" dirty="0"/>
              <a:t>Professor of Transport Economics</a:t>
            </a:r>
          </a:p>
          <a:p>
            <a:r>
              <a:rPr lang="en-GB" sz="1800" dirty="0"/>
              <a:t>UCD School of Economics</a:t>
            </a:r>
          </a:p>
          <a:p>
            <a:r>
              <a:rPr lang="en-GB" sz="1800" dirty="0"/>
              <a:t>University College Dublin</a:t>
            </a:r>
          </a:p>
          <a:p>
            <a:r>
              <a:rPr lang="en-GB" sz="1800" dirty="0"/>
              <a:t>Ireland</a:t>
            </a:r>
          </a:p>
        </p:txBody>
      </p:sp>
      <p:pic>
        <p:nvPicPr>
          <p:cNvPr id="4" name="Picture 3" descr="The image depicts a stylized green shield featuring the emblem of University College Dublin.&#10;&#10;AI-generated content may be incorrect.">
            <a:extLst>
              <a:ext uri="{FF2B5EF4-FFF2-40B4-BE49-F238E27FC236}">
                <a16:creationId xmlns:a16="http://schemas.microsoft.com/office/drawing/2014/main" id="{A93A3AA4-D968-DBFB-0493-19088DE9B8D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79425" y="5612043"/>
            <a:ext cx="970527" cy="1098570"/>
          </a:xfrm>
          <a:prstGeom prst="rect">
            <a:avLst/>
          </a:prstGeom>
        </p:spPr>
      </p:pic>
    </p:spTree>
    <p:extLst>
      <p:ext uri="{BB962C8B-B14F-4D97-AF65-F5344CB8AC3E}">
        <p14:creationId xmlns:p14="http://schemas.microsoft.com/office/powerpoint/2010/main" val="2919788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8C8C8"/>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4CC6C21-1885-DC44-9D74-EF8E40618F99}"/>
              </a:ext>
            </a:extLst>
          </p:cNvPr>
          <p:cNvSpPr>
            <a:spLocks noGrp="1"/>
          </p:cNvSpPr>
          <p:nvPr>
            <p:ph type="body" sz="quarter" idx="10"/>
          </p:nvPr>
        </p:nvSpPr>
        <p:spPr/>
        <p:txBody>
          <a:bodyPr/>
          <a:lstStyle/>
          <a:p>
            <a:r>
              <a:rPr lang="en-US" dirty="0"/>
              <a:t>Agenda</a:t>
            </a:r>
          </a:p>
        </p:txBody>
      </p:sp>
      <p:sp>
        <p:nvSpPr>
          <p:cNvPr id="18" name="Text Placeholder 17">
            <a:extLst>
              <a:ext uri="{FF2B5EF4-FFF2-40B4-BE49-F238E27FC236}">
                <a16:creationId xmlns:a16="http://schemas.microsoft.com/office/drawing/2014/main" id="{4D7D3206-C817-731B-04CF-D8A42BCCF765}"/>
              </a:ext>
            </a:extLst>
          </p:cNvPr>
          <p:cNvSpPr>
            <a:spLocks noGrp="1"/>
          </p:cNvSpPr>
          <p:nvPr>
            <p:ph type="body" sz="quarter" idx="11"/>
          </p:nvPr>
        </p:nvSpPr>
        <p:spPr>
          <a:xfrm>
            <a:off x="479424" y="1892300"/>
            <a:ext cx="9509608" cy="4132580"/>
          </a:xfrm>
        </p:spPr>
        <p:txBody>
          <a:bodyPr/>
          <a:lstStyle/>
          <a:p>
            <a:pPr marL="342900" indent="-342900">
              <a:buAutoNum type="arabicPeriod"/>
            </a:pPr>
            <a:r>
              <a:rPr lang="en-GB" dirty="0">
                <a:solidFill>
                  <a:schemeClr val="accent1"/>
                </a:solidFill>
              </a:rPr>
              <a:t>Instability &amp; disruption in fuel availability: Impacts on prices, carriers and airports </a:t>
            </a:r>
          </a:p>
          <a:p>
            <a:pPr marL="342900" indent="-342900">
              <a:buAutoNum type="arabicPeriod"/>
            </a:pPr>
            <a:r>
              <a:rPr lang="en-GB" dirty="0">
                <a:solidFill>
                  <a:schemeClr val="accent1"/>
                </a:solidFill>
              </a:rPr>
              <a:t>Risks to competitiveness</a:t>
            </a:r>
          </a:p>
          <a:p>
            <a:pPr marL="342900" indent="-342900">
              <a:buAutoNum type="arabicPeriod"/>
            </a:pPr>
            <a:r>
              <a:rPr lang="en-GB" dirty="0">
                <a:solidFill>
                  <a:schemeClr val="accent1"/>
                </a:solidFill>
              </a:rPr>
              <a:t>Measures to strengthen </a:t>
            </a:r>
            <a:r>
              <a:rPr lang="en-GB" dirty="0"/>
              <a:t>the sector</a:t>
            </a:r>
          </a:p>
        </p:txBody>
      </p:sp>
    </p:spTree>
    <p:extLst>
      <p:ext uri="{BB962C8B-B14F-4D97-AF65-F5344CB8AC3E}">
        <p14:creationId xmlns:p14="http://schemas.microsoft.com/office/powerpoint/2010/main" val="2299176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A8D017-06C6-2D52-E490-7D430B970AD9}"/>
              </a:ext>
            </a:extLst>
          </p:cNvPr>
          <p:cNvSpPr>
            <a:spLocks noGrp="1"/>
          </p:cNvSpPr>
          <p:nvPr>
            <p:ph type="body" sz="quarter" idx="20"/>
          </p:nvPr>
        </p:nvSpPr>
        <p:spPr/>
        <p:txBody>
          <a:bodyPr/>
          <a:lstStyle/>
          <a:p>
            <a:r>
              <a:rPr lang="en-IE" dirty="0"/>
              <a:t>Airspace Restrictions; Fuel Shortages</a:t>
            </a:r>
          </a:p>
        </p:txBody>
      </p:sp>
      <p:sp>
        <p:nvSpPr>
          <p:cNvPr id="3" name="Title 2">
            <a:extLst>
              <a:ext uri="{FF2B5EF4-FFF2-40B4-BE49-F238E27FC236}">
                <a16:creationId xmlns:a16="http://schemas.microsoft.com/office/drawing/2014/main" id="{B8F072BA-CA96-EADA-9B99-2AC812ED4298}"/>
              </a:ext>
            </a:extLst>
          </p:cNvPr>
          <p:cNvSpPr>
            <a:spLocks noGrp="1"/>
          </p:cNvSpPr>
          <p:nvPr>
            <p:ph type="ctrTitle"/>
          </p:nvPr>
        </p:nvSpPr>
        <p:spPr>
          <a:xfrm>
            <a:off x="394392" y="864777"/>
            <a:ext cx="5983547" cy="965443"/>
          </a:xfrm>
        </p:spPr>
        <p:txBody>
          <a:bodyPr>
            <a:normAutofit fontScale="90000"/>
          </a:bodyPr>
          <a:lstStyle/>
          <a:p>
            <a:r>
              <a:rPr lang="en-IE" dirty="0"/>
              <a:t>EASA Conflict Zones Advisories</a:t>
            </a:r>
          </a:p>
        </p:txBody>
      </p:sp>
      <p:sp>
        <p:nvSpPr>
          <p:cNvPr id="4" name="Text Placeholder 3">
            <a:extLst>
              <a:ext uri="{FF2B5EF4-FFF2-40B4-BE49-F238E27FC236}">
                <a16:creationId xmlns:a16="http://schemas.microsoft.com/office/drawing/2014/main" id="{BA268031-8506-77A7-4716-FCB34E749D51}"/>
              </a:ext>
            </a:extLst>
          </p:cNvPr>
          <p:cNvSpPr>
            <a:spLocks noGrp="1"/>
          </p:cNvSpPr>
          <p:nvPr>
            <p:ph type="body" sz="quarter" idx="21"/>
          </p:nvPr>
        </p:nvSpPr>
        <p:spPr>
          <a:xfrm>
            <a:off x="394392" y="2345908"/>
            <a:ext cx="5826794" cy="3287843"/>
          </a:xfrm>
        </p:spPr>
        <p:txBody>
          <a:bodyPr/>
          <a:lstStyle/>
          <a:p>
            <a:pPr marL="342900" indent="-342900">
              <a:buFont typeface="Arial" panose="020B0604020202020204" pitchFamily="34" charset="0"/>
              <a:buChar char="•"/>
            </a:pPr>
            <a:r>
              <a:rPr lang="en-IE" sz="2400" dirty="0"/>
              <a:t>Air Space Closures: Further restriction of flight paths for long haul</a:t>
            </a:r>
          </a:p>
          <a:p>
            <a:pPr marL="342900" indent="-342900">
              <a:buFont typeface="Arial" panose="020B0604020202020204" pitchFamily="34" charset="0"/>
              <a:buChar char="•"/>
            </a:pPr>
            <a:r>
              <a:rPr lang="en-IE" sz="2400" dirty="0"/>
              <a:t>Impacting connectivity to Asia; Australasia</a:t>
            </a:r>
          </a:p>
          <a:p>
            <a:pPr marL="342900" indent="-342900">
              <a:buFont typeface="Arial" panose="020B0604020202020204" pitchFamily="34" charset="0"/>
              <a:buChar char="•"/>
            </a:pPr>
            <a:r>
              <a:rPr lang="en-IE" sz="2400" dirty="0"/>
              <a:t>EU carriers have withdrawn ME service </a:t>
            </a:r>
          </a:p>
          <a:p>
            <a:pPr marL="342900" indent="-342900">
              <a:buFont typeface="Arial" panose="020B0604020202020204" pitchFamily="34" charset="0"/>
              <a:buChar char="•"/>
            </a:pPr>
            <a:r>
              <a:rPr lang="en-IE" sz="2400" dirty="0"/>
              <a:t>Increased stage length for long haul: increased fuel burn &amp; emissions for re-routed flights</a:t>
            </a:r>
          </a:p>
        </p:txBody>
      </p:sp>
      <p:pic>
        <p:nvPicPr>
          <p:cNvPr id="10" name="Picture 9">
            <a:extLst>
              <a:ext uri="{FF2B5EF4-FFF2-40B4-BE49-F238E27FC236}">
                <a16:creationId xmlns:a16="http://schemas.microsoft.com/office/drawing/2014/main" id="{665939CC-5E83-2C5D-E7DB-860B66FD3CA7}"/>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7215703" y="-222256"/>
            <a:ext cx="4976297" cy="7164477"/>
          </a:xfrm>
          <a:prstGeom prst="rect">
            <a:avLst/>
          </a:prstGeom>
        </p:spPr>
      </p:pic>
      <p:pic>
        <p:nvPicPr>
          <p:cNvPr id="11" name="Picture 10">
            <a:extLst>
              <a:ext uri="{FF2B5EF4-FFF2-40B4-BE49-F238E27FC236}">
                <a16:creationId xmlns:a16="http://schemas.microsoft.com/office/drawing/2014/main" id="{5ADE8189-DAE7-9FA3-0D0D-45D062518D6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98784" y="5808194"/>
            <a:ext cx="2320668" cy="821558"/>
          </a:xfrm>
          <a:prstGeom prst="rect">
            <a:avLst/>
          </a:prstGeom>
        </p:spPr>
      </p:pic>
      <p:sp>
        <p:nvSpPr>
          <p:cNvPr id="13" name="TextBox 12">
            <a:extLst>
              <a:ext uri="{FF2B5EF4-FFF2-40B4-BE49-F238E27FC236}">
                <a16:creationId xmlns:a16="http://schemas.microsoft.com/office/drawing/2014/main" id="{1FDE309E-D696-ED9F-4019-0D6E2BF0956A}"/>
              </a:ext>
            </a:extLst>
          </p:cNvPr>
          <p:cNvSpPr txBox="1"/>
          <p:nvPr/>
        </p:nvSpPr>
        <p:spPr>
          <a:xfrm>
            <a:off x="581192" y="6198865"/>
            <a:ext cx="6740358" cy="430887"/>
          </a:xfrm>
          <a:prstGeom prst="rect">
            <a:avLst/>
          </a:prstGeom>
          <a:noFill/>
        </p:spPr>
        <p:txBody>
          <a:bodyPr wrap="square">
            <a:spAutoFit/>
          </a:bodyPr>
          <a:lstStyle/>
          <a:p>
            <a:r>
              <a:rPr lang="en-IE" sz="1100" dirty="0">
                <a:hlinkClick r:id="rId5"/>
              </a:rPr>
              <a:t>https://www.easa.europa.eu/en/domains/air-operations/czibs</a:t>
            </a:r>
            <a:endParaRPr lang="en-IE" sz="1100" dirty="0"/>
          </a:p>
          <a:p>
            <a:r>
              <a:rPr lang="en-IE" sz="1100" dirty="0">
                <a:hlinkClick r:id="rId6"/>
              </a:rPr>
              <a:t>https://www.eurocontrol.int/sites/default/files/2026-03/eurocontrol-aviation-trends-issue-11.pdf</a:t>
            </a:r>
            <a:r>
              <a:rPr lang="en-IE" sz="1100" dirty="0"/>
              <a:t>  </a:t>
            </a:r>
          </a:p>
        </p:txBody>
      </p:sp>
      <p:sp>
        <p:nvSpPr>
          <p:cNvPr id="6" name="Freeform: Shape 5">
            <a:extLst>
              <a:ext uri="{FF2B5EF4-FFF2-40B4-BE49-F238E27FC236}">
                <a16:creationId xmlns:a16="http://schemas.microsoft.com/office/drawing/2014/main" id="{E8782095-3F4B-B98E-325B-8B7A54C87C5E}"/>
              </a:ext>
            </a:extLst>
          </p:cNvPr>
          <p:cNvSpPr/>
          <p:nvPr/>
        </p:nvSpPr>
        <p:spPr>
          <a:xfrm>
            <a:off x="9295347" y="3429000"/>
            <a:ext cx="990076" cy="688954"/>
          </a:xfrm>
          <a:custGeom>
            <a:avLst/>
            <a:gdLst>
              <a:gd name="csX0" fmla="*/ 0 w 233330"/>
              <a:gd name="csY0" fmla="*/ 69368 h 69368"/>
              <a:gd name="csX1" fmla="*/ 126124 w 233330"/>
              <a:gd name="csY1" fmla="*/ 50449 h 69368"/>
              <a:gd name="csX2" fmla="*/ 176574 w 233330"/>
              <a:gd name="csY2" fmla="*/ 25225 h 69368"/>
              <a:gd name="csX3" fmla="*/ 201799 w 233330"/>
              <a:gd name="csY3" fmla="*/ 12612 h 69368"/>
              <a:gd name="csX4" fmla="*/ 233330 w 233330"/>
              <a:gd name="csY4" fmla="*/ 0 h 69368"/>
            </a:gdLst>
            <a:ahLst/>
            <a:cxnLst>
              <a:cxn ang="0">
                <a:pos x="csX0" y="csY0"/>
              </a:cxn>
              <a:cxn ang="0">
                <a:pos x="csX1" y="csY1"/>
              </a:cxn>
              <a:cxn ang="0">
                <a:pos x="csX2" y="csY2"/>
              </a:cxn>
              <a:cxn ang="0">
                <a:pos x="csX3" y="csY3"/>
              </a:cxn>
              <a:cxn ang="0">
                <a:pos x="csX4" y="csY4"/>
              </a:cxn>
            </a:cxnLst>
            <a:rect l="l" t="t" r="r" b="b"/>
            <a:pathLst>
              <a:path w="233330" h="69368">
                <a:moveTo>
                  <a:pt x="0" y="69368"/>
                </a:moveTo>
                <a:cubicBezTo>
                  <a:pt x="51373" y="64231"/>
                  <a:pt x="75853" y="63855"/>
                  <a:pt x="126124" y="50449"/>
                </a:cubicBezTo>
                <a:cubicBezTo>
                  <a:pt x="161042" y="41137"/>
                  <a:pt x="150680" y="40022"/>
                  <a:pt x="176574" y="25225"/>
                </a:cubicBezTo>
                <a:cubicBezTo>
                  <a:pt x="184736" y="20561"/>
                  <a:pt x="193158" y="16315"/>
                  <a:pt x="201799" y="12612"/>
                </a:cubicBezTo>
                <a:cubicBezTo>
                  <a:pt x="256373" y="-10778"/>
                  <a:pt x="192711" y="20308"/>
                  <a:pt x="233330" y="0"/>
                </a:cubicBezTo>
              </a:path>
            </a:pathLst>
          </a:custGeom>
          <a:noFill/>
          <a:ln w="57150">
            <a:solidFill>
              <a:srgbClr val="66D2A1"/>
            </a:solidFill>
            <a:headEnd type="arrow"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Freeform: Shape 11">
            <a:extLst>
              <a:ext uri="{FF2B5EF4-FFF2-40B4-BE49-F238E27FC236}">
                <a16:creationId xmlns:a16="http://schemas.microsoft.com/office/drawing/2014/main" id="{68D41643-4ED3-2D41-B4DA-6E42F48305EE}"/>
              </a:ext>
            </a:extLst>
          </p:cNvPr>
          <p:cNvSpPr/>
          <p:nvPr/>
        </p:nvSpPr>
        <p:spPr>
          <a:xfrm>
            <a:off x="9287813" y="3970984"/>
            <a:ext cx="2421229" cy="413661"/>
          </a:xfrm>
          <a:custGeom>
            <a:avLst/>
            <a:gdLst>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045335 w 2337516"/>
              <a:gd name="csY55" fmla="*/ 394952 h 592428"/>
              <a:gd name="csX56" fmla="*/ 1064654 w 2337516"/>
              <a:gd name="csY56" fmla="*/ 390659 h 592428"/>
              <a:gd name="csX57" fmla="*/ 1071093 w 2337516"/>
              <a:gd name="csY57" fmla="*/ 384220 h 592428"/>
              <a:gd name="csX58" fmla="*/ 1083972 w 2337516"/>
              <a:gd name="csY58" fmla="*/ 382073 h 592428"/>
              <a:gd name="csX59" fmla="*/ 1118316 w 2337516"/>
              <a:gd name="csY59" fmla="*/ 377780 h 592428"/>
              <a:gd name="csX60" fmla="*/ 1133341 w 2337516"/>
              <a:gd name="csY60" fmla="*/ 375634 h 592428"/>
              <a:gd name="csX61" fmla="*/ 1159099 w 2337516"/>
              <a:gd name="csY61" fmla="*/ 373487 h 592428"/>
              <a:gd name="csX62" fmla="*/ 1189149 w 2337516"/>
              <a:gd name="csY62" fmla="*/ 369194 h 592428"/>
              <a:gd name="csX63" fmla="*/ 1229932 w 2337516"/>
              <a:gd name="csY63" fmla="*/ 367048 h 592428"/>
              <a:gd name="csX64" fmla="*/ 1474631 w 2337516"/>
              <a:gd name="csY64" fmla="*/ 369194 h 592428"/>
              <a:gd name="csX65" fmla="*/ 1517561 w 2337516"/>
              <a:gd name="csY65" fmla="*/ 371341 h 592428"/>
              <a:gd name="csX66" fmla="*/ 1564783 w 2337516"/>
              <a:gd name="csY66" fmla="*/ 379927 h 592428"/>
              <a:gd name="csX67" fmla="*/ 1588394 w 2337516"/>
              <a:gd name="csY67" fmla="*/ 384220 h 592428"/>
              <a:gd name="csX68" fmla="*/ 1618445 w 2337516"/>
              <a:gd name="csY68" fmla="*/ 390659 h 592428"/>
              <a:gd name="csX69" fmla="*/ 1721476 w 2337516"/>
              <a:gd name="csY69" fmla="*/ 407831 h 592428"/>
              <a:gd name="csX70" fmla="*/ 1762259 w 2337516"/>
              <a:gd name="csY70" fmla="*/ 418563 h 592428"/>
              <a:gd name="csX71" fmla="*/ 1798749 w 2337516"/>
              <a:gd name="csY71" fmla="*/ 425003 h 592428"/>
              <a:gd name="csX72" fmla="*/ 1854558 w 2337516"/>
              <a:gd name="csY72" fmla="*/ 437882 h 592428"/>
              <a:gd name="csX73" fmla="*/ 1985493 w 2337516"/>
              <a:gd name="csY73" fmla="*/ 465786 h 592428"/>
              <a:gd name="csX74" fmla="*/ 2146479 w 2337516"/>
              <a:gd name="csY74" fmla="*/ 532327 h 592428"/>
              <a:gd name="csX75" fmla="*/ 2187262 w 2337516"/>
              <a:gd name="csY75" fmla="*/ 547352 h 592428"/>
              <a:gd name="csX76" fmla="*/ 2225899 w 2337516"/>
              <a:gd name="csY76" fmla="*/ 558084 h 592428"/>
              <a:gd name="csX77" fmla="*/ 2318197 w 2337516"/>
              <a:gd name="csY77" fmla="*/ 583842 h 592428"/>
              <a:gd name="csX78" fmla="*/ 2324637 w 2337516"/>
              <a:gd name="csY78" fmla="*/ 585989 h 592428"/>
              <a:gd name="csX79" fmla="*/ 2337516 w 2337516"/>
              <a:gd name="csY79"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064654 w 2337516"/>
              <a:gd name="csY56" fmla="*/ 390659 h 592428"/>
              <a:gd name="csX57" fmla="*/ 1071093 w 2337516"/>
              <a:gd name="csY57" fmla="*/ 384220 h 592428"/>
              <a:gd name="csX58" fmla="*/ 1083972 w 2337516"/>
              <a:gd name="csY58" fmla="*/ 382073 h 592428"/>
              <a:gd name="csX59" fmla="*/ 1118316 w 2337516"/>
              <a:gd name="csY59" fmla="*/ 377780 h 592428"/>
              <a:gd name="csX60" fmla="*/ 1133341 w 2337516"/>
              <a:gd name="csY60" fmla="*/ 375634 h 592428"/>
              <a:gd name="csX61" fmla="*/ 1159099 w 2337516"/>
              <a:gd name="csY61" fmla="*/ 373487 h 592428"/>
              <a:gd name="csX62" fmla="*/ 1189149 w 2337516"/>
              <a:gd name="csY62" fmla="*/ 369194 h 592428"/>
              <a:gd name="csX63" fmla="*/ 1229932 w 2337516"/>
              <a:gd name="csY63" fmla="*/ 367048 h 592428"/>
              <a:gd name="csX64" fmla="*/ 1474631 w 2337516"/>
              <a:gd name="csY64" fmla="*/ 369194 h 592428"/>
              <a:gd name="csX65" fmla="*/ 1517561 w 2337516"/>
              <a:gd name="csY65" fmla="*/ 371341 h 592428"/>
              <a:gd name="csX66" fmla="*/ 1564783 w 2337516"/>
              <a:gd name="csY66" fmla="*/ 379927 h 592428"/>
              <a:gd name="csX67" fmla="*/ 1588394 w 2337516"/>
              <a:gd name="csY67" fmla="*/ 384220 h 592428"/>
              <a:gd name="csX68" fmla="*/ 1618445 w 2337516"/>
              <a:gd name="csY68" fmla="*/ 390659 h 592428"/>
              <a:gd name="csX69" fmla="*/ 1721476 w 2337516"/>
              <a:gd name="csY69" fmla="*/ 407831 h 592428"/>
              <a:gd name="csX70" fmla="*/ 1762259 w 2337516"/>
              <a:gd name="csY70" fmla="*/ 418563 h 592428"/>
              <a:gd name="csX71" fmla="*/ 1798749 w 2337516"/>
              <a:gd name="csY71" fmla="*/ 425003 h 592428"/>
              <a:gd name="csX72" fmla="*/ 1854558 w 2337516"/>
              <a:gd name="csY72" fmla="*/ 437882 h 592428"/>
              <a:gd name="csX73" fmla="*/ 1985493 w 2337516"/>
              <a:gd name="csY73" fmla="*/ 465786 h 592428"/>
              <a:gd name="csX74" fmla="*/ 2146479 w 2337516"/>
              <a:gd name="csY74" fmla="*/ 532327 h 592428"/>
              <a:gd name="csX75" fmla="*/ 2187262 w 2337516"/>
              <a:gd name="csY75" fmla="*/ 547352 h 592428"/>
              <a:gd name="csX76" fmla="*/ 2225899 w 2337516"/>
              <a:gd name="csY76" fmla="*/ 558084 h 592428"/>
              <a:gd name="csX77" fmla="*/ 2318197 w 2337516"/>
              <a:gd name="csY77" fmla="*/ 583842 h 592428"/>
              <a:gd name="csX78" fmla="*/ 2324637 w 2337516"/>
              <a:gd name="csY78" fmla="*/ 585989 h 592428"/>
              <a:gd name="csX79" fmla="*/ 2337516 w 2337516"/>
              <a:gd name="csY79"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064654 w 2337516"/>
              <a:gd name="csY56" fmla="*/ 390659 h 592428"/>
              <a:gd name="csX57" fmla="*/ 1071093 w 2337516"/>
              <a:gd name="csY57" fmla="*/ 384220 h 592428"/>
              <a:gd name="csX58" fmla="*/ 1083972 w 2337516"/>
              <a:gd name="csY58" fmla="*/ 382073 h 592428"/>
              <a:gd name="csX59" fmla="*/ 1133341 w 2337516"/>
              <a:gd name="csY59" fmla="*/ 375634 h 592428"/>
              <a:gd name="csX60" fmla="*/ 1159099 w 2337516"/>
              <a:gd name="csY60" fmla="*/ 373487 h 592428"/>
              <a:gd name="csX61" fmla="*/ 1189149 w 2337516"/>
              <a:gd name="csY61" fmla="*/ 369194 h 592428"/>
              <a:gd name="csX62" fmla="*/ 1229932 w 2337516"/>
              <a:gd name="csY62" fmla="*/ 367048 h 592428"/>
              <a:gd name="csX63" fmla="*/ 1474631 w 2337516"/>
              <a:gd name="csY63" fmla="*/ 369194 h 592428"/>
              <a:gd name="csX64" fmla="*/ 1517561 w 2337516"/>
              <a:gd name="csY64" fmla="*/ 371341 h 592428"/>
              <a:gd name="csX65" fmla="*/ 1564783 w 2337516"/>
              <a:gd name="csY65" fmla="*/ 379927 h 592428"/>
              <a:gd name="csX66" fmla="*/ 1588394 w 2337516"/>
              <a:gd name="csY66" fmla="*/ 384220 h 592428"/>
              <a:gd name="csX67" fmla="*/ 1618445 w 2337516"/>
              <a:gd name="csY67" fmla="*/ 390659 h 592428"/>
              <a:gd name="csX68" fmla="*/ 1721476 w 2337516"/>
              <a:gd name="csY68" fmla="*/ 407831 h 592428"/>
              <a:gd name="csX69" fmla="*/ 1762259 w 2337516"/>
              <a:gd name="csY69" fmla="*/ 418563 h 592428"/>
              <a:gd name="csX70" fmla="*/ 1798749 w 2337516"/>
              <a:gd name="csY70" fmla="*/ 425003 h 592428"/>
              <a:gd name="csX71" fmla="*/ 1854558 w 2337516"/>
              <a:gd name="csY71" fmla="*/ 437882 h 592428"/>
              <a:gd name="csX72" fmla="*/ 1985493 w 2337516"/>
              <a:gd name="csY72" fmla="*/ 465786 h 592428"/>
              <a:gd name="csX73" fmla="*/ 2146479 w 2337516"/>
              <a:gd name="csY73" fmla="*/ 532327 h 592428"/>
              <a:gd name="csX74" fmla="*/ 2187262 w 2337516"/>
              <a:gd name="csY74" fmla="*/ 547352 h 592428"/>
              <a:gd name="csX75" fmla="*/ 2225899 w 2337516"/>
              <a:gd name="csY75" fmla="*/ 558084 h 592428"/>
              <a:gd name="csX76" fmla="*/ 2318197 w 2337516"/>
              <a:gd name="csY76" fmla="*/ 583842 h 592428"/>
              <a:gd name="csX77" fmla="*/ 2324637 w 2337516"/>
              <a:gd name="csY77" fmla="*/ 585989 h 592428"/>
              <a:gd name="csX78" fmla="*/ 2337516 w 2337516"/>
              <a:gd name="csY78"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064654 w 2337516"/>
              <a:gd name="csY56" fmla="*/ 390659 h 592428"/>
              <a:gd name="csX57" fmla="*/ 1071093 w 2337516"/>
              <a:gd name="csY57" fmla="*/ 384220 h 592428"/>
              <a:gd name="csX58" fmla="*/ 1083972 w 2337516"/>
              <a:gd name="csY58" fmla="*/ 382073 h 592428"/>
              <a:gd name="csX59" fmla="*/ 1133341 w 2337516"/>
              <a:gd name="csY59" fmla="*/ 375634 h 592428"/>
              <a:gd name="csX60" fmla="*/ 1189149 w 2337516"/>
              <a:gd name="csY60" fmla="*/ 369194 h 592428"/>
              <a:gd name="csX61" fmla="*/ 1229932 w 2337516"/>
              <a:gd name="csY61" fmla="*/ 367048 h 592428"/>
              <a:gd name="csX62" fmla="*/ 1474631 w 2337516"/>
              <a:gd name="csY62" fmla="*/ 369194 h 592428"/>
              <a:gd name="csX63" fmla="*/ 1517561 w 2337516"/>
              <a:gd name="csY63" fmla="*/ 371341 h 592428"/>
              <a:gd name="csX64" fmla="*/ 1564783 w 2337516"/>
              <a:gd name="csY64" fmla="*/ 379927 h 592428"/>
              <a:gd name="csX65" fmla="*/ 1588394 w 2337516"/>
              <a:gd name="csY65" fmla="*/ 384220 h 592428"/>
              <a:gd name="csX66" fmla="*/ 1618445 w 2337516"/>
              <a:gd name="csY66" fmla="*/ 390659 h 592428"/>
              <a:gd name="csX67" fmla="*/ 1721476 w 2337516"/>
              <a:gd name="csY67" fmla="*/ 407831 h 592428"/>
              <a:gd name="csX68" fmla="*/ 1762259 w 2337516"/>
              <a:gd name="csY68" fmla="*/ 418563 h 592428"/>
              <a:gd name="csX69" fmla="*/ 1798749 w 2337516"/>
              <a:gd name="csY69" fmla="*/ 425003 h 592428"/>
              <a:gd name="csX70" fmla="*/ 1854558 w 2337516"/>
              <a:gd name="csY70" fmla="*/ 437882 h 592428"/>
              <a:gd name="csX71" fmla="*/ 1985493 w 2337516"/>
              <a:gd name="csY71" fmla="*/ 465786 h 592428"/>
              <a:gd name="csX72" fmla="*/ 2146479 w 2337516"/>
              <a:gd name="csY72" fmla="*/ 532327 h 592428"/>
              <a:gd name="csX73" fmla="*/ 2187262 w 2337516"/>
              <a:gd name="csY73" fmla="*/ 547352 h 592428"/>
              <a:gd name="csX74" fmla="*/ 2225899 w 2337516"/>
              <a:gd name="csY74" fmla="*/ 558084 h 592428"/>
              <a:gd name="csX75" fmla="*/ 2318197 w 2337516"/>
              <a:gd name="csY75" fmla="*/ 583842 h 592428"/>
              <a:gd name="csX76" fmla="*/ 2324637 w 2337516"/>
              <a:gd name="csY76" fmla="*/ 585989 h 592428"/>
              <a:gd name="csX77" fmla="*/ 2337516 w 2337516"/>
              <a:gd name="csY77"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064654 w 2337516"/>
              <a:gd name="csY56" fmla="*/ 390659 h 592428"/>
              <a:gd name="csX57" fmla="*/ 1071093 w 2337516"/>
              <a:gd name="csY57" fmla="*/ 384220 h 592428"/>
              <a:gd name="csX58" fmla="*/ 1083972 w 2337516"/>
              <a:gd name="csY58" fmla="*/ 382073 h 592428"/>
              <a:gd name="csX59" fmla="*/ 1133341 w 2337516"/>
              <a:gd name="csY59" fmla="*/ 375634 h 592428"/>
              <a:gd name="csX60" fmla="*/ 1229932 w 2337516"/>
              <a:gd name="csY60" fmla="*/ 367048 h 592428"/>
              <a:gd name="csX61" fmla="*/ 1474631 w 2337516"/>
              <a:gd name="csY61" fmla="*/ 369194 h 592428"/>
              <a:gd name="csX62" fmla="*/ 1517561 w 2337516"/>
              <a:gd name="csY62" fmla="*/ 371341 h 592428"/>
              <a:gd name="csX63" fmla="*/ 1564783 w 2337516"/>
              <a:gd name="csY63" fmla="*/ 379927 h 592428"/>
              <a:gd name="csX64" fmla="*/ 1588394 w 2337516"/>
              <a:gd name="csY64" fmla="*/ 384220 h 592428"/>
              <a:gd name="csX65" fmla="*/ 1618445 w 2337516"/>
              <a:gd name="csY65" fmla="*/ 390659 h 592428"/>
              <a:gd name="csX66" fmla="*/ 1721476 w 2337516"/>
              <a:gd name="csY66" fmla="*/ 407831 h 592428"/>
              <a:gd name="csX67" fmla="*/ 1762259 w 2337516"/>
              <a:gd name="csY67" fmla="*/ 418563 h 592428"/>
              <a:gd name="csX68" fmla="*/ 1798749 w 2337516"/>
              <a:gd name="csY68" fmla="*/ 425003 h 592428"/>
              <a:gd name="csX69" fmla="*/ 1854558 w 2337516"/>
              <a:gd name="csY69" fmla="*/ 437882 h 592428"/>
              <a:gd name="csX70" fmla="*/ 1985493 w 2337516"/>
              <a:gd name="csY70" fmla="*/ 465786 h 592428"/>
              <a:gd name="csX71" fmla="*/ 2146479 w 2337516"/>
              <a:gd name="csY71" fmla="*/ 532327 h 592428"/>
              <a:gd name="csX72" fmla="*/ 2187262 w 2337516"/>
              <a:gd name="csY72" fmla="*/ 547352 h 592428"/>
              <a:gd name="csX73" fmla="*/ 2225899 w 2337516"/>
              <a:gd name="csY73" fmla="*/ 558084 h 592428"/>
              <a:gd name="csX74" fmla="*/ 2318197 w 2337516"/>
              <a:gd name="csY74" fmla="*/ 583842 h 592428"/>
              <a:gd name="csX75" fmla="*/ 2324637 w 2337516"/>
              <a:gd name="csY75" fmla="*/ 585989 h 592428"/>
              <a:gd name="csX76" fmla="*/ 2337516 w 2337516"/>
              <a:gd name="csY76"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064654 w 2337516"/>
              <a:gd name="csY56" fmla="*/ 390659 h 592428"/>
              <a:gd name="csX57" fmla="*/ 1071093 w 2337516"/>
              <a:gd name="csY57" fmla="*/ 384220 h 592428"/>
              <a:gd name="csX58" fmla="*/ 1083972 w 2337516"/>
              <a:gd name="csY58" fmla="*/ 382073 h 592428"/>
              <a:gd name="csX59" fmla="*/ 1133341 w 2337516"/>
              <a:gd name="csY59" fmla="*/ 375634 h 592428"/>
              <a:gd name="csX60" fmla="*/ 1317938 w 2337516"/>
              <a:gd name="csY60" fmla="*/ 152400 h 592428"/>
              <a:gd name="csX61" fmla="*/ 1474631 w 2337516"/>
              <a:gd name="csY61" fmla="*/ 369194 h 592428"/>
              <a:gd name="csX62" fmla="*/ 1517561 w 2337516"/>
              <a:gd name="csY62" fmla="*/ 371341 h 592428"/>
              <a:gd name="csX63" fmla="*/ 1564783 w 2337516"/>
              <a:gd name="csY63" fmla="*/ 379927 h 592428"/>
              <a:gd name="csX64" fmla="*/ 1588394 w 2337516"/>
              <a:gd name="csY64" fmla="*/ 384220 h 592428"/>
              <a:gd name="csX65" fmla="*/ 1618445 w 2337516"/>
              <a:gd name="csY65" fmla="*/ 390659 h 592428"/>
              <a:gd name="csX66" fmla="*/ 1721476 w 2337516"/>
              <a:gd name="csY66" fmla="*/ 407831 h 592428"/>
              <a:gd name="csX67" fmla="*/ 1762259 w 2337516"/>
              <a:gd name="csY67" fmla="*/ 418563 h 592428"/>
              <a:gd name="csX68" fmla="*/ 1798749 w 2337516"/>
              <a:gd name="csY68" fmla="*/ 425003 h 592428"/>
              <a:gd name="csX69" fmla="*/ 1854558 w 2337516"/>
              <a:gd name="csY69" fmla="*/ 437882 h 592428"/>
              <a:gd name="csX70" fmla="*/ 1985493 w 2337516"/>
              <a:gd name="csY70" fmla="*/ 465786 h 592428"/>
              <a:gd name="csX71" fmla="*/ 2146479 w 2337516"/>
              <a:gd name="csY71" fmla="*/ 532327 h 592428"/>
              <a:gd name="csX72" fmla="*/ 2187262 w 2337516"/>
              <a:gd name="csY72" fmla="*/ 547352 h 592428"/>
              <a:gd name="csX73" fmla="*/ 2225899 w 2337516"/>
              <a:gd name="csY73" fmla="*/ 558084 h 592428"/>
              <a:gd name="csX74" fmla="*/ 2318197 w 2337516"/>
              <a:gd name="csY74" fmla="*/ 583842 h 592428"/>
              <a:gd name="csX75" fmla="*/ 2324637 w 2337516"/>
              <a:gd name="csY75" fmla="*/ 585989 h 592428"/>
              <a:gd name="csX76" fmla="*/ 2337516 w 2337516"/>
              <a:gd name="csY76"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064654 w 2337516"/>
              <a:gd name="csY56" fmla="*/ 390659 h 592428"/>
              <a:gd name="csX57" fmla="*/ 1071093 w 2337516"/>
              <a:gd name="csY57" fmla="*/ 384220 h 592428"/>
              <a:gd name="csX58" fmla="*/ 1083972 w 2337516"/>
              <a:gd name="csY58" fmla="*/ 382073 h 592428"/>
              <a:gd name="csX59" fmla="*/ 1257837 w 2337516"/>
              <a:gd name="csY59" fmla="*/ 148107 h 592428"/>
              <a:gd name="csX60" fmla="*/ 1317938 w 2337516"/>
              <a:gd name="csY60" fmla="*/ 152400 h 592428"/>
              <a:gd name="csX61" fmla="*/ 1474631 w 2337516"/>
              <a:gd name="csY61" fmla="*/ 369194 h 592428"/>
              <a:gd name="csX62" fmla="*/ 1517561 w 2337516"/>
              <a:gd name="csY62" fmla="*/ 371341 h 592428"/>
              <a:gd name="csX63" fmla="*/ 1564783 w 2337516"/>
              <a:gd name="csY63" fmla="*/ 379927 h 592428"/>
              <a:gd name="csX64" fmla="*/ 1588394 w 2337516"/>
              <a:gd name="csY64" fmla="*/ 384220 h 592428"/>
              <a:gd name="csX65" fmla="*/ 1618445 w 2337516"/>
              <a:gd name="csY65" fmla="*/ 390659 h 592428"/>
              <a:gd name="csX66" fmla="*/ 1721476 w 2337516"/>
              <a:gd name="csY66" fmla="*/ 407831 h 592428"/>
              <a:gd name="csX67" fmla="*/ 1762259 w 2337516"/>
              <a:gd name="csY67" fmla="*/ 418563 h 592428"/>
              <a:gd name="csX68" fmla="*/ 1798749 w 2337516"/>
              <a:gd name="csY68" fmla="*/ 425003 h 592428"/>
              <a:gd name="csX69" fmla="*/ 1854558 w 2337516"/>
              <a:gd name="csY69" fmla="*/ 437882 h 592428"/>
              <a:gd name="csX70" fmla="*/ 1985493 w 2337516"/>
              <a:gd name="csY70" fmla="*/ 465786 h 592428"/>
              <a:gd name="csX71" fmla="*/ 2146479 w 2337516"/>
              <a:gd name="csY71" fmla="*/ 532327 h 592428"/>
              <a:gd name="csX72" fmla="*/ 2187262 w 2337516"/>
              <a:gd name="csY72" fmla="*/ 547352 h 592428"/>
              <a:gd name="csX73" fmla="*/ 2225899 w 2337516"/>
              <a:gd name="csY73" fmla="*/ 558084 h 592428"/>
              <a:gd name="csX74" fmla="*/ 2318197 w 2337516"/>
              <a:gd name="csY74" fmla="*/ 583842 h 592428"/>
              <a:gd name="csX75" fmla="*/ 2324637 w 2337516"/>
              <a:gd name="csY75" fmla="*/ 585989 h 592428"/>
              <a:gd name="csX76" fmla="*/ 2337516 w 2337516"/>
              <a:gd name="csY76"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064654 w 2337516"/>
              <a:gd name="csY56" fmla="*/ 390659 h 592428"/>
              <a:gd name="csX57" fmla="*/ 1071093 w 2337516"/>
              <a:gd name="csY57" fmla="*/ 384220 h 592428"/>
              <a:gd name="csX58" fmla="*/ 1257837 w 2337516"/>
              <a:gd name="csY58" fmla="*/ 148107 h 592428"/>
              <a:gd name="csX59" fmla="*/ 1317938 w 2337516"/>
              <a:gd name="csY59" fmla="*/ 152400 h 592428"/>
              <a:gd name="csX60" fmla="*/ 1474631 w 2337516"/>
              <a:gd name="csY60" fmla="*/ 369194 h 592428"/>
              <a:gd name="csX61" fmla="*/ 1517561 w 2337516"/>
              <a:gd name="csY61" fmla="*/ 371341 h 592428"/>
              <a:gd name="csX62" fmla="*/ 1564783 w 2337516"/>
              <a:gd name="csY62" fmla="*/ 379927 h 592428"/>
              <a:gd name="csX63" fmla="*/ 1588394 w 2337516"/>
              <a:gd name="csY63" fmla="*/ 384220 h 592428"/>
              <a:gd name="csX64" fmla="*/ 1618445 w 2337516"/>
              <a:gd name="csY64" fmla="*/ 390659 h 592428"/>
              <a:gd name="csX65" fmla="*/ 1721476 w 2337516"/>
              <a:gd name="csY65" fmla="*/ 407831 h 592428"/>
              <a:gd name="csX66" fmla="*/ 1762259 w 2337516"/>
              <a:gd name="csY66" fmla="*/ 418563 h 592428"/>
              <a:gd name="csX67" fmla="*/ 1798749 w 2337516"/>
              <a:gd name="csY67" fmla="*/ 425003 h 592428"/>
              <a:gd name="csX68" fmla="*/ 1854558 w 2337516"/>
              <a:gd name="csY68" fmla="*/ 437882 h 592428"/>
              <a:gd name="csX69" fmla="*/ 1985493 w 2337516"/>
              <a:gd name="csY69" fmla="*/ 465786 h 592428"/>
              <a:gd name="csX70" fmla="*/ 2146479 w 2337516"/>
              <a:gd name="csY70" fmla="*/ 532327 h 592428"/>
              <a:gd name="csX71" fmla="*/ 2187262 w 2337516"/>
              <a:gd name="csY71" fmla="*/ 547352 h 592428"/>
              <a:gd name="csX72" fmla="*/ 2225899 w 2337516"/>
              <a:gd name="csY72" fmla="*/ 558084 h 592428"/>
              <a:gd name="csX73" fmla="*/ 2318197 w 2337516"/>
              <a:gd name="csY73" fmla="*/ 583842 h 592428"/>
              <a:gd name="csX74" fmla="*/ 2324637 w 2337516"/>
              <a:gd name="csY74" fmla="*/ 585989 h 592428"/>
              <a:gd name="csX75" fmla="*/ 2337516 w 2337516"/>
              <a:gd name="csY75"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064654 w 2337516"/>
              <a:gd name="csY56" fmla="*/ 390659 h 592428"/>
              <a:gd name="csX57" fmla="*/ 1257837 w 2337516"/>
              <a:gd name="csY57" fmla="*/ 148107 h 592428"/>
              <a:gd name="csX58" fmla="*/ 1317938 w 2337516"/>
              <a:gd name="csY58" fmla="*/ 152400 h 592428"/>
              <a:gd name="csX59" fmla="*/ 1474631 w 2337516"/>
              <a:gd name="csY59" fmla="*/ 369194 h 592428"/>
              <a:gd name="csX60" fmla="*/ 1517561 w 2337516"/>
              <a:gd name="csY60" fmla="*/ 371341 h 592428"/>
              <a:gd name="csX61" fmla="*/ 1564783 w 2337516"/>
              <a:gd name="csY61" fmla="*/ 379927 h 592428"/>
              <a:gd name="csX62" fmla="*/ 1588394 w 2337516"/>
              <a:gd name="csY62" fmla="*/ 384220 h 592428"/>
              <a:gd name="csX63" fmla="*/ 1618445 w 2337516"/>
              <a:gd name="csY63" fmla="*/ 390659 h 592428"/>
              <a:gd name="csX64" fmla="*/ 1721476 w 2337516"/>
              <a:gd name="csY64" fmla="*/ 407831 h 592428"/>
              <a:gd name="csX65" fmla="*/ 1762259 w 2337516"/>
              <a:gd name="csY65" fmla="*/ 418563 h 592428"/>
              <a:gd name="csX66" fmla="*/ 1798749 w 2337516"/>
              <a:gd name="csY66" fmla="*/ 425003 h 592428"/>
              <a:gd name="csX67" fmla="*/ 1854558 w 2337516"/>
              <a:gd name="csY67" fmla="*/ 437882 h 592428"/>
              <a:gd name="csX68" fmla="*/ 1985493 w 2337516"/>
              <a:gd name="csY68" fmla="*/ 465786 h 592428"/>
              <a:gd name="csX69" fmla="*/ 2146479 w 2337516"/>
              <a:gd name="csY69" fmla="*/ 532327 h 592428"/>
              <a:gd name="csX70" fmla="*/ 2187262 w 2337516"/>
              <a:gd name="csY70" fmla="*/ 547352 h 592428"/>
              <a:gd name="csX71" fmla="*/ 2225899 w 2337516"/>
              <a:gd name="csY71" fmla="*/ 558084 h 592428"/>
              <a:gd name="csX72" fmla="*/ 2318197 w 2337516"/>
              <a:gd name="csY72" fmla="*/ 583842 h 592428"/>
              <a:gd name="csX73" fmla="*/ 2324637 w 2337516"/>
              <a:gd name="csY73" fmla="*/ 585989 h 592428"/>
              <a:gd name="csX74" fmla="*/ 2337516 w 2337516"/>
              <a:gd name="csY74"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199882 w 2337516"/>
              <a:gd name="csY56" fmla="*/ 212501 h 592428"/>
              <a:gd name="csX57" fmla="*/ 1257837 w 2337516"/>
              <a:gd name="csY57" fmla="*/ 148107 h 592428"/>
              <a:gd name="csX58" fmla="*/ 1317938 w 2337516"/>
              <a:gd name="csY58" fmla="*/ 152400 h 592428"/>
              <a:gd name="csX59" fmla="*/ 1474631 w 2337516"/>
              <a:gd name="csY59" fmla="*/ 369194 h 592428"/>
              <a:gd name="csX60" fmla="*/ 1517561 w 2337516"/>
              <a:gd name="csY60" fmla="*/ 371341 h 592428"/>
              <a:gd name="csX61" fmla="*/ 1564783 w 2337516"/>
              <a:gd name="csY61" fmla="*/ 379927 h 592428"/>
              <a:gd name="csX62" fmla="*/ 1588394 w 2337516"/>
              <a:gd name="csY62" fmla="*/ 384220 h 592428"/>
              <a:gd name="csX63" fmla="*/ 1618445 w 2337516"/>
              <a:gd name="csY63" fmla="*/ 390659 h 592428"/>
              <a:gd name="csX64" fmla="*/ 1721476 w 2337516"/>
              <a:gd name="csY64" fmla="*/ 407831 h 592428"/>
              <a:gd name="csX65" fmla="*/ 1762259 w 2337516"/>
              <a:gd name="csY65" fmla="*/ 418563 h 592428"/>
              <a:gd name="csX66" fmla="*/ 1798749 w 2337516"/>
              <a:gd name="csY66" fmla="*/ 425003 h 592428"/>
              <a:gd name="csX67" fmla="*/ 1854558 w 2337516"/>
              <a:gd name="csY67" fmla="*/ 437882 h 592428"/>
              <a:gd name="csX68" fmla="*/ 1985493 w 2337516"/>
              <a:gd name="csY68" fmla="*/ 465786 h 592428"/>
              <a:gd name="csX69" fmla="*/ 2146479 w 2337516"/>
              <a:gd name="csY69" fmla="*/ 532327 h 592428"/>
              <a:gd name="csX70" fmla="*/ 2187262 w 2337516"/>
              <a:gd name="csY70" fmla="*/ 547352 h 592428"/>
              <a:gd name="csX71" fmla="*/ 2225899 w 2337516"/>
              <a:gd name="csY71" fmla="*/ 558084 h 592428"/>
              <a:gd name="csX72" fmla="*/ 2318197 w 2337516"/>
              <a:gd name="csY72" fmla="*/ 583842 h 592428"/>
              <a:gd name="csX73" fmla="*/ 2324637 w 2337516"/>
              <a:gd name="csY73" fmla="*/ 585989 h 592428"/>
              <a:gd name="csX74" fmla="*/ 2337516 w 2337516"/>
              <a:gd name="csY74"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199882 w 2337516"/>
              <a:gd name="csY56" fmla="*/ 212501 h 592428"/>
              <a:gd name="csX57" fmla="*/ 1257837 w 2337516"/>
              <a:gd name="csY57" fmla="*/ 148107 h 592428"/>
              <a:gd name="csX58" fmla="*/ 1317938 w 2337516"/>
              <a:gd name="csY58" fmla="*/ 152400 h 592428"/>
              <a:gd name="csX59" fmla="*/ 1682839 w 2337516"/>
              <a:gd name="csY59" fmla="*/ 221087 h 592428"/>
              <a:gd name="csX60" fmla="*/ 1517561 w 2337516"/>
              <a:gd name="csY60" fmla="*/ 371341 h 592428"/>
              <a:gd name="csX61" fmla="*/ 1564783 w 2337516"/>
              <a:gd name="csY61" fmla="*/ 379927 h 592428"/>
              <a:gd name="csX62" fmla="*/ 1588394 w 2337516"/>
              <a:gd name="csY62" fmla="*/ 384220 h 592428"/>
              <a:gd name="csX63" fmla="*/ 1618445 w 2337516"/>
              <a:gd name="csY63" fmla="*/ 390659 h 592428"/>
              <a:gd name="csX64" fmla="*/ 1721476 w 2337516"/>
              <a:gd name="csY64" fmla="*/ 407831 h 592428"/>
              <a:gd name="csX65" fmla="*/ 1762259 w 2337516"/>
              <a:gd name="csY65" fmla="*/ 418563 h 592428"/>
              <a:gd name="csX66" fmla="*/ 1798749 w 2337516"/>
              <a:gd name="csY66" fmla="*/ 425003 h 592428"/>
              <a:gd name="csX67" fmla="*/ 1854558 w 2337516"/>
              <a:gd name="csY67" fmla="*/ 437882 h 592428"/>
              <a:gd name="csX68" fmla="*/ 1985493 w 2337516"/>
              <a:gd name="csY68" fmla="*/ 465786 h 592428"/>
              <a:gd name="csX69" fmla="*/ 2146479 w 2337516"/>
              <a:gd name="csY69" fmla="*/ 532327 h 592428"/>
              <a:gd name="csX70" fmla="*/ 2187262 w 2337516"/>
              <a:gd name="csY70" fmla="*/ 547352 h 592428"/>
              <a:gd name="csX71" fmla="*/ 2225899 w 2337516"/>
              <a:gd name="csY71" fmla="*/ 558084 h 592428"/>
              <a:gd name="csX72" fmla="*/ 2318197 w 2337516"/>
              <a:gd name="csY72" fmla="*/ 583842 h 592428"/>
              <a:gd name="csX73" fmla="*/ 2324637 w 2337516"/>
              <a:gd name="csY73" fmla="*/ 585989 h 592428"/>
              <a:gd name="csX74" fmla="*/ 2337516 w 2337516"/>
              <a:gd name="csY74"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199882 w 2337516"/>
              <a:gd name="csY56" fmla="*/ 212501 h 592428"/>
              <a:gd name="csX57" fmla="*/ 1257837 w 2337516"/>
              <a:gd name="csY57" fmla="*/ 148107 h 592428"/>
              <a:gd name="csX58" fmla="*/ 1317938 w 2337516"/>
              <a:gd name="csY58" fmla="*/ 152400 h 592428"/>
              <a:gd name="csX59" fmla="*/ 1682839 w 2337516"/>
              <a:gd name="csY59" fmla="*/ 221087 h 592428"/>
              <a:gd name="csX60" fmla="*/ 1517561 w 2337516"/>
              <a:gd name="csY60" fmla="*/ 371341 h 592428"/>
              <a:gd name="csX61" fmla="*/ 1564783 w 2337516"/>
              <a:gd name="csY61" fmla="*/ 379927 h 592428"/>
              <a:gd name="csX62" fmla="*/ 1618445 w 2337516"/>
              <a:gd name="csY62" fmla="*/ 390659 h 592428"/>
              <a:gd name="csX63" fmla="*/ 1721476 w 2337516"/>
              <a:gd name="csY63" fmla="*/ 407831 h 592428"/>
              <a:gd name="csX64" fmla="*/ 1762259 w 2337516"/>
              <a:gd name="csY64" fmla="*/ 418563 h 592428"/>
              <a:gd name="csX65" fmla="*/ 1798749 w 2337516"/>
              <a:gd name="csY65" fmla="*/ 425003 h 592428"/>
              <a:gd name="csX66" fmla="*/ 1854558 w 2337516"/>
              <a:gd name="csY66" fmla="*/ 437882 h 592428"/>
              <a:gd name="csX67" fmla="*/ 1985493 w 2337516"/>
              <a:gd name="csY67" fmla="*/ 465786 h 592428"/>
              <a:gd name="csX68" fmla="*/ 2146479 w 2337516"/>
              <a:gd name="csY68" fmla="*/ 532327 h 592428"/>
              <a:gd name="csX69" fmla="*/ 2187262 w 2337516"/>
              <a:gd name="csY69" fmla="*/ 547352 h 592428"/>
              <a:gd name="csX70" fmla="*/ 2225899 w 2337516"/>
              <a:gd name="csY70" fmla="*/ 558084 h 592428"/>
              <a:gd name="csX71" fmla="*/ 2318197 w 2337516"/>
              <a:gd name="csY71" fmla="*/ 583842 h 592428"/>
              <a:gd name="csX72" fmla="*/ 2324637 w 2337516"/>
              <a:gd name="csY72" fmla="*/ 585989 h 592428"/>
              <a:gd name="csX73" fmla="*/ 2337516 w 2337516"/>
              <a:gd name="csY73"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199882 w 2337516"/>
              <a:gd name="csY56" fmla="*/ 212501 h 592428"/>
              <a:gd name="csX57" fmla="*/ 1257837 w 2337516"/>
              <a:gd name="csY57" fmla="*/ 148107 h 592428"/>
              <a:gd name="csX58" fmla="*/ 1317938 w 2337516"/>
              <a:gd name="csY58" fmla="*/ 152400 h 592428"/>
              <a:gd name="csX59" fmla="*/ 1682839 w 2337516"/>
              <a:gd name="csY59" fmla="*/ 221087 h 592428"/>
              <a:gd name="csX60" fmla="*/ 1564783 w 2337516"/>
              <a:gd name="csY60" fmla="*/ 379927 h 592428"/>
              <a:gd name="csX61" fmla="*/ 1618445 w 2337516"/>
              <a:gd name="csY61" fmla="*/ 390659 h 592428"/>
              <a:gd name="csX62" fmla="*/ 1721476 w 2337516"/>
              <a:gd name="csY62" fmla="*/ 407831 h 592428"/>
              <a:gd name="csX63" fmla="*/ 1762259 w 2337516"/>
              <a:gd name="csY63" fmla="*/ 418563 h 592428"/>
              <a:gd name="csX64" fmla="*/ 1798749 w 2337516"/>
              <a:gd name="csY64" fmla="*/ 425003 h 592428"/>
              <a:gd name="csX65" fmla="*/ 1854558 w 2337516"/>
              <a:gd name="csY65" fmla="*/ 437882 h 592428"/>
              <a:gd name="csX66" fmla="*/ 1985493 w 2337516"/>
              <a:gd name="csY66" fmla="*/ 465786 h 592428"/>
              <a:gd name="csX67" fmla="*/ 2146479 w 2337516"/>
              <a:gd name="csY67" fmla="*/ 532327 h 592428"/>
              <a:gd name="csX68" fmla="*/ 2187262 w 2337516"/>
              <a:gd name="csY68" fmla="*/ 547352 h 592428"/>
              <a:gd name="csX69" fmla="*/ 2225899 w 2337516"/>
              <a:gd name="csY69" fmla="*/ 558084 h 592428"/>
              <a:gd name="csX70" fmla="*/ 2318197 w 2337516"/>
              <a:gd name="csY70" fmla="*/ 583842 h 592428"/>
              <a:gd name="csX71" fmla="*/ 2324637 w 2337516"/>
              <a:gd name="csY71" fmla="*/ 585989 h 592428"/>
              <a:gd name="csX72" fmla="*/ 2337516 w 2337516"/>
              <a:gd name="csY72"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199882 w 2337516"/>
              <a:gd name="csY56" fmla="*/ 212501 h 592428"/>
              <a:gd name="csX57" fmla="*/ 1257837 w 2337516"/>
              <a:gd name="csY57" fmla="*/ 148107 h 592428"/>
              <a:gd name="csX58" fmla="*/ 1317938 w 2337516"/>
              <a:gd name="csY58" fmla="*/ 152400 h 592428"/>
              <a:gd name="csX59" fmla="*/ 1682839 w 2337516"/>
              <a:gd name="csY59" fmla="*/ 221087 h 592428"/>
              <a:gd name="csX60" fmla="*/ 1618445 w 2337516"/>
              <a:gd name="csY60" fmla="*/ 390659 h 592428"/>
              <a:gd name="csX61" fmla="*/ 1721476 w 2337516"/>
              <a:gd name="csY61" fmla="*/ 407831 h 592428"/>
              <a:gd name="csX62" fmla="*/ 1762259 w 2337516"/>
              <a:gd name="csY62" fmla="*/ 418563 h 592428"/>
              <a:gd name="csX63" fmla="*/ 1798749 w 2337516"/>
              <a:gd name="csY63" fmla="*/ 425003 h 592428"/>
              <a:gd name="csX64" fmla="*/ 1854558 w 2337516"/>
              <a:gd name="csY64" fmla="*/ 437882 h 592428"/>
              <a:gd name="csX65" fmla="*/ 1985493 w 2337516"/>
              <a:gd name="csY65" fmla="*/ 465786 h 592428"/>
              <a:gd name="csX66" fmla="*/ 2146479 w 2337516"/>
              <a:gd name="csY66" fmla="*/ 532327 h 592428"/>
              <a:gd name="csX67" fmla="*/ 2187262 w 2337516"/>
              <a:gd name="csY67" fmla="*/ 547352 h 592428"/>
              <a:gd name="csX68" fmla="*/ 2225899 w 2337516"/>
              <a:gd name="csY68" fmla="*/ 558084 h 592428"/>
              <a:gd name="csX69" fmla="*/ 2318197 w 2337516"/>
              <a:gd name="csY69" fmla="*/ 583842 h 592428"/>
              <a:gd name="csX70" fmla="*/ 2324637 w 2337516"/>
              <a:gd name="csY70" fmla="*/ 585989 h 592428"/>
              <a:gd name="csX71" fmla="*/ 2337516 w 2337516"/>
              <a:gd name="csY71"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199882 w 2337516"/>
              <a:gd name="csY56" fmla="*/ 212501 h 592428"/>
              <a:gd name="csX57" fmla="*/ 1257837 w 2337516"/>
              <a:gd name="csY57" fmla="*/ 148107 h 592428"/>
              <a:gd name="csX58" fmla="*/ 1317938 w 2337516"/>
              <a:gd name="csY58" fmla="*/ 152400 h 592428"/>
              <a:gd name="csX59" fmla="*/ 1682839 w 2337516"/>
              <a:gd name="csY59" fmla="*/ 221087 h 592428"/>
              <a:gd name="csX60" fmla="*/ 1721476 w 2337516"/>
              <a:gd name="csY60" fmla="*/ 407831 h 592428"/>
              <a:gd name="csX61" fmla="*/ 1762259 w 2337516"/>
              <a:gd name="csY61" fmla="*/ 418563 h 592428"/>
              <a:gd name="csX62" fmla="*/ 1798749 w 2337516"/>
              <a:gd name="csY62" fmla="*/ 425003 h 592428"/>
              <a:gd name="csX63" fmla="*/ 1854558 w 2337516"/>
              <a:gd name="csY63" fmla="*/ 437882 h 592428"/>
              <a:gd name="csX64" fmla="*/ 1985493 w 2337516"/>
              <a:gd name="csY64" fmla="*/ 465786 h 592428"/>
              <a:gd name="csX65" fmla="*/ 2146479 w 2337516"/>
              <a:gd name="csY65" fmla="*/ 532327 h 592428"/>
              <a:gd name="csX66" fmla="*/ 2187262 w 2337516"/>
              <a:gd name="csY66" fmla="*/ 547352 h 592428"/>
              <a:gd name="csX67" fmla="*/ 2225899 w 2337516"/>
              <a:gd name="csY67" fmla="*/ 558084 h 592428"/>
              <a:gd name="csX68" fmla="*/ 2318197 w 2337516"/>
              <a:gd name="csY68" fmla="*/ 583842 h 592428"/>
              <a:gd name="csX69" fmla="*/ 2324637 w 2337516"/>
              <a:gd name="csY69" fmla="*/ 585989 h 592428"/>
              <a:gd name="csX70" fmla="*/ 2337516 w 2337516"/>
              <a:gd name="csY70"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199882 w 2337516"/>
              <a:gd name="csY56" fmla="*/ 212501 h 592428"/>
              <a:gd name="csX57" fmla="*/ 1257837 w 2337516"/>
              <a:gd name="csY57" fmla="*/ 148107 h 592428"/>
              <a:gd name="csX58" fmla="*/ 1317938 w 2337516"/>
              <a:gd name="csY58" fmla="*/ 152400 h 592428"/>
              <a:gd name="csX59" fmla="*/ 1682839 w 2337516"/>
              <a:gd name="csY59" fmla="*/ 221087 h 592428"/>
              <a:gd name="csX60" fmla="*/ 1762259 w 2337516"/>
              <a:gd name="csY60" fmla="*/ 418563 h 592428"/>
              <a:gd name="csX61" fmla="*/ 1798749 w 2337516"/>
              <a:gd name="csY61" fmla="*/ 425003 h 592428"/>
              <a:gd name="csX62" fmla="*/ 1854558 w 2337516"/>
              <a:gd name="csY62" fmla="*/ 437882 h 592428"/>
              <a:gd name="csX63" fmla="*/ 1985493 w 2337516"/>
              <a:gd name="csY63" fmla="*/ 465786 h 592428"/>
              <a:gd name="csX64" fmla="*/ 2146479 w 2337516"/>
              <a:gd name="csY64" fmla="*/ 532327 h 592428"/>
              <a:gd name="csX65" fmla="*/ 2187262 w 2337516"/>
              <a:gd name="csY65" fmla="*/ 547352 h 592428"/>
              <a:gd name="csX66" fmla="*/ 2225899 w 2337516"/>
              <a:gd name="csY66" fmla="*/ 558084 h 592428"/>
              <a:gd name="csX67" fmla="*/ 2318197 w 2337516"/>
              <a:gd name="csY67" fmla="*/ 583842 h 592428"/>
              <a:gd name="csX68" fmla="*/ 2324637 w 2337516"/>
              <a:gd name="csY68" fmla="*/ 585989 h 592428"/>
              <a:gd name="csX69" fmla="*/ 2337516 w 2337516"/>
              <a:gd name="csY69"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199882 w 2337516"/>
              <a:gd name="csY56" fmla="*/ 212501 h 592428"/>
              <a:gd name="csX57" fmla="*/ 1257837 w 2337516"/>
              <a:gd name="csY57" fmla="*/ 148107 h 592428"/>
              <a:gd name="csX58" fmla="*/ 1317938 w 2337516"/>
              <a:gd name="csY58" fmla="*/ 152400 h 592428"/>
              <a:gd name="csX59" fmla="*/ 1682839 w 2337516"/>
              <a:gd name="csY59" fmla="*/ 221087 h 592428"/>
              <a:gd name="csX60" fmla="*/ 1798749 w 2337516"/>
              <a:gd name="csY60" fmla="*/ 425003 h 592428"/>
              <a:gd name="csX61" fmla="*/ 1854558 w 2337516"/>
              <a:gd name="csY61" fmla="*/ 437882 h 592428"/>
              <a:gd name="csX62" fmla="*/ 1985493 w 2337516"/>
              <a:gd name="csY62" fmla="*/ 465786 h 592428"/>
              <a:gd name="csX63" fmla="*/ 2146479 w 2337516"/>
              <a:gd name="csY63" fmla="*/ 532327 h 592428"/>
              <a:gd name="csX64" fmla="*/ 2187262 w 2337516"/>
              <a:gd name="csY64" fmla="*/ 547352 h 592428"/>
              <a:gd name="csX65" fmla="*/ 2225899 w 2337516"/>
              <a:gd name="csY65" fmla="*/ 558084 h 592428"/>
              <a:gd name="csX66" fmla="*/ 2318197 w 2337516"/>
              <a:gd name="csY66" fmla="*/ 583842 h 592428"/>
              <a:gd name="csX67" fmla="*/ 2324637 w 2337516"/>
              <a:gd name="csY67" fmla="*/ 585989 h 592428"/>
              <a:gd name="csX68" fmla="*/ 2337516 w 2337516"/>
              <a:gd name="csY68"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199882 w 2337516"/>
              <a:gd name="csY56" fmla="*/ 212501 h 592428"/>
              <a:gd name="csX57" fmla="*/ 1257837 w 2337516"/>
              <a:gd name="csY57" fmla="*/ 148107 h 592428"/>
              <a:gd name="csX58" fmla="*/ 1317938 w 2337516"/>
              <a:gd name="csY58" fmla="*/ 152400 h 592428"/>
              <a:gd name="csX59" fmla="*/ 1682839 w 2337516"/>
              <a:gd name="csY59" fmla="*/ 221087 h 592428"/>
              <a:gd name="csX60" fmla="*/ 1854558 w 2337516"/>
              <a:gd name="csY60" fmla="*/ 437882 h 592428"/>
              <a:gd name="csX61" fmla="*/ 1985493 w 2337516"/>
              <a:gd name="csY61" fmla="*/ 465786 h 592428"/>
              <a:gd name="csX62" fmla="*/ 2146479 w 2337516"/>
              <a:gd name="csY62" fmla="*/ 532327 h 592428"/>
              <a:gd name="csX63" fmla="*/ 2187262 w 2337516"/>
              <a:gd name="csY63" fmla="*/ 547352 h 592428"/>
              <a:gd name="csX64" fmla="*/ 2225899 w 2337516"/>
              <a:gd name="csY64" fmla="*/ 558084 h 592428"/>
              <a:gd name="csX65" fmla="*/ 2318197 w 2337516"/>
              <a:gd name="csY65" fmla="*/ 583842 h 592428"/>
              <a:gd name="csX66" fmla="*/ 2324637 w 2337516"/>
              <a:gd name="csY66" fmla="*/ 585989 h 592428"/>
              <a:gd name="csX67" fmla="*/ 2337516 w 2337516"/>
              <a:gd name="csY67"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199882 w 2337516"/>
              <a:gd name="csY56" fmla="*/ 212501 h 592428"/>
              <a:gd name="csX57" fmla="*/ 1257837 w 2337516"/>
              <a:gd name="csY57" fmla="*/ 148107 h 592428"/>
              <a:gd name="csX58" fmla="*/ 1317938 w 2337516"/>
              <a:gd name="csY58" fmla="*/ 152400 h 592428"/>
              <a:gd name="csX59" fmla="*/ 1682839 w 2337516"/>
              <a:gd name="csY59" fmla="*/ 221087 h 592428"/>
              <a:gd name="csX60" fmla="*/ 1985493 w 2337516"/>
              <a:gd name="csY60" fmla="*/ 465786 h 592428"/>
              <a:gd name="csX61" fmla="*/ 2146479 w 2337516"/>
              <a:gd name="csY61" fmla="*/ 532327 h 592428"/>
              <a:gd name="csX62" fmla="*/ 2187262 w 2337516"/>
              <a:gd name="csY62" fmla="*/ 547352 h 592428"/>
              <a:gd name="csX63" fmla="*/ 2225899 w 2337516"/>
              <a:gd name="csY63" fmla="*/ 558084 h 592428"/>
              <a:gd name="csX64" fmla="*/ 2318197 w 2337516"/>
              <a:gd name="csY64" fmla="*/ 583842 h 592428"/>
              <a:gd name="csX65" fmla="*/ 2324637 w 2337516"/>
              <a:gd name="csY65" fmla="*/ 585989 h 592428"/>
              <a:gd name="csX66" fmla="*/ 2337516 w 2337516"/>
              <a:gd name="csY66"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199882 w 2337516"/>
              <a:gd name="csY56" fmla="*/ 212501 h 592428"/>
              <a:gd name="csX57" fmla="*/ 1257837 w 2337516"/>
              <a:gd name="csY57" fmla="*/ 148107 h 592428"/>
              <a:gd name="csX58" fmla="*/ 1317938 w 2337516"/>
              <a:gd name="csY58" fmla="*/ 152400 h 592428"/>
              <a:gd name="csX59" fmla="*/ 1682839 w 2337516"/>
              <a:gd name="csY59" fmla="*/ 221087 h 592428"/>
              <a:gd name="csX60" fmla="*/ 2146479 w 2337516"/>
              <a:gd name="csY60" fmla="*/ 532327 h 592428"/>
              <a:gd name="csX61" fmla="*/ 2187262 w 2337516"/>
              <a:gd name="csY61" fmla="*/ 547352 h 592428"/>
              <a:gd name="csX62" fmla="*/ 2225899 w 2337516"/>
              <a:gd name="csY62" fmla="*/ 558084 h 592428"/>
              <a:gd name="csX63" fmla="*/ 2318197 w 2337516"/>
              <a:gd name="csY63" fmla="*/ 583842 h 592428"/>
              <a:gd name="csX64" fmla="*/ 2324637 w 2337516"/>
              <a:gd name="csY64" fmla="*/ 585989 h 592428"/>
              <a:gd name="csX65" fmla="*/ 2337516 w 2337516"/>
              <a:gd name="csY65"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199882 w 2337516"/>
              <a:gd name="csY56" fmla="*/ 212501 h 592428"/>
              <a:gd name="csX57" fmla="*/ 1257837 w 2337516"/>
              <a:gd name="csY57" fmla="*/ 148107 h 592428"/>
              <a:gd name="csX58" fmla="*/ 1317938 w 2337516"/>
              <a:gd name="csY58" fmla="*/ 152400 h 592428"/>
              <a:gd name="csX59" fmla="*/ 1682839 w 2337516"/>
              <a:gd name="csY59" fmla="*/ 221087 h 592428"/>
              <a:gd name="csX60" fmla="*/ 2187262 w 2337516"/>
              <a:gd name="csY60" fmla="*/ 547352 h 592428"/>
              <a:gd name="csX61" fmla="*/ 2225899 w 2337516"/>
              <a:gd name="csY61" fmla="*/ 558084 h 592428"/>
              <a:gd name="csX62" fmla="*/ 2318197 w 2337516"/>
              <a:gd name="csY62" fmla="*/ 583842 h 592428"/>
              <a:gd name="csX63" fmla="*/ 2324637 w 2337516"/>
              <a:gd name="csY63" fmla="*/ 585989 h 592428"/>
              <a:gd name="csX64" fmla="*/ 2337516 w 2337516"/>
              <a:gd name="csY64" fmla="*/ 592428 h 592428"/>
              <a:gd name="csX0" fmla="*/ 0 w 2337516"/>
              <a:gd name="csY0" fmla="*/ 0 h 592428"/>
              <a:gd name="csX1" fmla="*/ 25758 w 2337516"/>
              <a:gd name="csY1" fmla="*/ 21465 h 592428"/>
              <a:gd name="csX2" fmla="*/ 66541 w 2337516"/>
              <a:gd name="csY2" fmla="*/ 47222 h 592428"/>
              <a:gd name="csX3" fmla="*/ 92299 w 2337516"/>
              <a:gd name="csY3" fmla="*/ 57955 h 592428"/>
              <a:gd name="csX4" fmla="*/ 118056 w 2337516"/>
              <a:gd name="csY4" fmla="*/ 70834 h 592428"/>
              <a:gd name="csX5" fmla="*/ 145961 w 2337516"/>
              <a:gd name="csY5" fmla="*/ 83713 h 592428"/>
              <a:gd name="csX6" fmla="*/ 160986 w 2337516"/>
              <a:gd name="csY6" fmla="*/ 90152 h 592428"/>
              <a:gd name="csX7" fmla="*/ 188890 w 2337516"/>
              <a:gd name="csY7" fmla="*/ 107324 h 592428"/>
              <a:gd name="csX8" fmla="*/ 199623 w 2337516"/>
              <a:gd name="csY8" fmla="*/ 113763 h 592428"/>
              <a:gd name="csX9" fmla="*/ 210355 w 2337516"/>
              <a:gd name="csY9" fmla="*/ 122349 h 592428"/>
              <a:gd name="csX10" fmla="*/ 218941 w 2337516"/>
              <a:gd name="csY10" fmla="*/ 130935 h 592428"/>
              <a:gd name="csX11" fmla="*/ 225380 w 2337516"/>
              <a:gd name="csY11" fmla="*/ 133082 h 592428"/>
              <a:gd name="csX12" fmla="*/ 231820 w 2337516"/>
              <a:gd name="csY12" fmla="*/ 143814 h 592428"/>
              <a:gd name="csX13" fmla="*/ 238259 w 2337516"/>
              <a:gd name="csY13" fmla="*/ 148107 h 592428"/>
              <a:gd name="csX14" fmla="*/ 242552 w 2337516"/>
              <a:gd name="csY14" fmla="*/ 156693 h 592428"/>
              <a:gd name="csX15" fmla="*/ 251138 w 2337516"/>
              <a:gd name="csY15" fmla="*/ 165279 h 592428"/>
              <a:gd name="csX16" fmla="*/ 270456 w 2337516"/>
              <a:gd name="csY16" fmla="*/ 193183 h 592428"/>
              <a:gd name="csX17" fmla="*/ 279042 w 2337516"/>
              <a:gd name="csY17" fmla="*/ 206062 h 592428"/>
              <a:gd name="csX18" fmla="*/ 285482 w 2337516"/>
              <a:gd name="csY18" fmla="*/ 214648 h 592428"/>
              <a:gd name="csX19" fmla="*/ 291921 w 2337516"/>
              <a:gd name="csY19" fmla="*/ 227527 h 592428"/>
              <a:gd name="csX20" fmla="*/ 302654 w 2337516"/>
              <a:gd name="csY20" fmla="*/ 242552 h 592428"/>
              <a:gd name="csX21" fmla="*/ 313386 w 2337516"/>
              <a:gd name="csY21" fmla="*/ 259724 h 592428"/>
              <a:gd name="csX22" fmla="*/ 332704 w 2337516"/>
              <a:gd name="csY22" fmla="*/ 276896 h 592428"/>
              <a:gd name="csX23" fmla="*/ 341290 w 2337516"/>
              <a:gd name="csY23" fmla="*/ 283335 h 592428"/>
              <a:gd name="csX24" fmla="*/ 382073 w 2337516"/>
              <a:gd name="csY24" fmla="*/ 294068 h 592428"/>
              <a:gd name="csX25" fmla="*/ 394952 w 2337516"/>
              <a:gd name="csY25" fmla="*/ 309093 h 592428"/>
              <a:gd name="csX26" fmla="*/ 401392 w 2337516"/>
              <a:gd name="csY26" fmla="*/ 317679 h 592428"/>
              <a:gd name="csX27" fmla="*/ 409978 w 2337516"/>
              <a:gd name="csY27" fmla="*/ 324118 h 592428"/>
              <a:gd name="csX28" fmla="*/ 437882 w 2337516"/>
              <a:gd name="csY28" fmla="*/ 347729 h 592428"/>
              <a:gd name="csX29" fmla="*/ 461493 w 2337516"/>
              <a:gd name="csY29" fmla="*/ 364901 h 592428"/>
              <a:gd name="csX30" fmla="*/ 480811 w 2337516"/>
              <a:gd name="csY30" fmla="*/ 371341 h 592428"/>
              <a:gd name="csX31" fmla="*/ 504423 w 2337516"/>
              <a:gd name="csY31" fmla="*/ 375634 h 592428"/>
              <a:gd name="csX32" fmla="*/ 549499 w 2337516"/>
              <a:gd name="csY32" fmla="*/ 388513 h 592428"/>
              <a:gd name="csX33" fmla="*/ 575256 w 2337516"/>
              <a:gd name="csY33" fmla="*/ 401391 h 592428"/>
              <a:gd name="csX34" fmla="*/ 581696 w 2337516"/>
              <a:gd name="csY34" fmla="*/ 405684 h 592428"/>
              <a:gd name="csX35" fmla="*/ 603161 w 2337516"/>
              <a:gd name="csY35" fmla="*/ 412124 h 592428"/>
              <a:gd name="csX36" fmla="*/ 618186 w 2337516"/>
              <a:gd name="csY36" fmla="*/ 420710 h 592428"/>
              <a:gd name="csX37" fmla="*/ 628918 w 2337516"/>
              <a:gd name="csY37" fmla="*/ 422856 h 592428"/>
              <a:gd name="csX38" fmla="*/ 635358 w 2337516"/>
              <a:gd name="csY38" fmla="*/ 425003 h 592428"/>
              <a:gd name="csX39" fmla="*/ 643944 w 2337516"/>
              <a:gd name="csY39" fmla="*/ 427149 h 592428"/>
              <a:gd name="csX40" fmla="*/ 654676 w 2337516"/>
              <a:gd name="csY40" fmla="*/ 431442 h 592428"/>
              <a:gd name="csX41" fmla="*/ 663262 w 2337516"/>
              <a:gd name="csY41" fmla="*/ 435735 h 592428"/>
              <a:gd name="csX42" fmla="*/ 691166 w 2337516"/>
              <a:gd name="csY42" fmla="*/ 440028 h 592428"/>
              <a:gd name="csX43" fmla="*/ 706192 w 2337516"/>
              <a:gd name="csY43" fmla="*/ 444321 h 592428"/>
              <a:gd name="csX44" fmla="*/ 759854 w 2337516"/>
              <a:gd name="csY44" fmla="*/ 450760 h 592428"/>
              <a:gd name="csX45" fmla="*/ 800637 w 2337516"/>
              <a:gd name="csY45" fmla="*/ 448614 h 592428"/>
              <a:gd name="csX46" fmla="*/ 837127 w 2337516"/>
              <a:gd name="csY46" fmla="*/ 444321 h 592428"/>
              <a:gd name="csX47" fmla="*/ 867178 w 2337516"/>
              <a:gd name="csY47" fmla="*/ 437882 h 592428"/>
              <a:gd name="csX48" fmla="*/ 873617 w 2337516"/>
              <a:gd name="csY48" fmla="*/ 435735 h 592428"/>
              <a:gd name="csX49" fmla="*/ 901521 w 2337516"/>
              <a:gd name="csY49" fmla="*/ 425003 h 592428"/>
              <a:gd name="csX50" fmla="*/ 914400 w 2337516"/>
              <a:gd name="csY50" fmla="*/ 422856 h 592428"/>
              <a:gd name="csX51" fmla="*/ 931572 w 2337516"/>
              <a:gd name="csY51" fmla="*/ 412124 h 592428"/>
              <a:gd name="csX52" fmla="*/ 950890 w 2337516"/>
              <a:gd name="csY52" fmla="*/ 407831 h 592428"/>
              <a:gd name="csX53" fmla="*/ 1021724 w 2337516"/>
              <a:gd name="csY53" fmla="*/ 401391 h 592428"/>
              <a:gd name="csX54" fmla="*/ 1034603 w 2337516"/>
              <a:gd name="csY54" fmla="*/ 399245 h 592428"/>
              <a:gd name="csX55" fmla="*/ 1124755 w 2337516"/>
              <a:gd name="csY55" fmla="*/ 259724 h 592428"/>
              <a:gd name="csX56" fmla="*/ 1199882 w 2337516"/>
              <a:gd name="csY56" fmla="*/ 212501 h 592428"/>
              <a:gd name="csX57" fmla="*/ 1257837 w 2337516"/>
              <a:gd name="csY57" fmla="*/ 148107 h 592428"/>
              <a:gd name="csX58" fmla="*/ 1317938 w 2337516"/>
              <a:gd name="csY58" fmla="*/ 152400 h 592428"/>
              <a:gd name="csX59" fmla="*/ 1682839 w 2337516"/>
              <a:gd name="csY59" fmla="*/ 221087 h 592428"/>
              <a:gd name="csX60" fmla="*/ 2225899 w 2337516"/>
              <a:gd name="csY60" fmla="*/ 558084 h 592428"/>
              <a:gd name="csX61" fmla="*/ 2318197 w 2337516"/>
              <a:gd name="csY61" fmla="*/ 583842 h 592428"/>
              <a:gd name="csX62" fmla="*/ 2324637 w 2337516"/>
              <a:gd name="csY62" fmla="*/ 585989 h 592428"/>
              <a:gd name="csX63" fmla="*/ 2337516 w 2337516"/>
              <a:gd name="csY63" fmla="*/ 592428 h 592428"/>
              <a:gd name="csX0" fmla="*/ 0 w 2324637"/>
              <a:gd name="csY0" fmla="*/ 0 h 587739"/>
              <a:gd name="csX1" fmla="*/ 25758 w 2324637"/>
              <a:gd name="csY1" fmla="*/ 21465 h 587739"/>
              <a:gd name="csX2" fmla="*/ 66541 w 2324637"/>
              <a:gd name="csY2" fmla="*/ 47222 h 587739"/>
              <a:gd name="csX3" fmla="*/ 92299 w 2324637"/>
              <a:gd name="csY3" fmla="*/ 57955 h 587739"/>
              <a:gd name="csX4" fmla="*/ 118056 w 2324637"/>
              <a:gd name="csY4" fmla="*/ 70834 h 587739"/>
              <a:gd name="csX5" fmla="*/ 145961 w 2324637"/>
              <a:gd name="csY5" fmla="*/ 83713 h 587739"/>
              <a:gd name="csX6" fmla="*/ 160986 w 2324637"/>
              <a:gd name="csY6" fmla="*/ 90152 h 587739"/>
              <a:gd name="csX7" fmla="*/ 188890 w 2324637"/>
              <a:gd name="csY7" fmla="*/ 107324 h 587739"/>
              <a:gd name="csX8" fmla="*/ 199623 w 2324637"/>
              <a:gd name="csY8" fmla="*/ 113763 h 587739"/>
              <a:gd name="csX9" fmla="*/ 210355 w 2324637"/>
              <a:gd name="csY9" fmla="*/ 122349 h 587739"/>
              <a:gd name="csX10" fmla="*/ 218941 w 2324637"/>
              <a:gd name="csY10" fmla="*/ 130935 h 587739"/>
              <a:gd name="csX11" fmla="*/ 225380 w 2324637"/>
              <a:gd name="csY11" fmla="*/ 133082 h 587739"/>
              <a:gd name="csX12" fmla="*/ 231820 w 2324637"/>
              <a:gd name="csY12" fmla="*/ 143814 h 587739"/>
              <a:gd name="csX13" fmla="*/ 238259 w 2324637"/>
              <a:gd name="csY13" fmla="*/ 148107 h 587739"/>
              <a:gd name="csX14" fmla="*/ 242552 w 2324637"/>
              <a:gd name="csY14" fmla="*/ 156693 h 587739"/>
              <a:gd name="csX15" fmla="*/ 251138 w 2324637"/>
              <a:gd name="csY15" fmla="*/ 165279 h 587739"/>
              <a:gd name="csX16" fmla="*/ 270456 w 2324637"/>
              <a:gd name="csY16" fmla="*/ 193183 h 587739"/>
              <a:gd name="csX17" fmla="*/ 279042 w 2324637"/>
              <a:gd name="csY17" fmla="*/ 206062 h 587739"/>
              <a:gd name="csX18" fmla="*/ 285482 w 2324637"/>
              <a:gd name="csY18" fmla="*/ 214648 h 587739"/>
              <a:gd name="csX19" fmla="*/ 291921 w 2324637"/>
              <a:gd name="csY19" fmla="*/ 227527 h 587739"/>
              <a:gd name="csX20" fmla="*/ 302654 w 2324637"/>
              <a:gd name="csY20" fmla="*/ 242552 h 587739"/>
              <a:gd name="csX21" fmla="*/ 313386 w 2324637"/>
              <a:gd name="csY21" fmla="*/ 259724 h 587739"/>
              <a:gd name="csX22" fmla="*/ 332704 w 2324637"/>
              <a:gd name="csY22" fmla="*/ 276896 h 587739"/>
              <a:gd name="csX23" fmla="*/ 341290 w 2324637"/>
              <a:gd name="csY23" fmla="*/ 283335 h 587739"/>
              <a:gd name="csX24" fmla="*/ 382073 w 2324637"/>
              <a:gd name="csY24" fmla="*/ 294068 h 587739"/>
              <a:gd name="csX25" fmla="*/ 394952 w 2324637"/>
              <a:gd name="csY25" fmla="*/ 309093 h 587739"/>
              <a:gd name="csX26" fmla="*/ 401392 w 2324637"/>
              <a:gd name="csY26" fmla="*/ 317679 h 587739"/>
              <a:gd name="csX27" fmla="*/ 409978 w 2324637"/>
              <a:gd name="csY27" fmla="*/ 324118 h 587739"/>
              <a:gd name="csX28" fmla="*/ 437882 w 2324637"/>
              <a:gd name="csY28" fmla="*/ 347729 h 587739"/>
              <a:gd name="csX29" fmla="*/ 461493 w 2324637"/>
              <a:gd name="csY29" fmla="*/ 364901 h 587739"/>
              <a:gd name="csX30" fmla="*/ 480811 w 2324637"/>
              <a:gd name="csY30" fmla="*/ 371341 h 587739"/>
              <a:gd name="csX31" fmla="*/ 504423 w 2324637"/>
              <a:gd name="csY31" fmla="*/ 375634 h 587739"/>
              <a:gd name="csX32" fmla="*/ 549499 w 2324637"/>
              <a:gd name="csY32" fmla="*/ 388513 h 587739"/>
              <a:gd name="csX33" fmla="*/ 575256 w 2324637"/>
              <a:gd name="csY33" fmla="*/ 401391 h 587739"/>
              <a:gd name="csX34" fmla="*/ 581696 w 2324637"/>
              <a:gd name="csY34" fmla="*/ 405684 h 587739"/>
              <a:gd name="csX35" fmla="*/ 603161 w 2324637"/>
              <a:gd name="csY35" fmla="*/ 412124 h 587739"/>
              <a:gd name="csX36" fmla="*/ 618186 w 2324637"/>
              <a:gd name="csY36" fmla="*/ 420710 h 587739"/>
              <a:gd name="csX37" fmla="*/ 628918 w 2324637"/>
              <a:gd name="csY37" fmla="*/ 422856 h 587739"/>
              <a:gd name="csX38" fmla="*/ 635358 w 2324637"/>
              <a:gd name="csY38" fmla="*/ 425003 h 587739"/>
              <a:gd name="csX39" fmla="*/ 643944 w 2324637"/>
              <a:gd name="csY39" fmla="*/ 427149 h 587739"/>
              <a:gd name="csX40" fmla="*/ 654676 w 2324637"/>
              <a:gd name="csY40" fmla="*/ 431442 h 587739"/>
              <a:gd name="csX41" fmla="*/ 663262 w 2324637"/>
              <a:gd name="csY41" fmla="*/ 435735 h 587739"/>
              <a:gd name="csX42" fmla="*/ 691166 w 2324637"/>
              <a:gd name="csY42" fmla="*/ 440028 h 587739"/>
              <a:gd name="csX43" fmla="*/ 706192 w 2324637"/>
              <a:gd name="csY43" fmla="*/ 444321 h 587739"/>
              <a:gd name="csX44" fmla="*/ 759854 w 2324637"/>
              <a:gd name="csY44" fmla="*/ 450760 h 587739"/>
              <a:gd name="csX45" fmla="*/ 800637 w 2324637"/>
              <a:gd name="csY45" fmla="*/ 448614 h 587739"/>
              <a:gd name="csX46" fmla="*/ 837127 w 2324637"/>
              <a:gd name="csY46" fmla="*/ 444321 h 587739"/>
              <a:gd name="csX47" fmla="*/ 867178 w 2324637"/>
              <a:gd name="csY47" fmla="*/ 437882 h 587739"/>
              <a:gd name="csX48" fmla="*/ 873617 w 2324637"/>
              <a:gd name="csY48" fmla="*/ 435735 h 587739"/>
              <a:gd name="csX49" fmla="*/ 901521 w 2324637"/>
              <a:gd name="csY49" fmla="*/ 425003 h 587739"/>
              <a:gd name="csX50" fmla="*/ 914400 w 2324637"/>
              <a:gd name="csY50" fmla="*/ 422856 h 587739"/>
              <a:gd name="csX51" fmla="*/ 931572 w 2324637"/>
              <a:gd name="csY51" fmla="*/ 412124 h 587739"/>
              <a:gd name="csX52" fmla="*/ 950890 w 2324637"/>
              <a:gd name="csY52" fmla="*/ 407831 h 587739"/>
              <a:gd name="csX53" fmla="*/ 1021724 w 2324637"/>
              <a:gd name="csY53" fmla="*/ 401391 h 587739"/>
              <a:gd name="csX54" fmla="*/ 1034603 w 2324637"/>
              <a:gd name="csY54" fmla="*/ 399245 h 587739"/>
              <a:gd name="csX55" fmla="*/ 1124755 w 2324637"/>
              <a:gd name="csY55" fmla="*/ 259724 h 587739"/>
              <a:gd name="csX56" fmla="*/ 1199882 w 2324637"/>
              <a:gd name="csY56" fmla="*/ 212501 h 587739"/>
              <a:gd name="csX57" fmla="*/ 1257837 w 2324637"/>
              <a:gd name="csY57" fmla="*/ 148107 h 587739"/>
              <a:gd name="csX58" fmla="*/ 1317938 w 2324637"/>
              <a:gd name="csY58" fmla="*/ 152400 h 587739"/>
              <a:gd name="csX59" fmla="*/ 1682839 w 2324637"/>
              <a:gd name="csY59" fmla="*/ 221087 h 587739"/>
              <a:gd name="csX60" fmla="*/ 2225899 w 2324637"/>
              <a:gd name="csY60" fmla="*/ 558084 h 587739"/>
              <a:gd name="csX61" fmla="*/ 2318197 w 2324637"/>
              <a:gd name="csY61" fmla="*/ 583842 h 587739"/>
              <a:gd name="csX62" fmla="*/ 2324637 w 2324637"/>
              <a:gd name="csY62" fmla="*/ 585989 h 587739"/>
              <a:gd name="csX0" fmla="*/ 0 w 2318197"/>
              <a:gd name="csY0" fmla="*/ 0 h 587739"/>
              <a:gd name="csX1" fmla="*/ 25758 w 2318197"/>
              <a:gd name="csY1" fmla="*/ 21465 h 587739"/>
              <a:gd name="csX2" fmla="*/ 66541 w 2318197"/>
              <a:gd name="csY2" fmla="*/ 47222 h 587739"/>
              <a:gd name="csX3" fmla="*/ 92299 w 2318197"/>
              <a:gd name="csY3" fmla="*/ 57955 h 587739"/>
              <a:gd name="csX4" fmla="*/ 118056 w 2318197"/>
              <a:gd name="csY4" fmla="*/ 70834 h 587739"/>
              <a:gd name="csX5" fmla="*/ 145961 w 2318197"/>
              <a:gd name="csY5" fmla="*/ 83713 h 587739"/>
              <a:gd name="csX6" fmla="*/ 160986 w 2318197"/>
              <a:gd name="csY6" fmla="*/ 90152 h 587739"/>
              <a:gd name="csX7" fmla="*/ 188890 w 2318197"/>
              <a:gd name="csY7" fmla="*/ 107324 h 587739"/>
              <a:gd name="csX8" fmla="*/ 199623 w 2318197"/>
              <a:gd name="csY8" fmla="*/ 113763 h 587739"/>
              <a:gd name="csX9" fmla="*/ 210355 w 2318197"/>
              <a:gd name="csY9" fmla="*/ 122349 h 587739"/>
              <a:gd name="csX10" fmla="*/ 218941 w 2318197"/>
              <a:gd name="csY10" fmla="*/ 130935 h 587739"/>
              <a:gd name="csX11" fmla="*/ 225380 w 2318197"/>
              <a:gd name="csY11" fmla="*/ 133082 h 587739"/>
              <a:gd name="csX12" fmla="*/ 231820 w 2318197"/>
              <a:gd name="csY12" fmla="*/ 143814 h 587739"/>
              <a:gd name="csX13" fmla="*/ 238259 w 2318197"/>
              <a:gd name="csY13" fmla="*/ 148107 h 587739"/>
              <a:gd name="csX14" fmla="*/ 242552 w 2318197"/>
              <a:gd name="csY14" fmla="*/ 156693 h 587739"/>
              <a:gd name="csX15" fmla="*/ 251138 w 2318197"/>
              <a:gd name="csY15" fmla="*/ 165279 h 587739"/>
              <a:gd name="csX16" fmla="*/ 270456 w 2318197"/>
              <a:gd name="csY16" fmla="*/ 193183 h 587739"/>
              <a:gd name="csX17" fmla="*/ 279042 w 2318197"/>
              <a:gd name="csY17" fmla="*/ 206062 h 587739"/>
              <a:gd name="csX18" fmla="*/ 285482 w 2318197"/>
              <a:gd name="csY18" fmla="*/ 214648 h 587739"/>
              <a:gd name="csX19" fmla="*/ 291921 w 2318197"/>
              <a:gd name="csY19" fmla="*/ 227527 h 587739"/>
              <a:gd name="csX20" fmla="*/ 302654 w 2318197"/>
              <a:gd name="csY20" fmla="*/ 242552 h 587739"/>
              <a:gd name="csX21" fmla="*/ 313386 w 2318197"/>
              <a:gd name="csY21" fmla="*/ 259724 h 587739"/>
              <a:gd name="csX22" fmla="*/ 332704 w 2318197"/>
              <a:gd name="csY22" fmla="*/ 276896 h 587739"/>
              <a:gd name="csX23" fmla="*/ 341290 w 2318197"/>
              <a:gd name="csY23" fmla="*/ 283335 h 587739"/>
              <a:gd name="csX24" fmla="*/ 382073 w 2318197"/>
              <a:gd name="csY24" fmla="*/ 294068 h 587739"/>
              <a:gd name="csX25" fmla="*/ 394952 w 2318197"/>
              <a:gd name="csY25" fmla="*/ 309093 h 587739"/>
              <a:gd name="csX26" fmla="*/ 401392 w 2318197"/>
              <a:gd name="csY26" fmla="*/ 317679 h 587739"/>
              <a:gd name="csX27" fmla="*/ 409978 w 2318197"/>
              <a:gd name="csY27" fmla="*/ 324118 h 587739"/>
              <a:gd name="csX28" fmla="*/ 437882 w 2318197"/>
              <a:gd name="csY28" fmla="*/ 347729 h 587739"/>
              <a:gd name="csX29" fmla="*/ 461493 w 2318197"/>
              <a:gd name="csY29" fmla="*/ 364901 h 587739"/>
              <a:gd name="csX30" fmla="*/ 480811 w 2318197"/>
              <a:gd name="csY30" fmla="*/ 371341 h 587739"/>
              <a:gd name="csX31" fmla="*/ 504423 w 2318197"/>
              <a:gd name="csY31" fmla="*/ 375634 h 587739"/>
              <a:gd name="csX32" fmla="*/ 549499 w 2318197"/>
              <a:gd name="csY32" fmla="*/ 388513 h 587739"/>
              <a:gd name="csX33" fmla="*/ 575256 w 2318197"/>
              <a:gd name="csY33" fmla="*/ 401391 h 587739"/>
              <a:gd name="csX34" fmla="*/ 581696 w 2318197"/>
              <a:gd name="csY34" fmla="*/ 405684 h 587739"/>
              <a:gd name="csX35" fmla="*/ 603161 w 2318197"/>
              <a:gd name="csY35" fmla="*/ 412124 h 587739"/>
              <a:gd name="csX36" fmla="*/ 618186 w 2318197"/>
              <a:gd name="csY36" fmla="*/ 420710 h 587739"/>
              <a:gd name="csX37" fmla="*/ 628918 w 2318197"/>
              <a:gd name="csY37" fmla="*/ 422856 h 587739"/>
              <a:gd name="csX38" fmla="*/ 635358 w 2318197"/>
              <a:gd name="csY38" fmla="*/ 425003 h 587739"/>
              <a:gd name="csX39" fmla="*/ 643944 w 2318197"/>
              <a:gd name="csY39" fmla="*/ 427149 h 587739"/>
              <a:gd name="csX40" fmla="*/ 654676 w 2318197"/>
              <a:gd name="csY40" fmla="*/ 431442 h 587739"/>
              <a:gd name="csX41" fmla="*/ 663262 w 2318197"/>
              <a:gd name="csY41" fmla="*/ 435735 h 587739"/>
              <a:gd name="csX42" fmla="*/ 691166 w 2318197"/>
              <a:gd name="csY42" fmla="*/ 440028 h 587739"/>
              <a:gd name="csX43" fmla="*/ 706192 w 2318197"/>
              <a:gd name="csY43" fmla="*/ 444321 h 587739"/>
              <a:gd name="csX44" fmla="*/ 759854 w 2318197"/>
              <a:gd name="csY44" fmla="*/ 450760 h 587739"/>
              <a:gd name="csX45" fmla="*/ 800637 w 2318197"/>
              <a:gd name="csY45" fmla="*/ 448614 h 587739"/>
              <a:gd name="csX46" fmla="*/ 837127 w 2318197"/>
              <a:gd name="csY46" fmla="*/ 444321 h 587739"/>
              <a:gd name="csX47" fmla="*/ 867178 w 2318197"/>
              <a:gd name="csY47" fmla="*/ 437882 h 587739"/>
              <a:gd name="csX48" fmla="*/ 873617 w 2318197"/>
              <a:gd name="csY48" fmla="*/ 435735 h 587739"/>
              <a:gd name="csX49" fmla="*/ 901521 w 2318197"/>
              <a:gd name="csY49" fmla="*/ 425003 h 587739"/>
              <a:gd name="csX50" fmla="*/ 914400 w 2318197"/>
              <a:gd name="csY50" fmla="*/ 422856 h 587739"/>
              <a:gd name="csX51" fmla="*/ 931572 w 2318197"/>
              <a:gd name="csY51" fmla="*/ 412124 h 587739"/>
              <a:gd name="csX52" fmla="*/ 950890 w 2318197"/>
              <a:gd name="csY52" fmla="*/ 407831 h 587739"/>
              <a:gd name="csX53" fmla="*/ 1021724 w 2318197"/>
              <a:gd name="csY53" fmla="*/ 401391 h 587739"/>
              <a:gd name="csX54" fmla="*/ 1034603 w 2318197"/>
              <a:gd name="csY54" fmla="*/ 399245 h 587739"/>
              <a:gd name="csX55" fmla="*/ 1124755 w 2318197"/>
              <a:gd name="csY55" fmla="*/ 259724 h 587739"/>
              <a:gd name="csX56" fmla="*/ 1199882 w 2318197"/>
              <a:gd name="csY56" fmla="*/ 212501 h 587739"/>
              <a:gd name="csX57" fmla="*/ 1257837 w 2318197"/>
              <a:gd name="csY57" fmla="*/ 148107 h 587739"/>
              <a:gd name="csX58" fmla="*/ 1317938 w 2318197"/>
              <a:gd name="csY58" fmla="*/ 152400 h 587739"/>
              <a:gd name="csX59" fmla="*/ 1682839 w 2318197"/>
              <a:gd name="csY59" fmla="*/ 221087 h 587739"/>
              <a:gd name="csX60" fmla="*/ 2225899 w 2318197"/>
              <a:gd name="csY60" fmla="*/ 558084 h 587739"/>
              <a:gd name="csX61" fmla="*/ 2318197 w 2318197"/>
              <a:gd name="csY61" fmla="*/ 583842 h 587739"/>
              <a:gd name="csX0" fmla="*/ 0 w 2225899"/>
              <a:gd name="csY0" fmla="*/ 0 h 558084"/>
              <a:gd name="csX1" fmla="*/ 25758 w 2225899"/>
              <a:gd name="csY1" fmla="*/ 21465 h 558084"/>
              <a:gd name="csX2" fmla="*/ 66541 w 2225899"/>
              <a:gd name="csY2" fmla="*/ 47222 h 558084"/>
              <a:gd name="csX3" fmla="*/ 92299 w 2225899"/>
              <a:gd name="csY3" fmla="*/ 57955 h 558084"/>
              <a:gd name="csX4" fmla="*/ 118056 w 2225899"/>
              <a:gd name="csY4" fmla="*/ 70834 h 558084"/>
              <a:gd name="csX5" fmla="*/ 145961 w 2225899"/>
              <a:gd name="csY5" fmla="*/ 83713 h 558084"/>
              <a:gd name="csX6" fmla="*/ 160986 w 2225899"/>
              <a:gd name="csY6" fmla="*/ 90152 h 558084"/>
              <a:gd name="csX7" fmla="*/ 188890 w 2225899"/>
              <a:gd name="csY7" fmla="*/ 107324 h 558084"/>
              <a:gd name="csX8" fmla="*/ 199623 w 2225899"/>
              <a:gd name="csY8" fmla="*/ 113763 h 558084"/>
              <a:gd name="csX9" fmla="*/ 210355 w 2225899"/>
              <a:gd name="csY9" fmla="*/ 122349 h 558084"/>
              <a:gd name="csX10" fmla="*/ 218941 w 2225899"/>
              <a:gd name="csY10" fmla="*/ 130935 h 558084"/>
              <a:gd name="csX11" fmla="*/ 225380 w 2225899"/>
              <a:gd name="csY11" fmla="*/ 133082 h 558084"/>
              <a:gd name="csX12" fmla="*/ 231820 w 2225899"/>
              <a:gd name="csY12" fmla="*/ 143814 h 558084"/>
              <a:gd name="csX13" fmla="*/ 238259 w 2225899"/>
              <a:gd name="csY13" fmla="*/ 148107 h 558084"/>
              <a:gd name="csX14" fmla="*/ 242552 w 2225899"/>
              <a:gd name="csY14" fmla="*/ 156693 h 558084"/>
              <a:gd name="csX15" fmla="*/ 251138 w 2225899"/>
              <a:gd name="csY15" fmla="*/ 165279 h 558084"/>
              <a:gd name="csX16" fmla="*/ 270456 w 2225899"/>
              <a:gd name="csY16" fmla="*/ 193183 h 558084"/>
              <a:gd name="csX17" fmla="*/ 279042 w 2225899"/>
              <a:gd name="csY17" fmla="*/ 206062 h 558084"/>
              <a:gd name="csX18" fmla="*/ 285482 w 2225899"/>
              <a:gd name="csY18" fmla="*/ 214648 h 558084"/>
              <a:gd name="csX19" fmla="*/ 291921 w 2225899"/>
              <a:gd name="csY19" fmla="*/ 227527 h 558084"/>
              <a:gd name="csX20" fmla="*/ 302654 w 2225899"/>
              <a:gd name="csY20" fmla="*/ 242552 h 558084"/>
              <a:gd name="csX21" fmla="*/ 313386 w 2225899"/>
              <a:gd name="csY21" fmla="*/ 259724 h 558084"/>
              <a:gd name="csX22" fmla="*/ 332704 w 2225899"/>
              <a:gd name="csY22" fmla="*/ 276896 h 558084"/>
              <a:gd name="csX23" fmla="*/ 341290 w 2225899"/>
              <a:gd name="csY23" fmla="*/ 283335 h 558084"/>
              <a:gd name="csX24" fmla="*/ 382073 w 2225899"/>
              <a:gd name="csY24" fmla="*/ 294068 h 558084"/>
              <a:gd name="csX25" fmla="*/ 394952 w 2225899"/>
              <a:gd name="csY25" fmla="*/ 309093 h 558084"/>
              <a:gd name="csX26" fmla="*/ 401392 w 2225899"/>
              <a:gd name="csY26" fmla="*/ 317679 h 558084"/>
              <a:gd name="csX27" fmla="*/ 409978 w 2225899"/>
              <a:gd name="csY27" fmla="*/ 324118 h 558084"/>
              <a:gd name="csX28" fmla="*/ 437882 w 2225899"/>
              <a:gd name="csY28" fmla="*/ 347729 h 558084"/>
              <a:gd name="csX29" fmla="*/ 461493 w 2225899"/>
              <a:gd name="csY29" fmla="*/ 364901 h 558084"/>
              <a:gd name="csX30" fmla="*/ 480811 w 2225899"/>
              <a:gd name="csY30" fmla="*/ 371341 h 558084"/>
              <a:gd name="csX31" fmla="*/ 504423 w 2225899"/>
              <a:gd name="csY31" fmla="*/ 375634 h 558084"/>
              <a:gd name="csX32" fmla="*/ 549499 w 2225899"/>
              <a:gd name="csY32" fmla="*/ 388513 h 558084"/>
              <a:gd name="csX33" fmla="*/ 575256 w 2225899"/>
              <a:gd name="csY33" fmla="*/ 401391 h 558084"/>
              <a:gd name="csX34" fmla="*/ 581696 w 2225899"/>
              <a:gd name="csY34" fmla="*/ 405684 h 558084"/>
              <a:gd name="csX35" fmla="*/ 603161 w 2225899"/>
              <a:gd name="csY35" fmla="*/ 412124 h 558084"/>
              <a:gd name="csX36" fmla="*/ 618186 w 2225899"/>
              <a:gd name="csY36" fmla="*/ 420710 h 558084"/>
              <a:gd name="csX37" fmla="*/ 628918 w 2225899"/>
              <a:gd name="csY37" fmla="*/ 422856 h 558084"/>
              <a:gd name="csX38" fmla="*/ 635358 w 2225899"/>
              <a:gd name="csY38" fmla="*/ 425003 h 558084"/>
              <a:gd name="csX39" fmla="*/ 643944 w 2225899"/>
              <a:gd name="csY39" fmla="*/ 427149 h 558084"/>
              <a:gd name="csX40" fmla="*/ 654676 w 2225899"/>
              <a:gd name="csY40" fmla="*/ 431442 h 558084"/>
              <a:gd name="csX41" fmla="*/ 663262 w 2225899"/>
              <a:gd name="csY41" fmla="*/ 435735 h 558084"/>
              <a:gd name="csX42" fmla="*/ 691166 w 2225899"/>
              <a:gd name="csY42" fmla="*/ 440028 h 558084"/>
              <a:gd name="csX43" fmla="*/ 706192 w 2225899"/>
              <a:gd name="csY43" fmla="*/ 444321 h 558084"/>
              <a:gd name="csX44" fmla="*/ 759854 w 2225899"/>
              <a:gd name="csY44" fmla="*/ 450760 h 558084"/>
              <a:gd name="csX45" fmla="*/ 800637 w 2225899"/>
              <a:gd name="csY45" fmla="*/ 448614 h 558084"/>
              <a:gd name="csX46" fmla="*/ 837127 w 2225899"/>
              <a:gd name="csY46" fmla="*/ 444321 h 558084"/>
              <a:gd name="csX47" fmla="*/ 867178 w 2225899"/>
              <a:gd name="csY47" fmla="*/ 437882 h 558084"/>
              <a:gd name="csX48" fmla="*/ 873617 w 2225899"/>
              <a:gd name="csY48" fmla="*/ 435735 h 558084"/>
              <a:gd name="csX49" fmla="*/ 901521 w 2225899"/>
              <a:gd name="csY49" fmla="*/ 425003 h 558084"/>
              <a:gd name="csX50" fmla="*/ 914400 w 2225899"/>
              <a:gd name="csY50" fmla="*/ 422856 h 558084"/>
              <a:gd name="csX51" fmla="*/ 931572 w 2225899"/>
              <a:gd name="csY51" fmla="*/ 412124 h 558084"/>
              <a:gd name="csX52" fmla="*/ 950890 w 2225899"/>
              <a:gd name="csY52" fmla="*/ 407831 h 558084"/>
              <a:gd name="csX53" fmla="*/ 1021724 w 2225899"/>
              <a:gd name="csY53" fmla="*/ 401391 h 558084"/>
              <a:gd name="csX54" fmla="*/ 1034603 w 2225899"/>
              <a:gd name="csY54" fmla="*/ 399245 h 558084"/>
              <a:gd name="csX55" fmla="*/ 1124755 w 2225899"/>
              <a:gd name="csY55" fmla="*/ 259724 h 558084"/>
              <a:gd name="csX56" fmla="*/ 1199882 w 2225899"/>
              <a:gd name="csY56" fmla="*/ 212501 h 558084"/>
              <a:gd name="csX57" fmla="*/ 1257837 w 2225899"/>
              <a:gd name="csY57" fmla="*/ 148107 h 558084"/>
              <a:gd name="csX58" fmla="*/ 1317938 w 2225899"/>
              <a:gd name="csY58" fmla="*/ 152400 h 558084"/>
              <a:gd name="csX59" fmla="*/ 1682839 w 2225899"/>
              <a:gd name="csY59" fmla="*/ 221087 h 558084"/>
              <a:gd name="csX60" fmla="*/ 2225899 w 2225899"/>
              <a:gd name="csY60" fmla="*/ 558084 h 558084"/>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285482 w 2421229"/>
              <a:gd name="csY18" fmla="*/ 214648 h 450760"/>
              <a:gd name="csX19" fmla="*/ 291921 w 2421229"/>
              <a:gd name="csY19" fmla="*/ 227527 h 450760"/>
              <a:gd name="csX20" fmla="*/ 302654 w 2421229"/>
              <a:gd name="csY20" fmla="*/ 242552 h 450760"/>
              <a:gd name="csX21" fmla="*/ 313386 w 2421229"/>
              <a:gd name="csY21" fmla="*/ 259724 h 450760"/>
              <a:gd name="csX22" fmla="*/ 332704 w 2421229"/>
              <a:gd name="csY22" fmla="*/ 276896 h 450760"/>
              <a:gd name="csX23" fmla="*/ 341290 w 2421229"/>
              <a:gd name="csY23" fmla="*/ 283335 h 450760"/>
              <a:gd name="csX24" fmla="*/ 382073 w 2421229"/>
              <a:gd name="csY24" fmla="*/ 294068 h 450760"/>
              <a:gd name="csX25" fmla="*/ 394952 w 2421229"/>
              <a:gd name="csY25" fmla="*/ 309093 h 450760"/>
              <a:gd name="csX26" fmla="*/ 401392 w 2421229"/>
              <a:gd name="csY26" fmla="*/ 317679 h 450760"/>
              <a:gd name="csX27" fmla="*/ 409978 w 2421229"/>
              <a:gd name="csY27" fmla="*/ 324118 h 450760"/>
              <a:gd name="csX28" fmla="*/ 437882 w 2421229"/>
              <a:gd name="csY28" fmla="*/ 347729 h 450760"/>
              <a:gd name="csX29" fmla="*/ 461493 w 2421229"/>
              <a:gd name="csY29" fmla="*/ 364901 h 450760"/>
              <a:gd name="csX30" fmla="*/ 480811 w 2421229"/>
              <a:gd name="csY30" fmla="*/ 371341 h 450760"/>
              <a:gd name="csX31" fmla="*/ 504423 w 2421229"/>
              <a:gd name="csY31" fmla="*/ 375634 h 450760"/>
              <a:gd name="csX32" fmla="*/ 549499 w 2421229"/>
              <a:gd name="csY32" fmla="*/ 388513 h 450760"/>
              <a:gd name="csX33" fmla="*/ 575256 w 2421229"/>
              <a:gd name="csY33" fmla="*/ 401391 h 450760"/>
              <a:gd name="csX34" fmla="*/ 581696 w 2421229"/>
              <a:gd name="csY34" fmla="*/ 405684 h 450760"/>
              <a:gd name="csX35" fmla="*/ 603161 w 2421229"/>
              <a:gd name="csY35" fmla="*/ 412124 h 450760"/>
              <a:gd name="csX36" fmla="*/ 618186 w 2421229"/>
              <a:gd name="csY36" fmla="*/ 420710 h 450760"/>
              <a:gd name="csX37" fmla="*/ 628918 w 2421229"/>
              <a:gd name="csY37" fmla="*/ 422856 h 450760"/>
              <a:gd name="csX38" fmla="*/ 635358 w 2421229"/>
              <a:gd name="csY38" fmla="*/ 425003 h 450760"/>
              <a:gd name="csX39" fmla="*/ 643944 w 2421229"/>
              <a:gd name="csY39" fmla="*/ 427149 h 450760"/>
              <a:gd name="csX40" fmla="*/ 654676 w 2421229"/>
              <a:gd name="csY40" fmla="*/ 431442 h 450760"/>
              <a:gd name="csX41" fmla="*/ 663262 w 2421229"/>
              <a:gd name="csY41" fmla="*/ 435735 h 450760"/>
              <a:gd name="csX42" fmla="*/ 691166 w 2421229"/>
              <a:gd name="csY42" fmla="*/ 440028 h 450760"/>
              <a:gd name="csX43" fmla="*/ 706192 w 2421229"/>
              <a:gd name="csY43" fmla="*/ 444321 h 450760"/>
              <a:gd name="csX44" fmla="*/ 759854 w 2421229"/>
              <a:gd name="csY44" fmla="*/ 450760 h 450760"/>
              <a:gd name="csX45" fmla="*/ 800637 w 2421229"/>
              <a:gd name="csY45" fmla="*/ 448614 h 450760"/>
              <a:gd name="csX46" fmla="*/ 837127 w 2421229"/>
              <a:gd name="csY46" fmla="*/ 444321 h 450760"/>
              <a:gd name="csX47" fmla="*/ 867178 w 2421229"/>
              <a:gd name="csY47" fmla="*/ 437882 h 450760"/>
              <a:gd name="csX48" fmla="*/ 873617 w 2421229"/>
              <a:gd name="csY48" fmla="*/ 435735 h 450760"/>
              <a:gd name="csX49" fmla="*/ 901521 w 2421229"/>
              <a:gd name="csY49" fmla="*/ 425003 h 450760"/>
              <a:gd name="csX50" fmla="*/ 914400 w 2421229"/>
              <a:gd name="csY50" fmla="*/ 422856 h 450760"/>
              <a:gd name="csX51" fmla="*/ 931572 w 2421229"/>
              <a:gd name="csY51" fmla="*/ 412124 h 450760"/>
              <a:gd name="csX52" fmla="*/ 950890 w 2421229"/>
              <a:gd name="csY52" fmla="*/ 407831 h 450760"/>
              <a:gd name="csX53" fmla="*/ 1021724 w 2421229"/>
              <a:gd name="csY53" fmla="*/ 401391 h 450760"/>
              <a:gd name="csX54" fmla="*/ 1034603 w 2421229"/>
              <a:gd name="csY54" fmla="*/ 399245 h 450760"/>
              <a:gd name="csX55" fmla="*/ 1124755 w 2421229"/>
              <a:gd name="csY55" fmla="*/ 259724 h 450760"/>
              <a:gd name="csX56" fmla="*/ 1199882 w 2421229"/>
              <a:gd name="csY56" fmla="*/ 212501 h 450760"/>
              <a:gd name="csX57" fmla="*/ 1257837 w 2421229"/>
              <a:gd name="csY57" fmla="*/ 148107 h 450760"/>
              <a:gd name="csX58" fmla="*/ 1317938 w 2421229"/>
              <a:gd name="csY58" fmla="*/ 152400 h 450760"/>
              <a:gd name="csX59" fmla="*/ 1682839 w 2421229"/>
              <a:gd name="csY59" fmla="*/ 221087 h 450760"/>
              <a:gd name="csX60" fmla="*/ 2421229 w 2421229"/>
              <a:gd name="csY60"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285482 w 2421229"/>
              <a:gd name="csY18" fmla="*/ 214648 h 450760"/>
              <a:gd name="csX19" fmla="*/ 291921 w 2421229"/>
              <a:gd name="csY19" fmla="*/ 227527 h 450760"/>
              <a:gd name="csX20" fmla="*/ 302654 w 2421229"/>
              <a:gd name="csY20" fmla="*/ 242552 h 450760"/>
              <a:gd name="csX21" fmla="*/ 313386 w 2421229"/>
              <a:gd name="csY21" fmla="*/ 259724 h 450760"/>
              <a:gd name="csX22" fmla="*/ 332704 w 2421229"/>
              <a:gd name="csY22" fmla="*/ 276896 h 450760"/>
              <a:gd name="csX23" fmla="*/ 341290 w 2421229"/>
              <a:gd name="csY23" fmla="*/ 283335 h 450760"/>
              <a:gd name="csX24" fmla="*/ 382073 w 2421229"/>
              <a:gd name="csY24" fmla="*/ 294068 h 450760"/>
              <a:gd name="csX25" fmla="*/ 394952 w 2421229"/>
              <a:gd name="csY25" fmla="*/ 309093 h 450760"/>
              <a:gd name="csX26" fmla="*/ 401392 w 2421229"/>
              <a:gd name="csY26" fmla="*/ 317679 h 450760"/>
              <a:gd name="csX27" fmla="*/ 409978 w 2421229"/>
              <a:gd name="csY27" fmla="*/ 324118 h 450760"/>
              <a:gd name="csX28" fmla="*/ 437882 w 2421229"/>
              <a:gd name="csY28" fmla="*/ 347729 h 450760"/>
              <a:gd name="csX29" fmla="*/ 461493 w 2421229"/>
              <a:gd name="csY29" fmla="*/ 364901 h 450760"/>
              <a:gd name="csX30" fmla="*/ 480811 w 2421229"/>
              <a:gd name="csY30" fmla="*/ 371341 h 450760"/>
              <a:gd name="csX31" fmla="*/ 504423 w 2421229"/>
              <a:gd name="csY31" fmla="*/ 375634 h 450760"/>
              <a:gd name="csX32" fmla="*/ 549499 w 2421229"/>
              <a:gd name="csY32" fmla="*/ 388513 h 450760"/>
              <a:gd name="csX33" fmla="*/ 575256 w 2421229"/>
              <a:gd name="csY33" fmla="*/ 401391 h 450760"/>
              <a:gd name="csX34" fmla="*/ 581696 w 2421229"/>
              <a:gd name="csY34" fmla="*/ 405684 h 450760"/>
              <a:gd name="csX35" fmla="*/ 603161 w 2421229"/>
              <a:gd name="csY35" fmla="*/ 412124 h 450760"/>
              <a:gd name="csX36" fmla="*/ 618186 w 2421229"/>
              <a:gd name="csY36" fmla="*/ 420710 h 450760"/>
              <a:gd name="csX37" fmla="*/ 628918 w 2421229"/>
              <a:gd name="csY37" fmla="*/ 422856 h 450760"/>
              <a:gd name="csX38" fmla="*/ 635358 w 2421229"/>
              <a:gd name="csY38" fmla="*/ 425003 h 450760"/>
              <a:gd name="csX39" fmla="*/ 643944 w 2421229"/>
              <a:gd name="csY39" fmla="*/ 427149 h 450760"/>
              <a:gd name="csX40" fmla="*/ 654676 w 2421229"/>
              <a:gd name="csY40" fmla="*/ 431442 h 450760"/>
              <a:gd name="csX41" fmla="*/ 663262 w 2421229"/>
              <a:gd name="csY41" fmla="*/ 435735 h 450760"/>
              <a:gd name="csX42" fmla="*/ 691166 w 2421229"/>
              <a:gd name="csY42" fmla="*/ 440028 h 450760"/>
              <a:gd name="csX43" fmla="*/ 706192 w 2421229"/>
              <a:gd name="csY43" fmla="*/ 444321 h 450760"/>
              <a:gd name="csX44" fmla="*/ 759854 w 2421229"/>
              <a:gd name="csY44" fmla="*/ 450760 h 450760"/>
              <a:gd name="csX45" fmla="*/ 800637 w 2421229"/>
              <a:gd name="csY45" fmla="*/ 448614 h 450760"/>
              <a:gd name="csX46" fmla="*/ 837127 w 2421229"/>
              <a:gd name="csY46" fmla="*/ 444321 h 450760"/>
              <a:gd name="csX47" fmla="*/ 867178 w 2421229"/>
              <a:gd name="csY47" fmla="*/ 437882 h 450760"/>
              <a:gd name="csX48" fmla="*/ 901521 w 2421229"/>
              <a:gd name="csY48" fmla="*/ 425003 h 450760"/>
              <a:gd name="csX49" fmla="*/ 914400 w 2421229"/>
              <a:gd name="csY49" fmla="*/ 422856 h 450760"/>
              <a:gd name="csX50" fmla="*/ 931572 w 2421229"/>
              <a:gd name="csY50" fmla="*/ 412124 h 450760"/>
              <a:gd name="csX51" fmla="*/ 950890 w 2421229"/>
              <a:gd name="csY51" fmla="*/ 407831 h 450760"/>
              <a:gd name="csX52" fmla="*/ 1021724 w 2421229"/>
              <a:gd name="csY52" fmla="*/ 401391 h 450760"/>
              <a:gd name="csX53" fmla="*/ 1034603 w 2421229"/>
              <a:gd name="csY53" fmla="*/ 399245 h 450760"/>
              <a:gd name="csX54" fmla="*/ 1124755 w 2421229"/>
              <a:gd name="csY54" fmla="*/ 259724 h 450760"/>
              <a:gd name="csX55" fmla="*/ 1199882 w 2421229"/>
              <a:gd name="csY55" fmla="*/ 212501 h 450760"/>
              <a:gd name="csX56" fmla="*/ 1257837 w 2421229"/>
              <a:gd name="csY56" fmla="*/ 148107 h 450760"/>
              <a:gd name="csX57" fmla="*/ 1317938 w 2421229"/>
              <a:gd name="csY57" fmla="*/ 152400 h 450760"/>
              <a:gd name="csX58" fmla="*/ 1682839 w 2421229"/>
              <a:gd name="csY58" fmla="*/ 221087 h 450760"/>
              <a:gd name="csX59" fmla="*/ 2421229 w 2421229"/>
              <a:gd name="csY59"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285482 w 2421229"/>
              <a:gd name="csY18" fmla="*/ 214648 h 450760"/>
              <a:gd name="csX19" fmla="*/ 291921 w 2421229"/>
              <a:gd name="csY19" fmla="*/ 227527 h 450760"/>
              <a:gd name="csX20" fmla="*/ 302654 w 2421229"/>
              <a:gd name="csY20" fmla="*/ 242552 h 450760"/>
              <a:gd name="csX21" fmla="*/ 313386 w 2421229"/>
              <a:gd name="csY21" fmla="*/ 259724 h 450760"/>
              <a:gd name="csX22" fmla="*/ 332704 w 2421229"/>
              <a:gd name="csY22" fmla="*/ 276896 h 450760"/>
              <a:gd name="csX23" fmla="*/ 341290 w 2421229"/>
              <a:gd name="csY23" fmla="*/ 283335 h 450760"/>
              <a:gd name="csX24" fmla="*/ 382073 w 2421229"/>
              <a:gd name="csY24" fmla="*/ 294068 h 450760"/>
              <a:gd name="csX25" fmla="*/ 394952 w 2421229"/>
              <a:gd name="csY25" fmla="*/ 309093 h 450760"/>
              <a:gd name="csX26" fmla="*/ 401392 w 2421229"/>
              <a:gd name="csY26" fmla="*/ 317679 h 450760"/>
              <a:gd name="csX27" fmla="*/ 409978 w 2421229"/>
              <a:gd name="csY27" fmla="*/ 324118 h 450760"/>
              <a:gd name="csX28" fmla="*/ 437882 w 2421229"/>
              <a:gd name="csY28" fmla="*/ 347729 h 450760"/>
              <a:gd name="csX29" fmla="*/ 461493 w 2421229"/>
              <a:gd name="csY29" fmla="*/ 364901 h 450760"/>
              <a:gd name="csX30" fmla="*/ 480811 w 2421229"/>
              <a:gd name="csY30" fmla="*/ 371341 h 450760"/>
              <a:gd name="csX31" fmla="*/ 504423 w 2421229"/>
              <a:gd name="csY31" fmla="*/ 375634 h 450760"/>
              <a:gd name="csX32" fmla="*/ 549499 w 2421229"/>
              <a:gd name="csY32" fmla="*/ 388513 h 450760"/>
              <a:gd name="csX33" fmla="*/ 575256 w 2421229"/>
              <a:gd name="csY33" fmla="*/ 401391 h 450760"/>
              <a:gd name="csX34" fmla="*/ 581696 w 2421229"/>
              <a:gd name="csY34" fmla="*/ 405684 h 450760"/>
              <a:gd name="csX35" fmla="*/ 603161 w 2421229"/>
              <a:gd name="csY35" fmla="*/ 412124 h 450760"/>
              <a:gd name="csX36" fmla="*/ 618186 w 2421229"/>
              <a:gd name="csY36" fmla="*/ 420710 h 450760"/>
              <a:gd name="csX37" fmla="*/ 628918 w 2421229"/>
              <a:gd name="csY37" fmla="*/ 422856 h 450760"/>
              <a:gd name="csX38" fmla="*/ 635358 w 2421229"/>
              <a:gd name="csY38" fmla="*/ 425003 h 450760"/>
              <a:gd name="csX39" fmla="*/ 643944 w 2421229"/>
              <a:gd name="csY39" fmla="*/ 427149 h 450760"/>
              <a:gd name="csX40" fmla="*/ 654676 w 2421229"/>
              <a:gd name="csY40" fmla="*/ 431442 h 450760"/>
              <a:gd name="csX41" fmla="*/ 663262 w 2421229"/>
              <a:gd name="csY41" fmla="*/ 435735 h 450760"/>
              <a:gd name="csX42" fmla="*/ 691166 w 2421229"/>
              <a:gd name="csY42" fmla="*/ 440028 h 450760"/>
              <a:gd name="csX43" fmla="*/ 706192 w 2421229"/>
              <a:gd name="csY43" fmla="*/ 444321 h 450760"/>
              <a:gd name="csX44" fmla="*/ 759854 w 2421229"/>
              <a:gd name="csY44" fmla="*/ 450760 h 450760"/>
              <a:gd name="csX45" fmla="*/ 800637 w 2421229"/>
              <a:gd name="csY45" fmla="*/ 448614 h 450760"/>
              <a:gd name="csX46" fmla="*/ 837127 w 2421229"/>
              <a:gd name="csY46" fmla="*/ 444321 h 450760"/>
              <a:gd name="csX47" fmla="*/ 901521 w 2421229"/>
              <a:gd name="csY47" fmla="*/ 425003 h 450760"/>
              <a:gd name="csX48" fmla="*/ 914400 w 2421229"/>
              <a:gd name="csY48" fmla="*/ 422856 h 450760"/>
              <a:gd name="csX49" fmla="*/ 931572 w 2421229"/>
              <a:gd name="csY49" fmla="*/ 412124 h 450760"/>
              <a:gd name="csX50" fmla="*/ 950890 w 2421229"/>
              <a:gd name="csY50" fmla="*/ 407831 h 450760"/>
              <a:gd name="csX51" fmla="*/ 1021724 w 2421229"/>
              <a:gd name="csY51" fmla="*/ 401391 h 450760"/>
              <a:gd name="csX52" fmla="*/ 1034603 w 2421229"/>
              <a:gd name="csY52" fmla="*/ 399245 h 450760"/>
              <a:gd name="csX53" fmla="*/ 1124755 w 2421229"/>
              <a:gd name="csY53" fmla="*/ 259724 h 450760"/>
              <a:gd name="csX54" fmla="*/ 1199882 w 2421229"/>
              <a:gd name="csY54" fmla="*/ 212501 h 450760"/>
              <a:gd name="csX55" fmla="*/ 1257837 w 2421229"/>
              <a:gd name="csY55" fmla="*/ 148107 h 450760"/>
              <a:gd name="csX56" fmla="*/ 1317938 w 2421229"/>
              <a:gd name="csY56" fmla="*/ 152400 h 450760"/>
              <a:gd name="csX57" fmla="*/ 1682839 w 2421229"/>
              <a:gd name="csY57" fmla="*/ 221087 h 450760"/>
              <a:gd name="csX58" fmla="*/ 2421229 w 2421229"/>
              <a:gd name="csY58"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285482 w 2421229"/>
              <a:gd name="csY18" fmla="*/ 214648 h 450760"/>
              <a:gd name="csX19" fmla="*/ 291921 w 2421229"/>
              <a:gd name="csY19" fmla="*/ 227527 h 450760"/>
              <a:gd name="csX20" fmla="*/ 302654 w 2421229"/>
              <a:gd name="csY20" fmla="*/ 242552 h 450760"/>
              <a:gd name="csX21" fmla="*/ 313386 w 2421229"/>
              <a:gd name="csY21" fmla="*/ 259724 h 450760"/>
              <a:gd name="csX22" fmla="*/ 332704 w 2421229"/>
              <a:gd name="csY22" fmla="*/ 276896 h 450760"/>
              <a:gd name="csX23" fmla="*/ 341290 w 2421229"/>
              <a:gd name="csY23" fmla="*/ 283335 h 450760"/>
              <a:gd name="csX24" fmla="*/ 382073 w 2421229"/>
              <a:gd name="csY24" fmla="*/ 294068 h 450760"/>
              <a:gd name="csX25" fmla="*/ 394952 w 2421229"/>
              <a:gd name="csY25" fmla="*/ 309093 h 450760"/>
              <a:gd name="csX26" fmla="*/ 401392 w 2421229"/>
              <a:gd name="csY26" fmla="*/ 317679 h 450760"/>
              <a:gd name="csX27" fmla="*/ 409978 w 2421229"/>
              <a:gd name="csY27" fmla="*/ 324118 h 450760"/>
              <a:gd name="csX28" fmla="*/ 437882 w 2421229"/>
              <a:gd name="csY28" fmla="*/ 347729 h 450760"/>
              <a:gd name="csX29" fmla="*/ 461493 w 2421229"/>
              <a:gd name="csY29" fmla="*/ 364901 h 450760"/>
              <a:gd name="csX30" fmla="*/ 480811 w 2421229"/>
              <a:gd name="csY30" fmla="*/ 371341 h 450760"/>
              <a:gd name="csX31" fmla="*/ 504423 w 2421229"/>
              <a:gd name="csY31" fmla="*/ 375634 h 450760"/>
              <a:gd name="csX32" fmla="*/ 549499 w 2421229"/>
              <a:gd name="csY32" fmla="*/ 388513 h 450760"/>
              <a:gd name="csX33" fmla="*/ 575256 w 2421229"/>
              <a:gd name="csY33" fmla="*/ 401391 h 450760"/>
              <a:gd name="csX34" fmla="*/ 581696 w 2421229"/>
              <a:gd name="csY34" fmla="*/ 405684 h 450760"/>
              <a:gd name="csX35" fmla="*/ 603161 w 2421229"/>
              <a:gd name="csY35" fmla="*/ 412124 h 450760"/>
              <a:gd name="csX36" fmla="*/ 618186 w 2421229"/>
              <a:gd name="csY36" fmla="*/ 420710 h 450760"/>
              <a:gd name="csX37" fmla="*/ 628918 w 2421229"/>
              <a:gd name="csY37" fmla="*/ 422856 h 450760"/>
              <a:gd name="csX38" fmla="*/ 635358 w 2421229"/>
              <a:gd name="csY38" fmla="*/ 425003 h 450760"/>
              <a:gd name="csX39" fmla="*/ 643944 w 2421229"/>
              <a:gd name="csY39" fmla="*/ 427149 h 450760"/>
              <a:gd name="csX40" fmla="*/ 654676 w 2421229"/>
              <a:gd name="csY40" fmla="*/ 431442 h 450760"/>
              <a:gd name="csX41" fmla="*/ 663262 w 2421229"/>
              <a:gd name="csY41" fmla="*/ 435735 h 450760"/>
              <a:gd name="csX42" fmla="*/ 691166 w 2421229"/>
              <a:gd name="csY42" fmla="*/ 440028 h 450760"/>
              <a:gd name="csX43" fmla="*/ 706192 w 2421229"/>
              <a:gd name="csY43" fmla="*/ 444321 h 450760"/>
              <a:gd name="csX44" fmla="*/ 759854 w 2421229"/>
              <a:gd name="csY44" fmla="*/ 450760 h 450760"/>
              <a:gd name="csX45" fmla="*/ 800637 w 2421229"/>
              <a:gd name="csY45" fmla="*/ 448614 h 450760"/>
              <a:gd name="csX46" fmla="*/ 837127 w 2421229"/>
              <a:gd name="csY46" fmla="*/ 444321 h 450760"/>
              <a:gd name="csX47" fmla="*/ 901521 w 2421229"/>
              <a:gd name="csY47" fmla="*/ 425003 h 450760"/>
              <a:gd name="csX48" fmla="*/ 914400 w 2421229"/>
              <a:gd name="csY48" fmla="*/ 422856 h 450760"/>
              <a:gd name="csX49" fmla="*/ 931572 w 2421229"/>
              <a:gd name="csY49" fmla="*/ 412124 h 450760"/>
              <a:gd name="csX50" fmla="*/ 1021724 w 2421229"/>
              <a:gd name="csY50" fmla="*/ 401391 h 450760"/>
              <a:gd name="csX51" fmla="*/ 1034603 w 2421229"/>
              <a:gd name="csY51" fmla="*/ 399245 h 450760"/>
              <a:gd name="csX52" fmla="*/ 1124755 w 2421229"/>
              <a:gd name="csY52" fmla="*/ 259724 h 450760"/>
              <a:gd name="csX53" fmla="*/ 1199882 w 2421229"/>
              <a:gd name="csY53" fmla="*/ 212501 h 450760"/>
              <a:gd name="csX54" fmla="*/ 1257837 w 2421229"/>
              <a:gd name="csY54" fmla="*/ 148107 h 450760"/>
              <a:gd name="csX55" fmla="*/ 1317938 w 2421229"/>
              <a:gd name="csY55" fmla="*/ 152400 h 450760"/>
              <a:gd name="csX56" fmla="*/ 1682839 w 2421229"/>
              <a:gd name="csY56" fmla="*/ 221087 h 450760"/>
              <a:gd name="csX57" fmla="*/ 2421229 w 2421229"/>
              <a:gd name="csY57"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285482 w 2421229"/>
              <a:gd name="csY18" fmla="*/ 214648 h 450760"/>
              <a:gd name="csX19" fmla="*/ 291921 w 2421229"/>
              <a:gd name="csY19" fmla="*/ 227527 h 450760"/>
              <a:gd name="csX20" fmla="*/ 302654 w 2421229"/>
              <a:gd name="csY20" fmla="*/ 242552 h 450760"/>
              <a:gd name="csX21" fmla="*/ 313386 w 2421229"/>
              <a:gd name="csY21" fmla="*/ 259724 h 450760"/>
              <a:gd name="csX22" fmla="*/ 332704 w 2421229"/>
              <a:gd name="csY22" fmla="*/ 276896 h 450760"/>
              <a:gd name="csX23" fmla="*/ 341290 w 2421229"/>
              <a:gd name="csY23" fmla="*/ 283335 h 450760"/>
              <a:gd name="csX24" fmla="*/ 382073 w 2421229"/>
              <a:gd name="csY24" fmla="*/ 294068 h 450760"/>
              <a:gd name="csX25" fmla="*/ 394952 w 2421229"/>
              <a:gd name="csY25" fmla="*/ 309093 h 450760"/>
              <a:gd name="csX26" fmla="*/ 401392 w 2421229"/>
              <a:gd name="csY26" fmla="*/ 317679 h 450760"/>
              <a:gd name="csX27" fmla="*/ 409978 w 2421229"/>
              <a:gd name="csY27" fmla="*/ 324118 h 450760"/>
              <a:gd name="csX28" fmla="*/ 437882 w 2421229"/>
              <a:gd name="csY28" fmla="*/ 347729 h 450760"/>
              <a:gd name="csX29" fmla="*/ 461493 w 2421229"/>
              <a:gd name="csY29" fmla="*/ 364901 h 450760"/>
              <a:gd name="csX30" fmla="*/ 480811 w 2421229"/>
              <a:gd name="csY30" fmla="*/ 371341 h 450760"/>
              <a:gd name="csX31" fmla="*/ 504423 w 2421229"/>
              <a:gd name="csY31" fmla="*/ 375634 h 450760"/>
              <a:gd name="csX32" fmla="*/ 549499 w 2421229"/>
              <a:gd name="csY32" fmla="*/ 388513 h 450760"/>
              <a:gd name="csX33" fmla="*/ 575256 w 2421229"/>
              <a:gd name="csY33" fmla="*/ 401391 h 450760"/>
              <a:gd name="csX34" fmla="*/ 581696 w 2421229"/>
              <a:gd name="csY34" fmla="*/ 405684 h 450760"/>
              <a:gd name="csX35" fmla="*/ 603161 w 2421229"/>
              <a:gd name="csY35" fmla="*/ 412124 h 450760"/>
              <a:gd name="csX36" fmla="*/ 618186 w 2421229"/>
              <a:gd name="csY36" fmla="*/ 420710 h 450760"/>
              <a:gd name="csX37" fmla="*/ 628918 w 2421229"/>
              <a:gd name="csY37" fmla="*/ 422856 h 450760"/>
              <a:gd name="csX38" fmla="*/ 635358 w 2421229"/>
              <a:gd name="csY38" fmla="*/ 425003 h 450760"/>
              <a:gd name="csX39" fmla="*/ 643944 w 2421229"/>
              <a:gd name="csY39" fmla="*/ 427149 h 450760"/>
              <a:gd name="csX40" fmla="*/ 654676 w 2421229"/>
              <a:gd name="csY40" fmla="*/ 431442 h 450760"/>
              <a:gd name="csX41" fmla="*/ 663262 w 2421229"/>
              <a:gd name="csY41" fmla="*/ 435735 h 450760"/>
              <a:gd name="csX42" fmla="*/ 691166 w 2421229"/>
              <a:gd name="csY42" fmla="*/ 440028 h 450760"/>
              <a:gd name="csX43" fmla="*/ 706192 w 2421229"/>
              <a:gd name="csY43" fmla="*/ 444321 h 450760"/>
              <a:gd name="csX44" fmla="*/ 759854 w 2421229"/>
              <a:gd name="csY44" fmla="*/ 450760 h 450760"/>
              <a:gd name="csX45" fmla="*/ 800637 w 2421229"/>
              <a:gd name="csY45" fmla="*/ 448614 h 450760"/>
              <a:gd name="csX46" fmla="*/ 837127 w 2421229"/>
              <a:gd name="csY46" fmla="*/ 444321 h 450760"/>
              <a:gd name="csX47" fmla="*/ 914400 w 2421229"/>
              <a:gd name="csY47" fmla="*/ 422856 h 450760"/>
              <a:gd name="csX48" fmla="*/ 931572 w 2421229"/>
              <a:gd name="csY48" fmla="*/ 412124 h 450760"/>
              <a:gd name="csX49" fmla="*/ 1021724 w 2421229"/>
              <a:gd name="csY49" fmla="*/ 401391 h 450760"/>
              <a:gd name="csX50" fmla="*/ 1034603 w 2421229"/>
              <a:gd name="csY50" fmla="*/ 399245 h 450760"/>
              <a:gd name="csX51" fmla="*/ 1124755 w 2421229"/>
              <a:gd name="csY51" fmla="*/ 259724 h 450760"/>
              <a:gd name="csX52" fmla="*/ 1199882 w 2421229"/>
              <a:gd name="csY52" fmla="*/ 212501 h 450760"/>
              <a:gd name="csX53" fmla="*/ 1257837 w 2421229"/>
              <a:gd name="csY53" fmla="*/ 148107 h 450760"/>
              <a:gd name="csX54" fmla="*/ 1317938 w 2421229"/>
              <a:gd name="csY54" fmla="*/ 152400 h 450760"/>
              <a:gd name="csX55" fmla="*/ 1682839 w 2421229"/>
              <a:gd name="csY55" fmla="*/ 221087 h 450760"/>
              <a:gd name="csX56" fmla="*/ 2421229 w 2421229"/>
              <a:gd name="csY56"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285482 w 2421229"/>
              <a:gd name="csY18" fmla="*/ 214648 h 450760"/>
              <a:gd name="csX19" fmla="*/ 291921 w 2421229"/>
              <a:gd name="csY19" fmla="*/ 227527 h 450760"/>
              <a:gd name="csX20" fmla="*/ 302654 w 2421229"/>
              <a:gd name="csY20" fmla="*/ 242552 h 450760"/>
              <a:gd name="csX21" fmla="*/ 313386 w 2421229"/>
              <a:gd name="csY21" fmla="*/ 259724 h 450760"/>
              <a:gd name="csX22" fmla="*/ 332704 w 2421229"/>
              <a:gd name="csY22" fmla="*/ 276896 h 450760"/>
              <a:gd name="csX23" fmla="*/ 341290 w 2421229"/>
              <a:gd name="csY23" fmla="*/ 283335 h 450760"/>
              <a:gd name="csX24" fmla="*/ 382073 w 2421229"/>
              <a:gd name="csY24" fmla="*/ 294068 h 450760"/>
              <a:gd name="csX25" fmla="*/ 394952 w 2421229"/>
              <a:gd name="csY25" fmla="*/ 309093 h 450760"/>
              <a:gd name="csX26" fmla="*/ 401392 w 2421229"/>
              <a:gd name="csY26" fmla="*/ 317679 h 450760"/>
              <a:gd name="csX27" fmla="*/ 409978 w 2421229"/>
              <a:gd name="csY27" fmla="*/ 324118 h 450760"/>
              <a:gd name="csX28" fmla="*/ 437882 w 2421229"/>
              <a:gd name="csY28" fmla="*/ 347729 h 450760"/>
              <a:gd name="csX29" fmla="*/ 461493 w 2421229"/>
              <a:gd name="csY29" fmla="*/ 364901 h 450760"/>
              <a:gd name="csX30" fmla="*/ 480811 w 2421229"/>
              <a:gd name="csY30" fmla="*/ 371341 h 450760"/>
              <a:gd name="csX31" fmla="*/ 504423 w 2421229"/>
              <a:gd name="csY31" fmla="*/ 375634 h 450760"/>
              <a:gd name="csX32" fmla="*/ 549499 w 2421229"/>
              <a:gd name="csY32" fmla="*/ 388513 h 450760"/>
              <a:gd name="csX33" fmla="*/ 575256 w 2421229"/>
              <a:gd name="csY33" fmla="*/ 401391 h 450760"/>
              <a:gd name="csX34" fmla="*/ 581696 w 2421229"/>
              <a:gd name="csY34" fmla="*/ 405684 h 450760"/>
              <a:gd name="csX35" fmla="*/ 603161 w 2421229"/>
              <a:gd name="csY35" fmla="*/ 412124 h 450760"/>
              <a:gd name="csX36" fmla="*/ 618186 w 2421229"/>
              <a:gd name="csY36" fmla="*/ 420710 h 450760"/>
              <a:gd name="csX37" fmla="*/ 628918 w 2421229"/>
              <a:gd name="csY37" fmla="*/ 422856 h 450760"/>
              <a:gd name="csX38" fmla="*/ 635358 w 2421229"/>
              <a:gd name="csY38" fmla="*/ 425003 h 450760"/>
              <a:gd name="csX39" fmla="*/ 643944 w 2421229"/>
              <a:gd name="csY39" fmla="*/ 427149 h 450760"/>
              <a:gd name="csX40" fmla="*/ 654676 w 2421229"/>
              <a:gd name="csY40" fmla="*/ 431442 h 450760"/>
              <a:gd name="csX41" fmla="*/ 663262 w 2421229"/>
              <a:gd name="csY41" fmla="*/ 435735 h 450760"/>
              <a:gd name="csX42" fmla="*/ 691166 w 2421229"/>
              <a:gd name="csY42" fmla="*/ 440028 h 450760"/>
              <a:gd name="csX43" fmla="*/ 706192 w 2421229"/>
              <a:gd name="csY43" fmla="*/ 444321 h 450760"/>
              <a:gd name="csX44" fmla="*/ 759854 w 2421229"/>
              <a:gd name="csY44" fmla="*/ 450760 h 450760"/>
              <a:gd name="csX45" fmla="*/ 800637 w 2421229"/>
              <a:gd name="csY45" fmla="*/ 448614 h 450760"/>
              <a:gd name="csX46" fmla="*/ 837127 w 2421229"/>
              <a:gd name="csY46" fmla="*/ 444321 h 450760"/>
              <a:gd name="csX47" fmla="*/ 914400 w 2421229"/>
              <a:gd name="csY47" fmla="*/ 422856 h 450760"/>
              <a:gd name="csX48" fmla="*/ 1021724 w 2421229"/>
              <a:gd name="csY48" fmla="*/ 401391 h 450760"/>
              <a:gd name="csX49" fmla="*/ 1034603 w 2421229"/>
              <a:gd name="csY49" fmla="*/ 399245 h 450760"/>
              <a:gd name="csX50" fmla="*/ 1124755 w 2421229"/>
              <a:gd name="csY50" fmla="*/ 259724 h 450760"/>
              <a:gd name="csX51" fmla="*/ 1199882 w 2421229"/>
              <a:gd name="csY51" fmla="*/ 212501 h 450760"/>
              <a:gd name="csX52" fmla="*/ 1257837 w 2421229"/>
              <a:gd name="csY52" fmla="*/ 148107 h 450760"/>
              <a:gd name="csX53" fmla="*/ 1317938 w 2421229"/>
              <a:gd name="csY53" fmla="*/ 152400 h 450760"/>
              <a:gd name="csX54" fmla="*/ 1682839 w 2421229"/>
              <a:gd name="csY54" fmla="*/ 221087 h 450760"/>
              <a:gd name="csX55" fmla="*/ 2421229 w 2421229"/>
              <a:gd name="csY55"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285482 w 2421229"/>
              <a:gd name="csY18" fmla="*/ 214648 h 450760"/>
              <a:gd name="csX19" fmla="*/ 291921 w 2421229"/>
              <a:gd name="csY19" fmla="*/ 227527 h 450760"/>
              <a:gd name="csX20" fmla="*/ 302654 w 2421229"/>
              <a:gd name="csY20" fmla="*/ 242552 h 450760"/>
              <a:gd name="csX21" fmla="*/ 313386 w 2421229"/>
              <a:gd name="csY21" fmla="*/ 259724 h 450760"/>
              <a:gd name="csX22" fmla="*/ 332704 w 2421229"/>
              <a:gd name="csY22" fmla="*/ 276896 h 450760"/>
              <a:gd name="csX23" fmla="*/ 341290 w 2421229"/>
              <a:gd name="csY23" fmla="*/ 283335 h 450760"/>
              <a:gd name="csX24" fmla="*/ 382073 w 2421229"/>
              <a:gd name="csY24" fmla="*/ 294068 h 450760"/>
              <a:gd name="csX25" fmla="*/ 394952 w 2421229"/>
              <a:gd name="csY25" fmla="*/ 309093 h 450760"/>
              <a:gd name="csX26" fmla="*/ 401392 w 2421229"/>
              <a:gd name="csY26" fmla="*/ 317679 h 450760"/>
              <a:gd name="csX27" fmla="*/ 409978 w 2421229"/>
              <a:gd name="csY27" fmla="*/ 324118 h 450760"/>
              <a:gd name="csX28" fmla="*/ 437882 w 2421229"/>
              <a:gd name="csY28" fmla="*/ 347729 h 450760"/>
              <a:gd name="csX29" fmla="*/ 461493 w 2421229"/>
              <a:gd name="csY29" fmla="*/ 364901 h 450760"/>
              <a:gd name="csX30" fmla="*/ 480811 w 2421229"/>
              <a:gd name="csY30" fmla="*/ 371341 h 450760"/>
              <a:gd name="csX31" fmla="*/ 504423 w 2421229"/>
              <a:gd name="csY31" fmla="*/ 375634 h 450760"/>
              <a:gd name="csX32" fmla="*/ 549499 w 2421229"/>
              <a:gd name="csY32" fmla="*/ 388513 h 450760"/>
              <a:gd name="csX33" fmla="*/ 575256 w 2421229"/>
              <a:gd name="csY33" fmla="*/ 401391 h 450760"/>
              <a:gd name="csX34" fmla="*/ 581696 w 2421229"/>
              <a:gd name="csY34" fmla="*/ 405684 h 450760"/>
              <a:gd name="csX35" fmla="*/ 603161 w 2421229"/>
              <a:gd name="csY35" fmla="*/ 412124 h 450760"/>
              <a:gd name="csX36" fmla="*/ 618186 w 2421229"/>
              <a:gd name="csY36" fmla="*/ 420710 h 450760"/>
              <a:gd name="csX37" fmla="*/ 628918 w 2421229"/>
              <a:gd name="csY37" fmla="*/ 422856 h 450760"/>
              <a:gd name="csX38" fmla="*/ 635358 w 2421229"/>
              <a:gd name="csY38" fmla="*/ 425003 h 450760"/>
              <a:gd name="csX39" fmla="*/ 643944 w 2421229"/>
              <a:gd name="csY39" fmla="*/ 427149 h 450760"/>
              <a:gd name="csX40" fmla="*/ 654676 w 2421229"/>
              <a:gd name="csY40" fmla="*/ 431442 h 450760"/>
              <a:gd name="csX41" fmla="*/ 663262 w 2421229"/>
              <a:gd name="csY41" fmla="*/ 435735 h 450760"/>
              <a:gd name="csX42" fmla="*/ 691166 w 2421229"/>
              <a:gd name="csY42" fmla="*/ 440028 h 450760"/>
              <a:gd name="csX43" fmla="*/ 706192 w 2421229"/>
              <a:gd name="csY43" fmla="*/ 444321 h 450760"/>
              <a:gd name="csX44" fmla="*/ 759854 w 2421229"/>
              <a:gd name="csY44" fmla="*/ 450760 h 450760"/>
              <a:gd name="csX45" fmla="*/ 800637 w 2421229"/>
              <a:gd name="csY45" fmla="*/ 448614 h 450760"/>
              <a:gd name="csX46" fmla="*/ 837127 w 2421229"/>
              <a:gd name="csY46" fmla="*/ 444321 h 450760"/>
              <a:gd name="csX47" fmla="*/ 914400 w 2421229"/>
              <a:gd name="csY47" fmla="*/ 422856 h 450760"/>
              <a:gd name="csX48" fmla="*/ 1021724 w 2421229"/>
              <a:gd name="csY48" fmla="*/ 401391 h 450760"/>
              <a:gd name="csX49" fmla="*/ 1124755 w 2421229"/>
              <a:gd name="csY49" fmla="*/ 259724 h 450760"/>
              <a:gd name="csX50" fmla="*/ 1199882 w 2421229"/>
              <a:gd name="csY50" fmla="*/ 212501 h 450760"/>
              <a:gd name="csX51" fmla="*/ 1257837 w 2421229"/>
              <a:gd name="csY51" fmla="*/ 148107 h 450760"/>
              <a:gd name="csX52" fmla="*/ 1317938 w 2421229"/>
              <a:gd name="csY52" fmla="*/ 152400 h 450760"/>
              <a:gd name="csX53" fmla="*/ 1682839 w 2421229"/>
              <a:gd name="csY53" fmla="*/ 221087 h 450760"/>
              <a:gd name="csX54" fmla="*/ 2421229 w 2421229"/>
              <a:gd name="csY54"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285482 w 2421229"/>
              <a:gd name="csY18" fmla="*/ 214648 h 450760"/>
              <a:gd name="csX19" fmla="*/ 291921 w 2421229"/>
              <a:gd name="csY19" fmla="*/ 227527 h 450760"/>
              <a:gd name="csX20" fmla="*/ 302654 w 2421229"/>
              <a:gd name="csY20" fmla="*/ 242552 h 450760"/>
              <a:gd name="csX21" fmla="*/ 313386 w 2421229"/>
              <a:gd name="csY21" fmla="*/ 259724 h 450760"/>
              <a:gd name="csX22" fmla="*/ 332704 w 2421229"/>
              <a:gd name="csY22" fmla="*/ 276896 h 450760"/>
              <a:gd name="csX23" fmla="*/ 341290 w 2421229"/>
              <a:gd name="csY23" fmla="*/ 283335 h 450760"/>
              <a:gd name="csX24" fmla="*/ 382073 w 2421229"/>
              <a:gd name="csY24" fmla="*/ 294068 h 450760"/>
              <a:gd name="csX25" fmla="*/ 394952 w 2421229"/>
              <a:gd name="csY25" fmla="*/ 309093 h 450760"/>
              <a:gd name="csX26" fmla="*/ 401392 w 2421229"/>
              <a:gd name="csY26" fmla="*/ 317679 h 450760"/>
              <a:gd name="csX27" fmla="*/ 409978 w 2421229"/>
              <a:gd name="csY27" fmla="*/ 324118 h 450760"/>
              <a:gd name="csX28" fmla="*/ 437882 w 2421229"/>
              <a:gd name="csY28" fmla="*/ 347729 h 450760"/>
              <a:gd name="csX29" fmla="*/ 461493 w 2421229"/>
              <a:gd name="csY29" fmla="*/ 364901 h 450760"/>
              <a:gd name="csX30" fmla="*/ 480811 w 2421229"/>
              <a:gd name="csY30" fmla="*/ 371341 h 450760"/>
              <a:gd name="csX31" fmla="*/ 504423 w 2421229"/>
              <a:gd name="csY31" fmla="*/ 375634 h 450760"/>
              <a:gd name="csX32" fmla="*/ 549499 w 2421229"/>
              <a:gd name="csY32" fmla="*/ 388513 h 450760"/>
              <a:gd name="csX33" fmla="*/ 575256 w 2421229"/>
              <a:gd name="csY33" fmla="*/ 401391 h 450760"/>
              <a:gd name="csX34" fmla="*/ 581696 w 2421229"/>
              <a:gd name="csY34" fmla="*/ 405684 h 450760"/>
              <a:gd name="csX35" fmla="*/ 603161 w 2421229"/>
              <a:gd name="csY35" fmla="*/ 412124 h 450760"/>
              <a:gd name="csX36" fmla="*/ 618186 w 2421229"/>
              <a:gd name="csY36" fmla="*/ 420710 h 450760"/>
              <a:gd name="csX37" fmla="*/ 628918 w 2421229"/>
              <a:gd name="csY37" fmla="*/ 422856 h 450760"/>
              <a:gd name="csX38" fmla="*/ 635358 w 2421229"/>
              <a:gd name="csY38" fmla="*/ 425003 h 450760"/>
              <a:gd name="csX39" fmla="*/ 643944 w 2421229"/>
              <a:gd name="csY39" fmla="*/ 427149 h 450760"/>
              <a:gd name="csX40" fmla="*/ 654676 w 2421229"/>
              <a:gd name="csY40" fmla="*/ 431442 h 450760"/>
              <a:gd name="csX41" fmla="*/ 663262 w 2421229"/>
              <a:gd name="csY41" fmla="*/ 435735 h 450760"/>
              <a:gd name="csX42" fmla="*/ 691166 w 2421229"/>
              <a:gd name="csY42" fmla="*/ 440028 h 450760"/>
              <a:gd name="csX43" fmla="*/ 706192 w 2421229"/>
              <a:gd name="csY43" fmla="*/ 444321 h 450760"/>
              <a:gd name="csX44" fmla="*/ 759854 w 2421229"/>
              <a:gd name="csY44" fmla="*/ 450760 h 450760"/>
              <a:gd name="csX45" fmla="*/ 800637 w 2421229"/>
              <a:gd name="csY45" fmla="*/ 448614 h 450760"/>
              <a:gd name="csX46" fmla="*/ 837127 w 2421229"/>
              <a:gd name="csY46" fmla="*/ 444321 h 450760"/>
              <a:gd name="csX47" fmla="*/ 914400 w 2421229"/>
              <a:gd name="csY47" fmla="*/ 422856 h 450760"/>
              <a:gd name="csX48" fmla="*/ 1124755 w 2421229"/>
              <a:gd name="csY48" fmla="*/ 259724 h 450760"/>
              <a:gd name="csX49" fmla="*/ 1199882 w 2421229"/>
              <a:gd name="csY49" fmla="*/ 212501 h 450760"/>
              <a:gd name="csX50" fmla="*/ 1257837 w 2421229"/>
              <a:gd name="csY50" fmla="*/ 148107 h 450760"/>
              <a:gd name="csX51" fmla="*/ 1317938 w 2421229"/>
              <a:gd name="csY51" fmla="*/ 152400 h 450760"/>
              <a:gd name="csX52" fmla="*/ 1682839 w 2421229"/>
              <a:gd name="csY52" fmla="*/ 221087 h 450760"/>
              <a:gd name="csX53" fmla="*/ 2421229 w 2421229"/>
              <a:gd name="csY53"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285482 w 2421229"/>
              <a:gd name="csY18" fmla="*/ 214648 h 450760"/>
              <a:gd name="csX19" fmla="*/ 291921 w 2421229"/>
              <a:gd name="csY19" fmla="*/ 227527 h 450760"/>
              <a:gd name="csX20" fmla="*/ 302654 w 2421229"/>
              <a:gd name="csY20" fmla="*/ 242552 h 450760"/>
              <a:gd name="csX21" fmla="*/ 313386 w 2421229"/>
              <a:gd name="csY21" fmla="*/ 259724 h 450760"/>
              <a:gd name="csX22" fmla="*/ 332704 w 2421229"/>
              <a:gd name="csY22" fmla="*/ 276896 h 450760"/>
              <a:gd name="csX23" fmla="*/ 341290 w 2421229"/>
              <a:gd name="csY23" fmla="*/ 283335 h 450760"/>
              <a:gd name="csX24" fmla="*/ 382073 w 2421229"/>
              <a:gd name="csY24" fmla="*/ 294068 h 450760"/>
              <a:gd name="csX25" fmla="*/ 394952 w 2421229"/>
              <a:gd name="csY25" fmla="*/ 309093 h 450760"/>
              <a:gd name="csX26" fmla="*/ 401392 w 2421229"/>
              <a:gd name="csY26" fmla="*/ 317679 h 450760"/>
              <a:gd name="csX27" fmla="*/ 409978 w 2421229"/>
              <a:gd name="csY27" fmla="*/ 324118 h 450760"/>
              <a:gd name="csX28" fmla="*/ 437882 w 2421229"/>
              <a:gd name="csY28" fmla="*/ 347729 h 450760"/>
              <a:gd name="csX29" fmla="*/ 461493 w 2421229"/>
              <a:gd name="csY29" fmla="*/ 364901 h 450760"/>
              <a:gd name="csX30" fmla="*/ 480811 w 2421229"/>
              <a:gd name="csY30" fmla="*/ 371341 h 450760"/>
              <a:gd name="csX31" fmla="*/ 504423 w 2421229"/>
              <a:gd name="csY31" fmla="*/ 375634 h 450760"/>
              <a:gd name="csX32" fmla="*/ 549499 w 2421229"/>
              <a:gd name="csY32" fmla="*/ 388513 h 450760"/>
              <a:gd name="csX33" fmla="*/ 575256 w 2421229"/>
              <a:gd name="csY33" fmla="*/ 401391 h 450760"/>
              <a:gd name="csX34" fmla="*/ 581696 w 2421229"/>
              <a:gd name="csY34" fmla="*/ 405684 h 450760"/>
              <a:gd name="csX35" fmla="*/ 603161 w 2421229"/>
              <a:gd name="csY35" fmla="*/ 412124 h 450760"/>
              <a:gd name="csX36" fmla="*/ 618186 w 2421229"/>
              <a:gd name="csY36" fmla="*/ 420710 h 450760"/>
              <a:gd name="csX37" fmla="*/ 628918 w 2421229"/>
              <a:gd name="csY37" fmla="*/ 422856 h 450760"/>
              <a:gd name="csX38" fmla="*/ 635358 w 2421229"/>
              <a:gd name="csY38" fmla="*/ 425003 h 450760"/>
              <a:gd name="csX39" fmla="*/ 643944 w 2421229"/>
              <a:gd name="csY39" fmla="*/ 427149 h 450760"/>
              <a:gd name="csX40" fmla="*/ 663262 w 2421229"/>
              <a:gd name="csY40" fmla="*/ 435735 h 450760"/>
              <a:gd name="csX41" fmla="*/ 691166 w 2421229"/>
              <a:gd name="csY41" fmla="*/ 440028 h 450760"/>
              <a:gd name="csX42" fmla="*/ 706192 w 2421229"/>
              <a:gd name="csY42" fmla="*/ 444321 h 450760"/>
              <a:gd name="csX43" fmla="*/ 759854 w 2421229"/>
              <a:gd name="csY43" fmla="*/ 450760 h 450760"/>
              <a:gd name="csX44" fmla="*/ 800637 w 2421229"/>
              <a:gd name="csY44" fmla="*/ 448614 h 450760"/>
              <a:gd name="csX45" fmla="*/ 837127 w 2421229"/>
              <a:gd name="csY45" fmla="*/ 444321 h 450760"/>
              <a:gd name="csX46" fmla="*/ 914400 w 2421229"/>
              <a:gd name="csY46" fmla="*/ 422856 h 450760"/>
              <a:gd name="csX47" fmla="*/ 1124755 w 2421229"/>
              <a:gd name="csY47" fmla="*/ 259724 h 450760"/>
              <a:gd name="csX48" fmla="*/ 1199882 w 2421229"/>
              <a:gd name="csY48" fmla="*/ 212501 h 450760"/>
              <a:gd name="csX49" fmla="*/ 1257837 w 2421229"/>
              <a:gd name="csY49" fmla="*/ 148107 h 450760"/>
              <a:gd name="csX50" fmla="*/ 1317938 w 2421229"/>
              <a:gd name="csY50" fmla="*/ 152400 h 450760"/>
              <a:gd name="csX51" fmla="*/ 1682839 w 2421229"/>
              <a:gd name="csY51" fmla="*/ 221087 h 450760"/>
              <a:gd name="csX52" fmla="*/ 2421229 w 2421229"/>
              <a:gd name="csY52"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285482 w 2421229"/>
              <a:gd name="csY18" fmla="*/ 214648 h 450760"/>
              <a:gd name="csX19" fmla="*/ 291921 w 2421229"/>
              <a:gd name="csY19" fmla="*/ 227527 h 450760"/>
              <a:gd name="csX20" fmla="*/ 302654 w 2421229"/>
              <a:gd name="csY20" fmla="*/ 242552 h 450760"/>
              <a:gd name="csX21" fmla="*/ 313386 w 2421229"/>
              <a:gd name="csY21" fmla="*/ 259724 h 450760"/>
              <a:gd name="csX22" fmla="*/ 332704 w 2421229"/>
              <a:gd name="csY22" fmla="*/ 276896 h 450760"/>
              <a:gd name="csX23" fmla="*/ 341290 w 2421229"/>
              <a:gd name="csY23" fmla="*/ 283335 h 450760"/>
              <a:gd name="csX24" fmla="*/ 382073 w 2421229"/>
              <a:gd name="csY24" fmla="*/ 294068 h 450760"/>
              <a:gd name="csX25" fmla="*/ 394952 w 2421229"/>
              <a:gd name="csY25" fmla="*/ 309093 h 450760"/>
              <a:gd name="csX26" fmla="*/ 401392 w 2421229"/>
              <a:gd name="csY26" fmla="*/ 317679 h 450760"/>
              <a:gd name="csX27" fmla="*/ 409978 w 2421229"/>
              <a:gd name="csY27" fmla="*/ 324118 h 450760"/>
              <a:gd name="csX28" fmla="*/ 437882 w 2421229"/>
              <a:gd name="csY28" fmla="*/ 347729 h 450760"/>
              <a:gd name="csX29" fmla="*/ 461493 w 2421229"/>
              <a:gd name="csY29" fmla="*/ 364901 h 450760"/>
              <a:gd name="csX30" fmla="*/ 480811 w 2421229"/>
              <a:gd name="csY30" fmla="*/ 371341 h 450760"/>
              <a:gd name="csX31" fmla="*/ 504423 w 2421229"/>
              <a:gd name="csY31" fmla="*/ 375634 h 450760"/>
              <a:gd name="csX32" fmla="*/ 549499 w 2421229"/>
              <a:gd name="csY32" fmla="*/ 388513 h 450760"/>
              <a:gd name="csX33" fmla="*/ 575256 w 2421229"/>
              <a:gd name="csY33" fmla="*/ 401391 h 450760"/>
              <a:gd name="csX34" fmla="*/ 581696 w 2421229"/>
              <a:gd name="csY34" fmla="*/ 405684 h 450760"/>
              <a:gd name="csX35" fmla="*/ 603161 w 2421229"/>
              <a:gd name="csY35" fmla="*/ 412124 h 450760"/>
              <a:gd name="csX36" fmla="*/ 618186 w 2421229"/>
              <a:gd name="csY36" fmla="*/ 420710 h 450760"/>
              <a:gd name="csX37" fmla="*/ 628918 w 2421229"/>
              <a:gd name="csY37" fmla="*/ 422856 h 450760"/>
              <a:gd name="csX38" fmla="*/ 643944 w 2421229"/>
              <a:gd name="csY38" fmla="*/ 427149 h 450760"/>
              <a:gd name="csX39" fmla="*/ 663262 w 2421229"/>
              <a:gd name="csY39" fmla="*/ 435735 h 450760"/>
              <a:gd name="csX40" fmla="*/ 691166 w 2421229"/>
              <a:gd name="csY40" fmla="*/ 440028 h 450760"/>
              <a:gd name="csX41" fmla="*/ 706192 w 2421229"/>
              <a:gd name="csY41" fmla="*/ 444321 h 450760"/>
              <a:gd name="csX42" fmla="*/ 759854 w 2421229"/>
              <a:gd name="csY42" fmla="*/ 450760 h 450760"/>
              <a:gd name="csX43" fmla="*/ 800637 w 2421229"/>
              <a:gd name="csY43" fmla="*/ 448614 h 450760"/>
              <a:gd name="csX44" fmla="*/ 837127 w 2421229"/>
              <a:gd name="csY44" fmla="*/ 444321 h 450760"/>
              <a:gd name="csX45" fmla="*/ 914400 w 2421229"/>
              <a:gd name="csY45" fmla="*/ 422856 h 450760"/>
              <a:gd name="csX46" fmla="*/ 1124755 w 2421229"/>
              <a:gd name="csY46" fmla="*/ 259724 h 450760"/>
              <a:gd name="csX47" fmla="*/ 1199882 w 2421229"/>
              <a:gd name="csY47" fmla="*/ 212501 h 450760"/>
              <a:gd name="csX48" fmla="*/ 1257837 w 2421229"/>
              <a:gd name="csY48" fmla="*/ 148107 h 450760"/>
              <a:gd name="csX49" fmla="*/ 1317938 w 2421229"/>
              <a:gd name="csY49" fmla="*/ 152400 h 450760"/>
              <a:gd name="csX50" fmla="*/ 1682839 w 2421229"/>
              <a:gd name="csY50" fmla="*/ 221087 h 450760"/>
              <a:gd name="csX51" fmla="*/ 2421229 w 2421229"/>
              <a:gd name="csY51"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285482 w 2421229"/>
              <a:gd name="csY18" fmla="*/ 214648 h 450760"/>
              <a:gd name="csX19" fmla="*/ 291921 w 2421229"/>
              <a:gd name="csY19" fmla="*/ 227527 h 450760"/>
              <a:gd name="csX20" fmla="*/ 302654 w 2421229"/>
              <a:gd name="csY20" fmla="*/ 242552 h 450760"/>
              <a:gd name="csX21" fmla="*/ 313386 w 2421229"/>
              <a:gd name="csY21" fmla="*/ 259724 h 450760"/>
              <a:gd name="csX22" fmla="*/ 332704 w 2421229"/>
              <a:gd name="csY22" fmla="*/ 276896 h 450760"/>
              <a:gd name="csX23" fmla="*/ 341290 w 2421229"/>
              <a:gd name="csY23" fmla="*/ 283335 h 450760"/>
              <a:gd name="csX24" fmla="*/ 382073 w 2421229"/>
              <a:gd name="csY24" fmla="*/ 294068 h 450760"/>
              <a:gd name="csX25" fmla="*/ 394952 w 2421229"/>
              <a:gd name="csY25" fmla="*/ 309093 h 450760"/>
              <a:gd name="csX26" fmla="*/ 401392 w 2421229"/>
              <a:gd name="csY26" fmla="*/ 317679 h 450760"/>
              <a:gd name="csX27" fmla="*/ 409978 w 2421229"/>
              <a:gd name="csY27" fmla="*/ 324118 h 450760"/>
              <a:gd name="csX28" fmla="*/ 437882 w 2421229"/>
              <a:gd name="csY28" fmla="*/ 347729 h 450760"/>
              <a:gd name="csX29" fmla="*/ 461493 w 2421229"/>
              <a:gd name="csY29" fmla="*/ 364901 h 450760"/>
              <a:gd name="csX30" fmla="*/ 480811 w 2421229"/>
              <a:gd name="csY30" fmla="*/ 371341 h 450760"/>
              <a:gd name="csX31" fmla="*/ 504423 w 2421229"/>
              <a:gd name="csY31" fmla="*/ 375634 h 450760"/>
              <a:gd name="csX32" fmla="*/ 549499 w 2421229"/>
              <a:gd name="csY32" fmla="*/ 388513 h 450760"/>
              <a:gd name="csX33" fmla="*/ 575256 w 2421229"/>
              <a:gd name="csY33" fmla="*/ 401391 h 450760"/>
              <a:gd name="csX34" fmla="*/ 581696 w 2421229"/>
              <a:gd name="csY34" fmla="*/ 405684 h 450760"/>
              <a:gd name="csX35" fmla="*/ 603161 w 2421229"/>
              <a:gd name="csY35" fmla="*/ 412124 h 450760"/>
              <a:gd name="csX36" fmla="*/ 618186 w 2421229"/>
              <a:gd name="csY36" fmla="*/ 420710 h 450760"/>
              <a:gd name="csX37" fmla="*/ 628918 w 2421229"/>
              <a:gd name="csY37" fmla="*/ 422856 h 450760"/>
              <a:gd name="csX38" fmla="*/ 663262 w 2421229"/>
              <a:gd name="csY38" fmla="*/ 435735 h 450760"/>
              <a:gd name="csX39" fmla="*/ 691166 w 2421229"/>
              <a:gd name="csY39" fmla="*/ 440028 h 450760"/>
              <a:gd name="csX40" fmla="*/ 706192 w 2421229"/>
              <a:gd name="csY40" fmla="*/ 444321 h 450760"/>
              <a:gd name="csX41" fmla="*/ 759854 w 2421229"/>
              <a:gd name="csY41" fmla="*/ 450760 h 450760"/>
              <a:gd name="csX42" fmla="*/ 800637 w 2421229"/>
              <a:gd name="csY42" fmla="*/ 448614 h 450760"/>
              <a:gd name="csX43" fmla="*/ 837127 w 2421229"/>
              <a:gd name="csY43" fmla="*/ 444321 h 450760"/>
              <a:gd name="csX44" fmla="*/ 914400 w 2421229"/>
              <a:gd name="csY44" fmla="*/ 422856 h 450760"/>
              <a:gd name="csX45" fmla="*/ 1124755 w 2421229"/>
              <a:gd name="csY45" fmla="*/ 259724 h 450760"/>
              <a:gd name="csX46" fmla="*/ 1199882 w 2421229"/>
              <a:gd name="csY46" fmla="*/ 212501 h 450760"/>
              <a:gd name="csX47" fmla="*/ 1257837 w 2421229"/>
              <a:gd name="csY47" fmla="*/ 148107 h 450760"/>
              <a:gd name="csX48" fmla="*/ 1317938 w 2421229"/>
              <a:gd name="csY48" fmla="*/ 152400 h 450760"/>
              <a:gd name="csX49" fmla="*/ 1682839 w 2421229"/>
              <a:gd name="csY49" fmla="*/ 221087 h 450760"/>
              <a:gd name="csX50" fmla="*/ 2421229 w 2421229"/>
              <a:gd name="csY50"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285482 w 2421229"/>
              <a:gd name="csY18" fmla="*/ 214648 h 450760"/>
              <a:gd name="csX19" fmla="*/ 291921 w 2421229"/>
              <a:gd name="csY19" fmla="*/ 227527 h 450760"/>
              <a:gd name="csX20" fmla="*/ 302654 w 2421229"/>
              <a:gd name="csY20" fmla="*/ 242552 h 450760"/>
              <a:gd name="csX21" fmla="*/ 313386 w 2421229"/>
              <a:gd name="csY21" fmla="*/ 259724 h 450760"/>
              <a:gd name="csX22" fmla="*/ 332704 w 2421229"/>
              <a:gd name="csY22" fmla="*/ 276896 h 450760"/>
              <a:gd name="csX23" fmla="*/ 341290 w 2421229"/>
              <a:gd name="csY23" fmla="*/ 283335 h 450760"/>
              <a:gd name="csX24" fmla="*/ 382073 w 2421229"/>
              <a:gd name="csY24" fmla="*/ 294068 h 450760"/>
              <a:gd name="csX25" fmla="*/ 394952 w 2421229"/>
              <a:gd name="csY25" fmla="*/ 309093 h 450760"/>
              <a:gd name="csX26" fmla="*/ 401392 w 2421229"/>
              <a:gd name="csY26" fmla="*/ 317679 h 450760"/>
              <a:gd name="csX27" fmla="*/ 409978 w 2421229"/>
              <a:gd name="csY27" fmla="*/ 324118 h 450760"/>
              <a:gd name="csX28" fmla="*/ 437882 w 2421229"/>
              <a:gd name="csY28" fmla="*/ 347729 h 450760"/>
              <a:gd name="csX29" fmla="*/ 461493 w 2421229"/>
              <a:gd name="csY29" fmla="*/ 364901 h 450760"/>
              <a:gd name="csX30" fmla="*/ 480811 w 2421229"/>
              <a:gd name="csY30" fmla="*/ 371341 h 450760"/>
              <a:gd name="csX31" fmla="*/ 504423 w 2421229"/>
              <a:gd name="csY31" fmla="*/ 375634 h 450760"/>
              <a:gd name="csX32" fmla="*/ 549499 w 2421229"/>
              <a:gd name="csY32" fmla="*/ 388513 h 450760"/>
              <a:gd name="csX33" fmla="*/ 575256 w 2421229"/>
              <a:gd name="csY33" fmla="*/ 401391 h 450760"/>
              <a:gd name="csX34" fmla="*/ 581696 w 2421229"/>
              <a:gd name="csY34" fmla="*/ 405684 h 450760"/>
              <a:gd name="csX35" fmla="*/ 603161 w 2421229"/>
              <a:gd name="csY35" fmla="*/ 412124 h 450760"/>
              <a:gd name="csX36" fmla="*/ 618186 w 2421229"/>
              <a:gd name="csY36" fmla="*/ 420710 h 450760"/>
              <a:gd name="csX37" fmla="*/ 628918 w 2421229"/>
              <a:gd name="csY37" fmla="*/ 422856 h 450760"/>
              <a:gd name="csX38" fmla="*/ 663262 w 2421229"/>
              <a:gd name="csY38" fmla="*/ 435735 h 450760"/>
              <a:gd name="csX39" fmla="*/ 706192 w 2421229"/>
              <a:gd name="csY39" fmla="*/ 444321 h 450760"/>
              <a:gd name="csX40" fmla="*/ 759854 w 2421229"/>
              <a:gd name="csY40" fmla="*/ 450760 h 450760"/>
              <a:gd name="csX41" fmla="*/ 800637 w 2421229"/>
              <a:gd name="csY41" fmla="*/ 448614 h 450760"/>
              <a:gd name="csX42" fmla="*/ 837127 w 2421229"/>
              <a:gd name="csY42" fmla="*/ 444321 h 450760"/>
              <a:gd name="csX43" fmla="*/ 914400 w 2421229"/>
              <a:gd name="csY43" fmla="*/ 422856 h 450760"/>
              <a:gd name="csX44" fmla="*/ 1124755 w 2421229"/>
              <a:gd name="csY44" fmla="*/ 259724 h 450760"/>
              <a:gd name="csX45" fmla="*/ 1199882 w 2421229"/>
              <a:gd name="csY45" fmla="*/ 212501 h 450760"/>
              <a:gd name="csX46" fmla="*/ 1257837 w 2421229"/>
              <a:gd name="csY46" fmla="*/ 148107 h 450760"/>
              <a:gd name="csX47" fmla="*/ 1317938 w 2421229"/>
              <a:gd name="csY47" fmla="*/ 152400 h 450760"/>
              <a:gd name="csX48" fmla="*/ 1682839 w 2421229"/>
              <a:gd name="csY48" fmla="*/ 221087 h 450760"/>
              <a:gd name="csX49" fmla="*/ 2421229 w 2421229"/>
              <a:gd name="csY49"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285482 w 2421229"/>
              <a:gd name="csY18" fmla="*/ 214648 h 450760"/>
              <a:gd name="csX19" fmla="*/ 291921 w 2421229"/>
              <a:gd name="csY19" fmla="*/ 227527 h 450760"/>
              <a:gd name="csX20" fmla="*/ 302654 w 2421229"/>
              <a:gd name="csY20" fmla="*/ 242552 h 450760"/>
              <a:gd name="csX21" fmla="*/ 313386 w 2421229"/>
              <a:gd name="csY21" fmla="*/ 259724 h 450760"/>
              <a:gd name="csX22" fmla="*/ 332704 w 2421229"/>
              <a:gd name="csY22" fmla="*/ 276896 h 450760"/>
              <a:gd name="csX23" fmla="*/ 341290 w 2421229"/>
              <a:gd name="csY23" fmla="*/ 283335 h 450760"/>
              <a:gd name="csX24" fmla="*/ 382073 w 2421229"/>
              <a:gd name="csY24" fmla="*/ 294068 h 450760"/>
              <a:gd name="csX25" fmla="*/ 394952 w 2421229"/>
              <a:gd name="csY25" fmla="*/ 309093 h 450760"/>
              <a:gd name="csX26" fmla="*/ 401392 w 2421229"/>
              <a:gd name="csY26" fmla="*/ 317679 h 450760"/>
              <a:gd name="csX27" fmla="*/ 409978 w 2421229"/>
              <a:gd name="csY27" fmla="*/ 324118 h 450760"/>
              <a:gd name="csX28" fmla="*/ 437882 w 2421229"/>
              <a:gd name="csY28" fmla="*/ 347729 h 450760"/>
              <a:gd name="csX29" fmla="*/ 461493 w 2421229"/>
              <a:gd name="csY29" fmla="*/ 364901 h 450760"/>
              <a:gd name="csX30" fmla="*/ 480811 w 2421229"/>
              <a:gd name="csY30" fmla="*/ 371341 h 450760"/>
              <a:gd name="csX31" fmla="*/ 504423 w 2421229"/>
              <a:gd name="csY31" fmla="*/ 375634 h 450760"/>
              <a:gd name="csX32" fmla="*/ 549499 w 2421229"/>
              <a:gd name="csY32" fmla="*/ 388513 h 450760"/>
              <a:gd name="csX33" fmla="*/ 575256 w 2421229"/>
              <a:gd name="csY33" fmla="*/ 401391 h 450760"/>
              <a:gd name="csX34" fmla="*/ 581696 w 2421229"/>
              <a:gd name="csY34" fmla="*/ 405684 h 450760"/>
              <a:gd name="csX35" fmla="*/ 603161 w 2421229"/>
              <a:gd name="csY35" fmla="*/ 412124 h 450760"/>
              <a:gd name="csX36" fmla="*/ 618186 w 2421229"/>
              <a:gd name="csY36" fmla="*/ 420710 h 450760"/>
              <a:gd name="csX37" fmla="*/ 628918 w 2421229"/>
              <a:gd name="csY37" fmla="*/ 422856 h 450760"/>
              <a:gd name="csX38" fmla="*/ 663262 w 2421229"/>
              <a:gd name="csY38" fmla="*/ 435735 h 450760"/>
              <a:gd name="csX39" fmla="*/ 759854 w 2421229"/>
              <a:gd name="csY39" fmla="*/ 450760 h 450760"/>
              <a:gd name="csX40" fmla="*/ 800637 w 2421229"/>
              <a:gd name="csY40" fmla="*/ 448614 h 450760"/>
              <a:gd name="csX41" fmla="*/ 837127 w 2421229"/>
              <a:gd name="csY41" fmla="*/ 444321 h 450760"/>
              <a:gd name="csX42" fmla="*/ 914400 w 2421229"/>
              <a:gd name="csY42" fmla="*/ 422856 h 450760"/>
              <a:gd name="csX43" fmla="*/ 1124755 w 2421229"/>
              <a:gd name="csY43" fmla="*/ 259724 h 450760"/>
              <a:gd name="csX44" fmla="*/ 1199882 w 2421229"/>
              <a:gd name="csY44" fmla="*/ 212501 h 450760"/>
              <a:gd name="csX45" fmla="*/ 1257837 w 2421229"/>
              <a:gd name="csY45" fmla="*/ 148107 h 450760"/>
              <a:gd name="csX46" fmla="*/ 1317938 w 2421229"/>
              <a:gd name="csY46" fmla="*/ 152400 h 450760"/>
              <a:gd name="csX47" fmla="*/ 1682839 w 2421229"/>
              <a:gd name="csY47" fmla="*/ 221087 h 450760"/>
              <a:gd name="csX48" fmla="*/ 2421229 w 2421229"/>
              <a:gd name="csY48"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285482 w 2421229"/>
              <a:gd name="csY18" fmla="*/ 214648 h 450760"/>
              <a:gd name="csX19" fmla="*/ 291921 w 2421229"/>
              <a:gd name="csY19" fmla="*/ 227527 h 450760"/>
              <a:gd name="csX20" fmla="*/ 302654 w 2421229"/>
              <a:gd name="csY20" fmla="*/ 242552 h 450760"/>
              <a:gd name="csX21" fmla="*/ 313386 w 2421229"/>
              <a:gd name="csY21" fmla="*/ 259724 h 450760"/>
              <a:gd name="csX22" fmla="*/ 332704 w 2421229"/>
              <a:gd name="csY22" fmla="*/ 276896 h 450760"/>
              <a:gd name="csX23" fmla="*/ 341290 w 2421229"/>
              <a:gd name="csY23" fmla="*/ 283335 h 450760"/>
              <a:gd name="csX24" fmla="*/ 382073 w 2421229"/>
              <a:gd name="csY24" fmla="*/ 294068 h 450760"/>
              <a:gd name="csX25" fmla="*/ 394952 w 2421229"/>
              <a:gd name="csY25" fmla="*/ 309093 h 450760"/>
              <a:gd name="csX26" fmla="*/ 401392 w 2421229"/>
              <a:gd name="csY26" fmla="*/ 317679 h 450760"/>
              <a:gd name="csX27" fmla="*/ 409978 w 2421229"/>
              <a:gd name="csY27" fmla="*/ 324118 h 450760"/>
              <a:gd name="csX28" fmla="*/ 437882 w 2421229"/>
              <a:gd name="csY28" fmla="*/ 347729 h 450760"/>
              <a:gd name="csX29" fmla="*/ 461493 w 2421229"/>
              <a:gd name="csY29" fmla="*/ 364901 h 450760"/>
              <a:gd name="csX30" fmla="*/ 480811 w 2421229"/>
              <a:gd name="csY30" fmla="*/ 371341 h 450760"/>
              <a:gd name="csX31" fmla="*/ 549499 w 2421229"/>
              <a:gd name="csY31" fmla="*/ 388513 h 450760"/>
              <a:gd name="csX32" fmla="*/ 575256 w 2421229"/>
              <a:gd name="csY32" fmla="*/ 401391 h 450760"/>
              <a:gd name="csX33" fmla="*/ 581696 w 2421229"/>
              <a:gd name="csY33" fmla="*/ 405684 h 450760"/>
              <a:gd name="csX34" fmla="*/ 603161 w 2421229"/>
              <a:gd name="csY34" fmla="*/ 412124 h 450760"/>
              <a:gd name="csX35" fmla="*/ 618186 w 2421229"/>
              <a:gd name="csY35" fmla="*/ 420710 h 450760"/>
              <a:gd name="csX36" fmla="*/ 628918 w 2421229"/>
              <a:gd name="csY36" fmla="*/ 422856 h 450760"/>
              <a:gd name="csX37" fmla="*/ 663262 w 2421229"/>
              <a:gd name="csY37" fmla="*/ 435735 h 450760"/>
              <a:gd name="csX38" fmla="*/ 759854 w 2421229"/>
              <a:gd name="csY38" fmla="*/ 450760 h 450760"/>
              <a:gd name="csX39" fmla="*/ 800637 w 2421229"/>
              <a:gd name="csY39" fmla="*/ 448614 h 450760"/>
              <a:gd name="csX40" fmla="*/ 837127 w 2421229"/>
              <a:gd name="csY40" fmla="*/ 444321 h 450760"/>
              <a:gd name="csX41" fmla="*/ 914400 w 2421229"/>
              <a:gd name="csY41" fmla="*/ 422856 h 450760"/>
              <a:gd name="csX42" fmla="*/ 1124755 w 2421229"/>
              <a:gd name="csY42" fmla="*/ 259724 h 450760"/>
              <a:gd name="csX43" fmla="*/ 1199882 w 2421229"/>
              <a:gd name="csY43" fmla="*/ 212501 h 450760"/>
              <a:gd name="csX44" fmla="*/ 1257837 w 2421229"/>
              <a:gd name="csY44" fmla="*/ 148107 h 450760"/>
              <a:gd name="csX45" fmla="*/ 1317938 w 2421229"/>
              <a:gd name="csY45" fmla="*/ 152400 h 450760"/>
              <a:gd name="csX46" fmla="*/ 1682839 w 2421229"/>
              <a:gd name="csY46" fmla="*/ 221087 h 450760"/>
              <a:gd name="csX47" fmla="*/ 2421229 w 2421229"/>
              <a:gd name="csY47"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285482 w 2421229"/>
              <a:gd name="csY18" fmla="*/ 214648 h 450760"/>
              <a:gd name="csX19" fmla="*/ 291921 w 2421229"/>
              <a:gd name="csY19" fmla="*/ 227527 h 450760"/>
              <a:gd name="csX20" fmla="*/ 302654 w 2421229"/>
              <a:gd name="csY20" fmla="*/ 242552 h 450760"/>
              <a:gd name="csX21" fmla="*/ 313386 w 2421229"/>
              <a:gd name="csY21" fmla="*/ 259724 h 450760"/>
              <a:gd name="csX22" fmla="*/ 332704 w 2421229"/>
              <a:gd name="csY22" fmla="*/ 276896 h 450760"/>
              <a:gd name="csX23" fmla="*/ 341290 w 2421229"/>
              <a:gd name="csY23" fmla="*/ 283335 h 450760"/>
              <a:gd name="csX24" fmla="*/ 382073 w 2421229"/>
              <a:gd name="csY24" fmla="*/ 294068 h 450760"/>
              <a:gd name="csX25" fmla="*/ 394952 w 2421229"/>
              <a:gd name="csY25" fmla="*/ 309093 h 450760"/>
              <a:gd name="csX26" fmla="*/ 401392 w 2421229"/>
              <a:gd name="csY26" fmla="*/ 317679 h 450760"/>
              <a:gd name="csX27" fmla="*/ 409978 w 2421229"/>
              <a:gd name="csY27" fmla="*/ 324118 h 450760"/>
              <a:gd name="csX28" fmla="*/ 437882 w 2421229"/>
              <a:gd name="csY28" fmla="*/ 347729 h 450760"/>
              <a:gd name="csX29" fmla="*/ 461493 w 2421229"/>
              <a:gd name="csY29" fmla="*/ 364901 h 450760"/>
              <a:gd name="csX30" fmla="*/ 549499 w 2421229"/>
              <a:gd name="csY30" fmla="*/ 388513 h 450760"/>
              <a:gd name="csX31" fmla="*/ 575256 w 2421229"/>
              <a:gd name="csY31" fmla="*/ 401391 h 450760"/>
              <a:gd name="csX32" fmla="*/ 581696 w 2421229"/>
              <a:gd name="csY32" fmla="*/ 405684 h 450760"/>
              <a:gd name="csX33" fmla="*/ 603161 w 2421229"/>
              <a:gd name="csY33" fmla="*/ 412124 h 450760"/>
              <a:gd name="csX34" fmla="*/ 618186 w 2421229"/>
              <a:gd name="csY34" fmla="*/ 420710 h 450760"/>
              <a:gd name="csX35" fmla="*/ 628918 w 2421229"/>
              <a:gd name="csY35" fmla="*/ 422856 h 450760"/>
              <a:gd name="csX36" fmla="*/ 663262 w 2421229"/>
              <a:gd name="csY36" fmla="*/ 435735 h 450760"/>
              <a:gd name="csX37" fmla="*/ 759854 w 2421229"/>
              <a:gd name="csY37" fmla="*/ 450760 h 450760"/>
              <a:gd name="csX38" fmla="*/ 800637 w 2421229"/>
              <a:gd name="csY38" fmla="*/ 448614 h 450760"/>
              <a:gd name="csX39" fmla="*/ 837127 w 2421229"/>
              <a:gd name="csY39" fmla="*/ 444321 h 450760"/>
              <a:gd name="csX40" fmla="*/ 914400 w 2421229"/>
              <a:gd name="csY40" fmla="*/ 422856 h 450760"/>
              <a:gd name="csX41" fmla="*/ 1124755 w 2421229"/>
              <a:gd name="csY41" fmla="*/ 259724 h 450760"/>
              <a:gd name="csX42" fmla="*/ 1199882 w 2421229"/>
              <a:gd name="csY42" fmla="*/ 212501 h 450760"/>
              <a:gd name="csX43" fmla="*/ 1257837 w 2421229"/>
              <a:gd name="csY43" fmla="*/ 148107 h 450760"/>
              <a:gd name="csX44" fmla="*/ 1317938 w 2421229"/>
              <a:gd name="csY44" fmla="*/ 152400 h 450760"/>
              <a:gd name="csX45" fmla="*/ 1682839 w 2421229"/>
              <a:gd name="csY45" fmla="*/ 221087 h 450760"/>
              <a:gd name="csX46" fmla="*/ 2421229 w 2421229"/>
              <a:gd name="csY46"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285482 w 2421229"/>
              <a:gd name="csY18" fmla="*/ 214648 h 450760"/>
              <a:gd name="csX19" fmla="*/ 291921 w 2421229"/>
              <a:gd name="csY19" fmla="*/ 227527 h 450760"/>
              <a:gd name="csX20" fmla="*/ 302654 w 2421229"/>
              <a:gd name="csY20" fmla="*/ 242552 h 450760"/>
              <a:gd name="csX21" fmla="*/ 313386 w 2421229"/>
              <a:gd name="csY21" fmla="*/ 259724 h 450760"/>
              <a:gd name="csX22" fmla="*/ 332704 w 2421229"/>
              <a:gd name="csY22" fmla="*/ 276896 h 450760"/>
              <a:gd name="csX23" fmla="*/ 341290 w 2421229"/>
              <a:gd name="csY23" fmla="*/ 283335 h 450760"/>
              <a:gd name="csX24" fmla="*/ 382073 w 2421229"/>
              <a:gd name="csY24" fmla="*/ 294068 h 450760"/>
              <a:gd name="csX25" fmla="*/ 394952 w 2421229"/>
              <a:gd name="csY25" fmla="*/ 309093 h 450760"/>
              <a:gd name="csX26" fmla="*/ 401392 w 2421229"/>
              <a:gd name="csY26" fmla="*/ 317679 h 450760"/>
              <a:gd name="csX27" fmla="*/ 437882 w 2421229"/>
              <a:gd name="csY27" fmla="*/ 347729 h 450760"/>
              <a:gd name="csX28" fmla="*/ 461493 w 2421229"/>
              <a:gd name="csY28" fmla="*/ 364901 h 450760"/>
              <a:gd name="csX29" fmla="*/ 549499 w 2421229"/>
              <a:gd name="csY29" fmla="*/ 388513 h 450760"/>
              <a:gd name="csX30" fmla="*/ 575256 w 2421229"/>
              <a:gd name="csY30" fmla="*/ 401391 h 450760"/>
              <a:gd name="csX31" fmla="*/ 581696 w 2421229"/>
              <a:gd name="csY31" fmla="*/ 405684 h 450760"/>
              <a:gd name="csX32" fmla="*/ 603161 w 2421229"/>
              <a:gd name="csY32" fmla="*/ 412124 h 450760"/>
              <a:gd name="csX33" fmla="*/ 618186 w 2421229"/>
              <a:gd name="csY33" fmla="*/ 420710 h 450760"/>
              <a:gd name="csX34" fmla="*/ 628918 w 2421229"/>
              <a:gd name="csY34" fmla="*/ 422856 h 450760"/>
              <a:gd name="csX35" fmla="*/ 663262 w 2421229"/>
              <a:gd name="csY35" fmla="*/ 435735 h 450760"/>
              <a:gd name="csX36" fmla="*/ 759854 w 2421229"/>
              <a:gd name="csY36" fmla="*/ 450760 h 450760"/>
              <a:gd name="csX37" fmla="*/ 800637 w 2421229"/>
              <a:gd name="csY37" fmla="*/ 448614 h 450760"/>
              <a:gd name="csX38" fmla="*/ 837127 w 2421229"/>
              <a:gd name="csY38" fmla="*/ 444321 h 450760"/>
              <a:gd name="csX39" fmla="*/ 914400 w 2421229"/>
              <a:gd name="csY39" fmla="*/ 422856 h 450760"/>
              <a:gd name="csX40" fmla="*/ 1124755 w 2421229"/>
              <a:gd name="csY40" fmla="*/ 259724 h 450760"/>
              <a:gd name="csX41" fmla="*/ 1199882 w 2421229"/>
              <a:gd name="csY41" fmla="*/ 212501 h 450760"/>
              <a:gd name="csX42" fmla="*/ 1257837 w 2421229"/>
              <a:gd name="csY42" fmla="*/ 148107 h 450760"/>
              <a:gd name="csX43" fmla="*/ 1317938 w 2421229"/>
              <a:gd name="csY43" fmla="*/ 152400 h 450760"/>
              <a:gd name="csX44" fmla="*/ 1682839 w 2421229"/>
              <a:gd name="csY44" fmla="*/ 221087 h 450760"/>
              <a:gd name="csX45" fmla="*/ 2421229 w 2421229"/>
              <a:gd name="csY45"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285482 w 2421229"/>
              <a:gd name="csY18" fmla="*/ 214648 h 450760"/>
              <a:gd name="csX19" fmla="*/ 291921 w 2421229"/>
              <a:gd name="csY19" fmla="*/ 227527 h 450760"/>
              <a:gd name="csX20" fmla="*/ 302654 w 2421229"/>
              <a:gd name="csY20" fmla="*/ 242552 h 450760"/>
              <a:gd name="csX21" fmla="*/ 332704 w 2421229"/>
              <a:gd name="csY21" fmla="*/ 276896 h 450760"/>
              <a:gd name="csX22" fmla="*/ 341290 w 2421229"/>
              <a:gd name="csY22" fmla="*/ 283335 h 450760"/>
              <a:gd name="csX23" fmla="*/ 382073 w 2421229"/>
              <a:gd name="csY23" fmla="*/ 294068 h 450760"/>
              <a:gd name="csX24" fmla="*/ 394952 w 2421229"/>
              <a:gd name="csY24" fmla="*/ 309093 h 450760"/>
              <a:gd name="csX25" fmla="*/ 401392 w 2421229"/>
              <a:gd name="csY25" fmla="*/ 317679 h 450760"/>
              <a:gd name="csX26" fmla="*/ 437882 w 2421229"/>
              <a:gd name="csY26" fmla="*/ 347729 h 450760"/>
              <a:gd name="csX27" fmla="*/ 461493 w 2421229"/>
              <a:gd name="csY27" fmla="*/ 364901 h 450760"/>
              <a:gd name="csX28" fmla="*/ 549499 w 2421229"/>
              <a:gd name="csY28" fmla="*/ 388513 h 450760"/>
              <a:gd name="csX29" fmla="*/ 575256 w 2421229"/>
              <a:gd name="csY29" fmla="*/ 401391 h 450760"/>
              <a:gd name="csX30" fmla="*/ 581696 w 2421229"/>
              <a:gd name="csY30" fmla="*/ 405684 h 450760"/>
              <a:gd name="csX31" fmla="*/ 603161 w 2421229"/>
              <a:gd name="csY31" fmla="*/ 412124 h 450760"/>
              <a:gd name="csX32" fmla="*/ 618186 w 2421229"/>
              <a:gd name="csY32" fmla="*/ 420710 h 450760"/>
              <a:gd name="csX33" fmla="*/ 628918 w 2421229"/>
              <a:gd name="csY33" fmla="*/ 422856 h 450760"/>
              <a:gd name="csX34" fmla="*/ 663262 w 2421229"/>
              <a:gd name="csY34" fmla="*/ 435735 h 450760"/>
              <a:gd name="csX35" fmla="*/ 759854 w 2421229"/>
              <a:gd name="csY35" fmla="*/ 450760 h 450760"/>
              <a:gd name="csX36" fmla="*/ 800637 w 2421229"/>
              <a:gd name="csY36" fmla="*/ 448614 h 450760"/>
              <a:gd name="csX37" fmla="*/ 837127 w 2421229"/>
              <a:gd name="csY37" fmla="*/ 444321 h 450760"/>
              <a:gd name="csX38" fmla="*/ 914400 w 2421229"/>
              <a:gd name="csY38" fmla="*/ 422856 h 450760"/>
              <a:gd name="csX39" fmla="*/ 1124755 w 2421229"/>
              <a:gd name="csY39" fmla="*/ 259724 h 450760"/>
              <a:gd name="csX40" fmla="*/ 1199882 w 2421229"/>
              <a:gd name="csY40" fmla="*/ 212501 h 450760"/>
              <a:gd name="csX41" fmla="*/ 1257837 w 2421229"/>
              <a:gd name="csY41" fmla="*/ 148107 h 450760"/>
              <a:gd name="csX42" fmla="*/ 1317938 w 2421229"/>
              <a:gd name="csY42" fmla="*/ 152400 h 450760"/>
              <a:gd name="csX43" fmla="*/ 1682839 w 2421229"/>
              <a:gd name="csY43" fmla="*/ 221087 h 450760"/>
              <a:gd name="csX44" fmla="*/ 2421229 w 2421229"/>
              <a:gd name="csY44"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285482 w 2421229"/>
              <a:gd name="csY18" fmla="*/ 214648 h 450760"/>
              <a:gd name="csX19" fmla="*/ 302654 w 2421229"/>
              <a:gd name="csY19" fmla="*/ 242552 h 450760"/>
              <a:gd name="csX20" fmla="*/ 332704 w 2421229"/>
              <a:gd name="csY20" fmla="*/ 276896 h 450760"/>
              <a:gd name="csX21" fmla="*/ 341290 w 2421229"/>
              <a:gd name="csY21" fmla="*/ 283335 h 450760"/>
              <a:gd name="csX22" fmla="*/ 382073 w 2421229"/>
              <a:gd name="csY22" fmla="*/ 294068 h 450760"/>
              <a:gd name="csX23" fmla="*/ 394952 w 2421229"/>
              <a:gd name="csY23" fmla="*/ 309093 h 450760"/>
              <a:gd name="csX24" fmla="*/ 401392 w 2421229"/>
              <a:gd name="csY24" fmla="*/ 317679 h 450760"/>
              <a:gd name="csX25" fmla="*/ 437882 w 2421229"/>
              <a:gd name="csY25" fmla="*/ 347729 h 450760"/>
              <a:gd name="csX26" fmla="*/ 461493 w 2421229"/>
              <a:gd name="csY26" fmla="*/ 364901 h 450760"/>
              <a:gd name="csX27" fmla="*/ 549499 w 2421229"/>
              <a:gd name="csY27" fmla="*/ 388513 h 450760"/>
              <a:gd name="csX28" fmla="*/ 575256 w 2421229"/>
              <a:gd name="csY28" fmla="*/ 401391 h 450760"/>
              <a:gd name="csX29" fmla="*/ 581696 w 2421229"/>
              <a:gd name="csY29" fmla="*/ 405684 h 450760"/>
              <a:gd name="csX30" fmla="*/ 603161 w 2421229"/>
              <a:gd name="csY30" fmla="*/ 412124 h 450760"/>
              <a:gd name="csX31" fmla="*/ 618186 w 2421229"/>
              <a:gd name="csY31" fmla="*/ 420710 h 450760"/>
              <a:gd name="csX32" fmla="*/ 628918 w 2421229"/>
              <a:gd name="csY32" fmla="*/ 422856 h 450760"/>
              <a:gd name="csX33" fmla="*/ 663262 w 2421229"/>
              <a:gd name="csY33" fmla="*/ 435735 h 450760"/>
              <a:gd name="csX34" fmla="*/ 759854 w 2421229"/>
              <a:gd name="csY34" fmla="*/ 450760 h 450760"/>
              <a:gd name="csX35" fmla="*/ 800637 w 2421229"/>
              <a:gd name="csY35" fmla="*/ 448614 h 450760"/>
              <a:gd name="csX36" fmla="*/ 837127 w 2421229"/>
              <a:gd name="csY36" fmla="*/ 444321 h 450760"/>
              <a:gd name="csX37" fmla="*/ 914400 w 2421229"/>
              <a:gd name="csY37" fmla="*/ 422856 h 450760"/>
              <a:gd name="csX38" fmla="*/ 1124755 w 2421229"/>
              <a:gd name="csY38" fmla="*/ 259724 h 450760"/>
              <a:gd name="csX39" fmla="*/ 1199882 w 2421229"/>
              <a:gd name="csY39" fmla="*/ 212501 h 450760"/>
              <a:gd name="csX40" fmla="*/ 1257837 w 2421229"/>
              <a:gd name="csY40" fmla="*/ 148107 h 450760"/>
              <a:gd name="csX41" fmla="*/ 1317938 w 2421229"/>
              <a:gd name="csY41" fmla="*/ 152400 h 450760"/>
              <a:gd name="csX42" fmla="*/ 1682839 w 2421229"/>
              <a:gd name="csY42" fmla="*/ 221087 h 450760"/>
              <a:gd name="csX43" fmla="*/ 2421229 w 2421229"/>
              <a:gd name="csY43"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302654 w 2421229"/>
              <a:gd name="csY18" fmla="*/ 242552 h 450760"/>
              <a:gd name="csX19" fmla="*/ 332704 w 2421229"/>
              <a:gd name="csY19" fmla="*/ 276896 h 450760"/>
              <a:gd name="csX20" fmla="*/ 341290 w 2421229"/>
              <a:gd name="csY20" fmla="*/ 283335 h 450760"/>
              <a:gd name="csX21" fmla="*/ 382073 w 2421229"/>
              <a:gd name="csY21" fmla="*/ 294068 h 450760"/>
              <a:gd name="csX22" fmla="*/ 394952 w 2421229"/>
              <a:gd name="csY22" fmla="*/ 309093 h 450760"/>
              <a:gd name="csX23" fmla="*/ 401392 w 2421229"/>
              <a:gd name="csY23" fmla="*/ 317679 h 450760"/>
              <a:gd name="csX24" fmla="*/ 437882 w 2421229"/>
              <a:gd name="csY24" fmla="*/ 347729 h 450760"/>
              <a:gd name="csX25" fmla="*/ 461493 w 2421229"/>
              <a:gd name="csY25" fmla="*/ 364901 h 450760"/>
              <a:gd name="csX26" fmla="*/ 549499 w 2421229"/>
              <a:gd name="csY26" fmla="*/ 388513 h 450760"/>
              <a:gd name="csX27" fmla="*/ 575256 w 2421229"/>
              <a:gd name="csY27" fmla="*/ 401391 h 450760"/>
              <a:gd name="csX28" fmla="*/ 581696 w 2421229"/>
              <a:gd name="csY28" fmla="*/ 405684 h 450760"/>
              <a:gd name="csX29" fmla="*/ 603161 w 2421229"/>
              <a:gd name="csY29" fmla="*/ 412124 h 450760"/>
              <a:gd name="csX30" fmla="*/ 618186 w 2421229"/>
              <a:gd name="csY30" fmla="*/ 420710 h 450760"/>
              <a:gd name="csX31" fmla="*/ 628918 w 2421229"/>
              <a:gd name="csY31" fmla="*/ 422856 h 450760"/>
              <a:gd name="csX32" fmla="*/ 663262 w 2421229"/>
              <a:gd name="csY32" fmla="*/ 435735 h 450760"/>
              <a:gd name="csX33" fmla="*/ 759854 w 2421229"/>
              <a:gd name="csY33" fmla="*/ 450760 h 450760"/>
              <a:gd name="csX34" fmla="*/ 800637 w 2421229"/>
              <a:gd name="csY34" fmla="*/ 448614 h 450760"/>
              <a:gd name="csX35" fmla="*/ 837127 w 2421229"/>
              <a:gd name="csY35" fmla="*/ 444321 h 450760"/>
              <a:gd name="csX36" fmla="*/ 914400 w 2421229"/>
              <a:gd name="csY36" fmla="*/ 422856 h 450760"/>
              <a:gd name="csX37" fmla="*/ 1124755 w 2421229"/>
              <a:gd name="csY37" fmla="*/ 259724 h 450760"/>
              <a:gd name="csX38" fmla="*/ 1199882 w 2421229"/>
              <a:gd name="csY38" fmla="*/ 212501 h 450760"/>
              <a:gd name="csX39" fmla="*/ 1257837 w 2421229"/>
              <a:gd name="csY39" fmla="*/ 148107 h 450760"/>
              <a:gd name="csX40" fmla="*/ 1317938 w 2421229"/>
              <a:gd name="csY40" fmla="*/ 152400 h 450760"/>
              <a:gd name="csX41" fmla="*/ 1682839 w 2421229"/>
              <a:gd name="csY41" fmla="*/ 221087 h 450760"/>
              <a:gd name="csX42" fmla="*/ 2421229 w 2421229"/>
              <a:gd name="csY42"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302654 w 2421229"/>
              <a:gd name="csY18" fmla="*/ 242552 h 450760"/>
              <a:gd name="csX19" fmla="*/ 332704 w 2421229"/>
              <a:gd name="csY19" fmla="*/ 276896 h 450760"/>
              <a:gd name="csX20" fmla="*/ 341290 w 2421229"/>
              <a:gd name="csY20" fmla="*/ 283335 h 450760"/>
              <a:gd name="csX21" fmla="*/ 382073 w 2421229"/>
              <a:gd name="csY21" fmla="*/ 294068 h 450760"/>
              <a:gd name="csX22" fmla="*/ 394952 w 2421229"/>
              <a:gd name="csY22" fmla="*/ 309093 h 450760"/>
              <a:gd name="csX23" fmla="*/ 401392 w 2421229"/>
              <a:gd name="csY23" fmla="*/ 317679 h 450760"/>
              <a:gd name="csX24" fmla="*/ 437882 w 2421229"/>
              <a:gd name="csY24" fmla="*/ 347729 h 450760"/>
              <a:gd name="csX25" fmla="*/ 461493 w 2421229"/>
              <a:gd name="csY25" fmla="*/ 364901 h 450760"/>
              <a:gd name="csX26" fmla="*/ 549499 w 2421229"/>
              <a:gd name="csY26" fmla="*/ 388513 h 450760"/>
              <a:gd name="csX27" fmla="*/ 575256 w 2421229"/>
              <a:gd name="csY27" fmla="*/ 401391 h 450760"/>
              <a:gd name="csX28" fmla="*/ 581696 w 2421229"/>
              <a:gd name="csY28" fmla="*/ 405684 h 450760"/>
              <a:gd name="csX29" fmla="*/ 603161 w 2421229"/>
              <a:gd name="csY29" fmla="*/ 412124 h 450760"/>
              <a:gd name="csX30" fmla="*/ 628918 w 2421229"/>
              <a:gd name="csY30" fmla="*/ 422856 h 450760"/>
              <a:gd name="csX31" fmla="*/ 663262 w 2421229"/>
              <a:gd name="csY31" fmla="*/ 435735 h 450760"/>
              <a:gd name="csX32" fmla="*/ 759854 w 2421229"/>
              <a:gd name="csY32" fmla="*/ 450760 h 450760"/>
              <a:gd name="csX33" fmla="*/ 800637 w 2421229"/>
              <a:gd name="csY33" fmla="*/ 448614 h 450760"/>
              <a:gd name="csX34" fmla="*/ 837127 w 2421229"/>
              <a:gd name="csY34" fmla="*/ 444321 h 450760"/>
              <a:gd name="csX35" fmla="*/ 914400 w 2421229"/>
              <a:gd name="csY35" fmla="*/ 422856 h 450760"/>
              <a:gd name="csX36" fmla="*/ 1124755 w 2421229"/>
              <a:gd name="csY36" fmla="*/ 259724 h 450760"/>
              <a:gd name="csX37" fmla="*/ 1199882 w 2421229"/>
              <a:gd name="csY37" fmla="*/ 212501 h 450760"/>
              <a:gd name="csX38" fmla="*/ 1257837 w 2421229"/>
              <a:gd name="csY38" fmla="*/ 148107 h 450760"/>
              <a:gd name="csX39" fmla="*/ 1317938 w 2421229"/>
              <a:gd name="csY39" fmla="*/ 152400 h 450760"/>
              <a:gd name="csX40" fmla="*/ 1682839 w 2421229"/>
              <a:gd name="csY40" fmla="*/ 221087 h 450760"/>
              <a:gd name="csX41" fmla="*/ 2421229 w 2421229"/>
              <a:gd name="csY41"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302654 w 2421229"/>
              <a:gd name="csY18" fmla="*/ 242552 h 450760"/>
              <a:gd name="csX19" fmla="*/ 332704 w 2421229"/>
              <a:gd name="csY19" fmla="*/ 276896 h 450760"/>
              <a:gd name="csX20" fmla="*/ 341290 w 2421229"/>
              <a:gd name="csY20" fmla="*/ 283335 h 450760"/>
              <a:gd name="csX21" fmla="*/ 382073 w 2421229"/>
              <a:gd name="csY21" fmla="*/ 294068 h 450760"/>
              <a:gd name="csX22" fmla="*/ 394952 w 2421229"/>
              <a:gd name="csY22" fmla="*/ 309093 h 450760"/>
              <a:gd name="csX23" fmla="*/ 401392 w 2421229"/>
              <a:gd name="csY23" fmla="*/ 317679 h 450760"/>
              <a:gd name="csX24" fmla="*/ 437882 w 2421229"/>
              <a:gd name="csY24" fmla="*/ 347729 h 450760"/>
              <a:gd name="csX25" fmla="*/ 461493 w 2421229"/>
              <a:gd name="csY25" fmla="*/ 364901 h 450760"/>
              <a:gd name="csX26" fmla="*/ 549499 w 2421229"/>
              <a:gd name="csY26" fmla="*/ 388513 h 450760"/>
              <a:gd name="csX27" fmla="*/ 575256 w 2421229"/>
              <a:gd name="csY27" fmla="*/ 401391 h 450760"/>
              <a:gd name="csX28" fmla="*/ 581696 w 2421229"/>
              <a:gd name="csY28" fmla="*/ 405684 h 450760"/>
              <a:gd name="csX29" fmla="*/ 603161 w 2421229"/>
              <a:gd name="csY29" fmla="*/ 412124 h 450760"/>
              <a:gd name="csX30" fmla="*/ 628918 w 2421229"/>
              <a:gd name="csY30" fmla="*/ 422856 h 450760"/>
              <a:gd name="csX31" fmla="*/ 759854 w 2421229"/>
              <a:gd name="csY31" fmla="*/ 450760 h 450760"/>
              <a:gd name="csX32" fmla="*/ 800637 w 2421229"/>
              <a:gd name="csY32" fmla="*/ 448614 h 450760"/>
              <a:gd name="csX33" fmla="*/ 837127 w 2421229"/>
              <a:gd name="csY33" fmla="*/ 444321 h 450760"/>
              <a:gd name="csX34" fmla="*/ 914400 w 2421229"/>
              <a:gd name="csY34" fmla="*/ 422856 h 450760"/>
              <a:gd name="csX35" fmla="*/ 1124755 w 2421229"/>
              <a:gd name="csY35" fmla="*/ 259724 h 450760"/>
              <a:gd name="csX36" fmla="*/ 1199882 w 2421229"/>
              <a:gd name="csY36" fmla="*/ 212501 h 450760"/>
              <a:gd name="csX37" fmla="*/ 1257837 w 2421229"/>
              <a:gd name="csY37" fmla="*/ 148107 h 450760"/>
              <a:gd name="csX38" fmla="*/ 1317938 w 2421229"/>
              <a:gd name="csY38" fmla="*/ 152400 h 450760"/>
              <a:gd name="csX39" fmla="*/ 1682839 w 2421229"/>
              <a:gd name="csY39" fmla="*/ 221087 h 450760"/>
              <a:gd name="csX40" fmla="*/ 2421229 w 2421229"/>
              <a:gd name="csY40"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302654 w 2421229"/>
              <a:gd name="csY18" fmla="*/ 242552 h 450760"/>
              <a:gd name="csX19" fmla="*/ 332704 w 2421229"/>
              <a:gd name="csY19" fmla="*/ 276896 h 450760"/>
              <a:gd name="csX20" fmla="*/ 341290 w 2421229"/>
              <a:gd name="csY20" fmla="*/ 283335 h 450760"/>
              <a:gd name="csX21" fmla="*/ 382073 w 2421229"/>
              <a:gd name="csY21" fmla="*/ 294068 h 450760"/>
              <a:gd name="csX22" fmla="*/ 394952 w 2421229"/>
              <a:gd name="csY22" fmla="*/ 309093 h 450760"/>
              <a:gd name="csX23" fmla="*/ 401392 w 2421229"/>
              <a:gd name="csY23" fmla="*/ 317679 h 450760"/>
              <a:gd name="csX24" fmla="*/ 437882 w 2421229"/>
              <a:gd name="csY24" fmla="*/ 347729 h 450760"/>
              <a:gd name="csX25" fmla="*/ 461493 w 2421229"/>
              <a:gd name="csY25" fmla="*/ 364901 h 450760"/>
              <a:gd name="csX26" fmla="*/ 549499 w 2421229"/>
              <a:gd name="csY26" fmla="*/ 388513 h 450760"/>
              <a:gd name="csX27" fmla="*/ 575256 w 2421229"/>
              <a:gd name="csY27" fmla="*/ 401391 h 450760"/>
              <a:gd name="csX28" fmla="*/ 581696 w 2421229"/>
              <a:gd name="csY28" fmla="*/ 405684 h 450760"/>
              <a:gd name="csX29" fmla="*/ 603161 w 2421229"/>
              <a:gd name="csY29" fmla="*/ 412124 h 450760"/>
              <a:gd name="csX30" fmla="*/ 628918 w 2421229"/>
              <a:gd name="csY30" fmla="*/ 422856 h 450760"/>
              <a:gd name="csX31" fmla="*/ 759854 w 2421229"/>
              <a:gd name="csY31" fmla="*/ 450760 h 450760"/>
              <a:gd name="csX32" fmla="*/ 837127 w 2421229"/>
              <a:gd name="csY32" fmla="*/ 444321 h 450760"/>
              <a:gd name="csX33" fmla="*/ 914400 w 2421229"/>
              <a:gd name="csY33" fmla="*/ 422856 h 450760"/>
              <a:gd name="csX34" fmla="*/ 1124755 w 2421229"/>
              <a:gd name="csY34" fmla="*/ 259724 h 450760"/>
              <a:gd name="csX35" fmla="*/ 1199882 w 2421229"/>
              <a:gd name="csY35" fmla="*/ 212501 h 450760"/>
              <a:gd name="csX36" fmla="*/ 1257837 w 2421229"/>
              <a:gd name="csY36" fmla="*/ 148107 h 450760"/>
              <a:gd name="csX37" fmla="*/ 1317938 w 2421229"/>
              <a:gd name="csY37" fmla="*/ 152400 h 450760"/>
              <a:gd name="csX38" fmla="*/ 1682839 w 2421229"/>
              <a:gd name="csY38" fmla="*/ 221087 h 450760"/>
              <a:gd name="csX39" fmla="*/ 2421229 w 2421229"/>
              <a:gd name="csY39"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302654 w 2421229"/>
              <a:gd name="csY18" fmla="*/ 242552 h 450760"/>
              <a:gd name="csX19" fmla="*/ 332704 w 2421229"/>
              <a:gd name="csY19" fmla="*/ 276896 h 450760"/>
              <a:gd name="csX20" fmla="*/ 341290 w 2421229"/>
              <a:gd name="csY20" fmla="*/ 283335 h 450760"/>
              <a:gd name="csX21" fmla="*/ 382073 w 2421229"/>
              <a:gd name="csY21" fmla="*/ 294068 h 450760"/>
              <a:gd name="csX22" fmla="*/ 394952 w 2421229"/>
              <a:gd name="csY22" fmla="*/ 309093 h 450760"/>
              <a:gd name="csX23" fmla="*/ 401392 w 2421229"/>
              <a:gd name="csY23" fmla="*/ 317679 h 450760"/>
              <a:gd name="csX24" fmla="*/ 437882 w 2421229"/>
              <a:gd name="csY24" fmla="*/ 347729 h 450760"/>
              <a:gd name="csX25" fmla="*/ 461493 w 2421229"/>
              <a:gd name="csY25" fmla="*/ 364901 h 450760"/>
              <a:gd name="csX26" fmla="*/ 549499 w 2421229"/>
              <a:gd name="csY26" fmla="*/ 388513 h 450760"/>
              <a:gd name="csX27" fmla="*/ 575256 w 2421229"/>
              <a:gd name="csY27" fmla="*/ 401391 h 450760"/>
              <a:gd name="csX28" fmla="*/ 581696 w 2421229"/>
              <a:gd name="csY28" fmla="*/ 405684 h 450760"/>
              <a:gd name="csX29" fmla="*/ 603161 w 2421229"/>
              <a:gd name="csY29" fmla="*/ 412124 h 450760"/>
              <a:gd name="csX30" fmla="*/ 628918 w 2421229"/>
              <a:gd name="csY30" fmla="*/ 422856 h 450760"/>
              <a:gd name="csX31" fmla="*/ 759854 w 2421229"/>
              <a:gd name="csY31" fmla="*/ 450760 h 450760"/>
              <a:gd name="csX32" fmla="*/ 914400 w 2421229"/>
              <a:gd name="csY32" fmla="*/ 422856 h 450760"/>
              <a:gd name="csX33" fmla="*/ 1124755 w 2421229"/>
              <a:gd name="csY33" fmla="*/ 259724 h 450760"/>
              <a:gd name="csX34" fmla="*/ 1199882 w 2421229"/>
              <a:gd name="csY34" fmla="*/ 212501 h 450760"/>
              <a:gd name="csX35" fmla="*/ 1257837 w 2421229"/>
              <a:gd name="csY35" fmla="*/ 148107 h 450760"/>
              <a:gd name="csX36" fmla="*/ 1317938 w 2421229"/>
              <a:gd name="csY36" fmla="*/ 152400 h 450760"/>
              <a:gd name="csX37" fmla="*/ 1682839 w 2421229"/>
              <a:gd name="csY37" fmla="*/ 221087 h 450760"/>
              <a:gd name="csX38" fmla="*/ 2421229 w 2421229"/>
              <a:gd name="csY38" fmla="*/ 349875 h 450760"/>
              <a:gd name="csX0" fmla="*/ 0 w 2421229"/>
              <a:gd name="csY0" fmla="*/ 0 h 450760"/>
              <a:gd name="csX1" fmla="*/ 25758 w 2421229"/>
              <a:gd name="csY1" fmla="*/ 21465 h 450760"/>
              <a:gd name="csX2" fmla="*/ 66541 w 2421229"/>
              <a:gd name="csY2" fmla="*/ 47222 h 450760"/>
              <a:gd name="csX3" fmla="*/ 92299 w 2421229"/>
              <a:gd name="csY3" fmla="*/ 57955 h 450760"/>
              <a:gd name="csX4" fmla="*/ 118056 w 2421229"/>
              <a:gd name="csY4" fmla="*/ 70834 h 450760"/>
              <a:gd name="csX5" fmla="*/ 145961 w 2421229"/>
              <a:gd name="csY5" fmla="*/ 83713 h 450760"/>
              <a:gd name="csX6" fmla="*/ 160986 w 2421229"/>
              <a:gd name="csY6" fmla="*/ 90152 h 450760"/>
              <a:gd name="csX7" fmla="*/ 188890 w 2421229"/>
              <a:gd name="csY7" fmla="*/ 107324 h 450760"/>
              <a:gd name="csX8" fmla="*/ 199623 w 2421229"/>
              <a:gd name="csY8" fmla="*/ 113763 h 450760"/>
              <a:gd name="csX9" fmla="*/ 210355 w 2421229"/>
              <a:gd name="csY9" fmla="*/ 122349 h 450760"/>
              <a:gd name="csX10" fmla="*/ 218941 w 2421229"/>
              <a:gd name="csY10" fmla="*/ 130935 h 450760"/>
              <a:gd name="csX11" fmla="*/ 225380 w 2421229"/>
              <a:gd name="csY11" fmla="*/ 133082 h 450760"/>
              <a:gd name="csX12" fmla="*/ 231820 w 2421229"/>
              <a:gd name="csY12" fmla="*/ 143814 h 450760"/>
              <a:gd name="csX13" fmla="*/ 238259 w 2421229"/>
              <a:gd name="csY13" fmla="*/ 148107 h 450760"/>
              <a:gd name="csX14" fmla="*/ 242552 w 2421229"/>
              <a:gd name="csY14" fmla="*/ 156693 h 450760"/>
              <a:gd name="csX15" fmla="*/ 251138 w 2421229"/>
              <a:gd name="csY15" fmla="*/ 165279 h 450760"/>
              <a:gd name="csX16" fmla="*/ 270456 w 2421229"/>
              <a:gd name="csY16" fmla="*/ 193183 h 450760"/>
              <a:gd name="csX17" fmla="*/ 279042 w 2421229"/>
              <a:gd name="csY17" fmla="*/ 206062 h 450760"/>
              <a:gd name="csX18" fmla="*/ 302654 w 2421229"/>
              <a:gd name="csY18" fmla="*/ 242552 h 450760"/>
              <a:gd name="csX19" fmla="*/ 332704 w 2421229"/>
              <a:gd name="csY19" fmla="*/ 276896 h 450760"/>
              <a:gd name="csX20" fmla="*/ 341290 w 2421229"/>
              <a:gd name="csY20" fmla="*/ 283335 h 450760"/>
              <a:gd name="csX21" fmla="*/ 382073 w 2421229"/>
              <a:gd name="csY21" fmla="*/ 294068 h 450760"/>
              <a:gd name="csX22" fmla="*/ 394952 w 2421229"/>
              <a:gd name="csY22" fmla="*/ 309093 h 450760"/>
              <a:gd name="csX23" fmla="*/ 401392 w 2421229"/>
              <a:gd name="csY23" fmla="*/ 317679 h 450760"/>
              <a:gd name="csX24" fmla="*/ 437882 w 2421229"/>
              <a:gd name="csY24" fmla="*/ 347729 h 450760"/>
              <a:gd name="csX25" fmla="*/ 461493 w 2421229"/>
              <a:gd name="csY25" fmla="*/ 364901 h 450760"/>
              <a:gd name="csX26" fmla="*/ 549499 w 2421229"/>
              <a:gd name="csY26" fmla="*/ 388513 h 450760"/>
              <a:gd name="csX27" fmla="*/ 575256 w 2421229"/>
              <a:gd name="csY27" fmla="*/ 401391 h 450760"/>
              <a:gd name="csX28" fmla="*/ 581696 w 2421229"/>
              <a:gd name="csY28" fmla="*/ 405684 h 450760"/>
              <a:gd name="csX29" fmla="*/ 603161 w 2421229"/>
              <a:gd name="csY29" fmla="*/ 412124 h 450760"/>
              <a:gd name="csX30" fmla="*/ 628918 w 2421229"/>
              <a:gd name="csY30" fmla="*/ 422856 h 450760"/>
              <a:gd name="csX31" fmla="*/ 759854 w 2421229"/>
              <a:gd name="csY31" fmla="*/ 450760 h 450760"/>
              <a:gd name="csX32" fmla="*/ 1124755 w 2421229"/>
              <a:gd name="csY32" fmla="*/ 259724 h 450760"/>
              <a:gd name="csX33" fmla="*/ 1199882 w 2421229"/>
              <a:gd name="csY33" fmla="*/ 212501 h 450760"/>
              <a:gd name="csX34" fmla="*/ 1257837 w 2421229"/>
              <a:gd name="csY34" fmla="*/ 148107 h 450760"/>
              <a:gd name="csX35" fmla="*/ 1317938 w 2421229"/>
              <a:gd name="csY35" fmla="*/ 152400 h 450760"/>
              <a:gd name="csX36" fmla="*/ 1682839 w 2421229"/>
              <a:gd name="csY36" fmla="*/ 221087 h 450760"/>
              <a:gd name="csX37" fmla="*/ 2421229 w 2421229"/>
              <a:gd name="csY37" fmla="*/ 349875 h 450760"/>
              <a:gd name="csX0" fmla="*/ 0 w 2421229"/>
              <a:gd name="csY0" fmla="*/ 0 h 432353"/>
              <a:gd name="csX1" fmla="*/ 25758 w 2421229"/>
              <a:gd name="csY1" fmla="*/ 21465 h 432353"/>
              <a:gd name="csX2" fmla="*/ 66541 w 2421229"/>
              <a:gd name="csY2" fmla="*/ 47222 h 432353"/>
              <a:gd name="csX3" fmla="*/ 92299 w 2421229"/>
              <a:gd name="csY3" fmla="*/ 57955 h 432353"/>
              <a:gd name="csX4" fmla="*/ 118056 w 2421229"/>
              <a:gd name="csY4" fmla="*/ 70834 h 432353"/>
              <a:gd name="csX5" fmla="*/ 145961 w 2421229"/>
              <a:gd name="csY5" fmla="*/ 83713 h 432353"/>
              <a:gd name="csX6" fmla="*/ 160986 w 2421229"/>
              <a:gd name="csY6" fmla="*/ 90152 h 432353"/>
              <a:gd name="csX7" fmla="*/ 188890 w 2421229"/>
              <a:gd name="csY7" fmla="*/ 107324 h 432353"/>
              <a:gd name="csX8" fmla="*/ 199623 w 2421229"/>
              <a:gd name="csY8" fmla="*/ 113763 h 432353"/>
              <a:gd name="csX9" fmla="*/ 210355 w 2421229"/>
              <a:gd name="csY9" fmla="*/ 122349 h 432353"/>
              <a:gd name="csX10" fmla="*/ 218941 w 2421229"/>
              <a:gd name="csY10" fmla="*/ 130935 h 432353"/>
              <a:gd name="csX11" fmla="*/ 225380 w 2421229"/>
              <a:gd name="csY11" fmla="*/ 133082 h 432353"/>
              <a:gd name="csX12" fmla="*/ 231820 w 2421229"/>
              <a:gd name="csY12" fmla="*/ 143814 h 432353"/>
              <a:gd name="csX13" fmla="*/ 238259 w 2421229"/>
              <a:gd name="csY13" fmla="*/ 148107 h 432353"/>
              <a:gd name="csX14" fmla="*/ 242552 w 2421229"/>
              <a:gd name="csY14" fmla="*/ 156693 h 432353"/>
              <a:gd name="csX15" fmla="*/ 251138 w 2421229"/>
              <a:gd name="csY15" fmla="*/ 165279 h 432353"/>
              <a:gd name="csX16" fmla="*/ 270456 w 2421229"/>
              <a:gd name="csY16" fmla="*/ 193183 h 432353"/>
              <a:gd name="csX17" fmla="*/ 279042 w 2421229"/>
              <a:gd name="csY17" fmla="*/ 206062 h 432353"/>
              <a:gd name="csX18" fmla="*/ 302654 w 2421229"/>
              <a:gd name="csY18" fmla="*/ 242552 h 432353"/>
              <a:gd name="csX19" fmla="*/ 332704 w 2421229"/>
              <a:gd name="csY19" fmla="*/ 276896 h 432353"/>
              <a:gd name="csX20" fmla="*/ 341290 w 2421229"/>
              <a:gd name="csY20" fmla="*/ 283335 h 432353"/>
              <a:gd name="csX21" fmla="*/ 382073 w 2421229"/>
              <a:gd name="csY21" fmla="*/ 294068 h 432353"/>
              <a:gd name="csX22" fmla="*/ 394952 w 2421229"/>
              <a:gd name="csY22" fmla="*/ 309093 h 432353"/>
              <a:gd name="csX23" fmla="*/ 401392 w 2421229"/>
              <a:gd name="csY23" fmla="*/ 317679 h 432353"/>
              <a:gd name="csX24" fmla="*/ 437882 w 2421229"/>
              <a:gd name="csY24" fmla="*/ 347729 h 432353"/>
              <a:gd name="csX25" fmla="*/ 461493 w 2421229"/>
              <a:gd name="csY25" fmla="*/ 364901 h 432353"/>
              <a:gd name="csX26" fmla="*/ 549499 w 2421229"/>
              <a:gd name="csY26" fmla="*/ 388513 h 432353"/>
              <a:gd name="csX27" fmla="*/ 575256 w 2421229"/>
              <a:gd name="csY27" fmla="*/ 401391 h 432353"/>
              <a:gd name="csX28" fmla="*/ 581696 w 2421229"/>
              <a:gd name="csY28" fmla="*/ 405684 h 432353"/>
              <a:gd name="csX29" fmla="*/ 603161 w 2421229"/>
              <a:gd name="csY29" fmla="*/ 412124 h 432353"/>
              <a:gd name="csX30" fmla="*/ 628918 w 2421229"/>
              <a:gd name="csY30" fmla="*/ 422856 h 432353"/>
              <a:gd name="csX31" fmla="*/ 1124755 w 2421229"/>
              <a:gd name="csY31" fmla="*/ 259724 h 432353"/>
              <a:gd name="csX32" fmla="*/ 1199882 w 2421229"/>
              <a:gd name="csY32" fmla="*/ 212501 h 432353"/>
              <a:gd name="csX33" fmla="*/ 1257837 w 2421229"/>
              <a:gd name="csY33" fmla="*/ 148107 h 432353"/>
              <a:gd name="csX34" fmla="*/ 1317938 w 2421229"/>
              <a:gd name="csY34" fmla="*/ 152400 h 432353"/>
              <a:gd name="csX35" fmla="*/ 1682839 w 2421229"/>
              <a:gd name="csY35" fmla="*/ 221087 h 432353"/>
              <a:gd name="csX36" fmla="*/ 2421229 w 2421229"/>
              <a:gd name="csY36" fmla="*/ 349875 h 432353"/>
              <a:gd name="csX0" fmla="*/ 0 w 2421229"/>
              <a:gd name="csY0" fmla="*/ 0 h 413661"/>
              <a:gd name="csX1" fmla="*/ 25758 w 2421229"/>
              <a:gd name="csY1" fmla="*/ 21465 h 413661"/>
              <a:gd name="csX2" fmla="*/ 66541 w 2421229"/>
              <a:gd name="csY2" fmla="*/ 47222 h 413661"/>
              <a:gd name="csX3" fmla="*/ 92299 w 2421229"/>
              <a:gd name="csY3" fmla="*/ 57955 h 413661"/>
              <a:gd name="csX4" fmla="*/ 118056 w 2421229"/>
              <a:gd name="csY4" fmla="*/ 70834 h 413661"/>
              <a:gd name="csX5" fmla="*/ 145961 w 2421229"/>
              <a:gd name="csY5" fmla="*/ 83713 h 413661"/>
              <a:gd name="csX6" fmla="*/ 160986 w 2421229"/>
              <a:gd name="csY6" fmla="*/ 90152 h 413661"/>
              <a:gd name="csX7" fmla="*/ 188890 w 2421229"/>
              <a:gd name="csY7" fmla="*/ 107324 h 413661"/>
              <a:gd name="csX8" fmla="*/ 199623 w 2421229"/>
              <a:gd name="csY8" fmla="*/ 113763 h 413661"/>
              <a:gd name="csX9" fmla="*/ 210355 w 2421229"/>
              <a:gd name="csY9" fmla="*/ 122349 h 413661"/>
              <a:gd name="csX10" fmla="*/ 218941 w 2421229"/>
              <a:gd name="csY10" fmla="*/ 130935 h 413661"/>
              <a:gd name="csX11" fmla="*/ 225380 w 2421229"/>
              <a:gd name="csY11" fmla="*/ 133082 h 413661"/>
              <a:gd name="csX12" fmla="*/ 231820 w 2421229"/>
              <a:gd name="csY12" fmla="*/ 143814 h 413661"/>
              <a:gd name="csX13" fmla="*/ 238259 w 2421229"/>
              <a:gd name="csY13" fmla="*/ 148107 h 413661"/>
              <a:gd name="csX14" fmla="*/ 242552 w 2421229"/>
              <a:gd name="csY14" fmla="*/ 156693 h 413661"/>
              <a:gd name="csX15" fmla="*/ 251138 w 2421229"/>
              <a:gd name="csY15" fmla="*/ 165279 h 413661"/>
              <a:gd name="csX16" fmla="*/ 270456 w 2421229"/>
              <a:gd name="csY16" fmla="*/ 193183 h 413661"/>
              <a:gd name="csX17" fmla="*/ 279042 w 2421229"/>
              <a:gd name="csY17" fmla="*/ 206062 h 413661"/>
              <a:gd name="csX18" fmla="*/ 302654 w 2421229"/>
              <a:gd name="csY18" fmla="*/ 242552 h 413661"/>
              <a:gd name="csX19" fmla="*/ 332704 w 2421229"/>
              <a:gd name="csY19" fmla="*/ 276896 h 413661"/>
              <a:gd name="csX20" fmla="*/ 341290 w 2421229"/>
              <a:gd name="csY20" fmla="*/ 283335 h 413661"/>
              <a:gd name="csX21" fmla="*/ 382073 w 2421229"/>
              <a:gd name="csY21" fmla="*/ 294068 h 413661"/>
              <a:gd name="csX22" fmla="*/ 394952 w 2421229"/>
              <a:gd name="csY22" fmla="*/ 309093 h 413661"/>
              <a:gd name="csX23" fmla="*/ 401392 w 2421229"/>
              <a:gd name="csY23" fmla="*/ 317679 h 413661"/>
              <a:gd name="csX24" fmla="*/ 437882 w 2421229"/>
              <a:gd name="csY24" fmla="*/ 347729 h 413661"/>
              <a:gd name="csX25" fmla="*/ 461493 w 2421229"/>
              <a:gd name="csY25" fmla="*/ 364901 h 413661"/>
              <a:gd name="csX26" fmla="*/ 549499 w 2421229"/>
              <a:gd name="csY26" fmla="*/ 388513 h 413661"/>
              <a:gd name="csX27" fmla="*/ 575256 w 2421229"/>
              <a:gd name="csY27" fmla="*/ 401391 h 413661"/>
              <a:gd name="csX28" fmla="*/ 581696 w 2421229"/>
              <a:gd name="csY28" fmla="*/ 405684 h 413661"/>
              <a:gd name="csX29" fmla="*/ 603161 w 2421229"/>
              <a:gd name="csY29" fmla="*/ 412124 h 413661"/>
              <a:gd name="csX30" fmla="*/ 910107 w 2421229"/>
              <a:gd name="csY30" fmla="*/ 379926 h 413661"/>
              <a:gd name="csX31" fmla="*/ 1124755 w 2421229"/>
              <a:gd name="csY31" fmla="*/ 259724 h 413661"/>
              <a:gd name="csX32" fmla="*/ 1199882 w 2421229"/>
              <a:gd name="csY32" fmla="*/ 212501 h 413661"/>
              <a:gd name="csX33" fmla="*/ 1257837 w 2421229"/>
              <a:gd name="csY33" fmla="*/ 148107 h 413661"/>
              <a:gd name="csX34" fmla="*/ 1317938 w 2421229"/>
              <a:gd name="csY34" fmla="*/ 152400 h 413661"/>
              <a:gd name="csX35" fmla="*/ 1682839 w 2421229"/>
              <a:gd name="csY35" fmla="*/ 221087 h 413661"/>
              <a:gd name="csX36" fmla="*/ 2421229 w 2421229"/>
              <a:gd name="csY36" fmla="*/ 349875 h 413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2421229" h="413661">
                <a:moveTo>
                  <a:pt x="0" y="0"/>
                </a:moveTo>
                <a:cubicBezTo>
                  <a:pt x="14528" y="18159"/>
                  <a:pt x="2159" y="5127"/>
                  <a:pt x="25758" y="21465"/>
                </a:cubicBezTo>
                <a:cubicBezTo>
                  <a:pt x="51536" y="39312"/>
                  <a:pt x="17310" y="22607"/>
                  <a:pt x="66541" y="47222"/>
                </a:cubicBezTo>
                <a:cubicBezTo>
                  <a:pt x="74861" y="51382"/>
                  <a:pt x="83843" y="54079"/>
                  <a:pt x="92299" y="57955"/>
                </a:cubicBezTo>
                <a:cubicBezTo>
                  <a:pt x="101025" y="61955"/>
                  <a:pt x="109402" y="66680"/>
                  <a:pt x="118056" y="70834"/>
                </a:cubicBezTo>
                <a:cubicBezTo>
                  <a:pt x="127292" y="75267"/>
                  <a:pt x="136619" y="79509"/>
                  <a:pt x="145961" y="83713"/>
                </a:cubicBezTo>
                <a:cubicBezTo>
                  <a:pt x="150930" y="85949"/>
                  <a:pt x="156345" y="87296"/>
                  <a:pt x="160986" y="90152"/>
                </a:cubicBezTo>
                <a:lnTo>
                  <a:pt x="188890" y="107324"/>
                </a:lnTo>
                <a:cubicBezTo>
                  <a:pt x="192450" y="109500"/>
                  <a:pt x="196365" y="111157"/>
                  <a:pt x="199623" y="113763"/>
                </a:cubicBezTo>
                <a:cubicBezTo>
                  <a:pt x="203200" y="116625"/>
                  <a:pt x="206931" y="119305"/>
                  <a:pt x="210355" y="122349"/>
                </a:cubicBezTo>
                <a:cubicBezTo>
                  <a:pt x="213380" y="125038"/>
                  <a:pt x="215648" y="128582"/>
                  <a:pt x="218941" y="130935"/>
                </a:cubicBezTo>
                <a:cubicBezTo>
                  <a:pt x="220782" y="132250"/>
                  <a:pt x="223234" y="132366"/>
                  <a:pt x="225380" y="133082"/>
                </a:cubicBezTo>
                <a:cubicBezTo>
                  <a:pt x="227527" y="136659"/>
                  <a:pt x="229105" y="140646"/>
                  <a:pt x="231820" y="143814"/>
                </a:cubicBezTo>
                <a:cubicBezTo>
                  <a:pt x="233499" y="145773"/>
                  <a:pt x="236608" y="146125"/>
                  <a:pt x="238259" y="148107"/>
                </a:cubicBezTo>
                <a:cubicBezTo>
                  <a:pt x="240307" y="150565"/>
                  <a:pt x="240632" y="154133"/>
                  <a:pt x="242552" y="156693"/>
                </a:cubicBezTo>
                <a:cubicBezTo>
                  <a:pt x="244980" y="159931"/>
                  <a:pt x="248679" y="162064"/>
                  <a:pt x="251138" y="165279"/>
                </a:cubicBezTo>
                <a:cubicBezTo>
                  <a:pt x="258010" y="174265"/>
                  <a:pt x="264068" y="183846"/>
                  <a:pt x="270456" y="193183"/>
                </a:cubicBezTo>
                <a:cubicBezTo>
                  <a:pt x="273370" y="197441"/>
                  <a:pt x="273676" y="197834"/>
                  <a:pt x="279042" y="206062"/>
                </a:cubicBezTo>
                <a:cubicBezTo>
                  <a:pt x="284408" y="214290"/>
                  <a:pt x="293710" y="230746"/>
                  <a:pt x="302654" y="242552"/>
                </a:cubicBezTo>
                <a:cubicBezTo>
                  <a:pt x="311598" y="254358"/>
                  <a:pt x="326265" y="270099"/>
                  <a:pt x="332704" y="276896"/>
                </a:cubicBezTo>
                <a:cubicBezTo>
                  <a:pt x="339143" y="283693"/>
                  <a:pt x="337911" y="282160"/>
                  <a:pt x="341290" y="283335"/>
                </a:cubicBezTo>
                <a:cubicBezTo>
                  <a:pt x="354567" y="287953"/>
                  <a:pt x="382073" y="294068"/>
                  <a:pt x="382073" y="294068"/>
                </a:cubicBezTo>
                <a:cubicBezTo>
                  <a:pt x="400915" y="319186"/>
                  <a:pt x="377006" y="288155"/>
                  <a:pt x="394952" y="309093"/>
                </a:cubicBezTo>
                <a:cubicBezTo>
                  <a:pt x="397280" y="311809"/>
                  <a:pt x="394237" y="311240"/>
                  <a:pt x="401392" y="317679"/>
                </a:cubicBezTo>
                <a:cubicBezTo>
                  <a:pt x="408547" y="324118"/>
                  <a:pt x="427865" y="339859"/>
                  <a:pt x="437882" y="347729"/>
                </a:cubicBezTo>
                <a:cubicBezTo>
                  <a:pt x="447899" y="355599"/>
                  <a:pt x="442890" y="358104"/>
                  <a:pt x="461493" y="364901"/>
                </a:cubicBezTo>
                <a:cubicBezTo>
                  <a:pt x="480096" y="371698"/>
                  <a:pt x="530538" y="382431"/>
                  <a:pt x="549499" y="388513"/>
                </a:cubicBezTo>
                <a:cubicBezTo>
                  <a:pt x="568460" y="394595"/>
                  <a:pt x="567269" y="396067"/>
                  <a:pt x="575256" y="401391"/>
                </a:cubicBezTo>
                <a:cubicBezTo>
                  <a:pt x="577403" y="402822"/>
                  <a:pt x="579325" y="404668"/>
                  <a:pt x="581696" y="405684"/>
                </a:cubicBezTo>
                <a:cubicBezTo>
                  <a:pt x="593853" y="410894"/>
                  <a:pt x="548426" y="416417"/>
                  <a:pt x="603161" y="412124"/>
                </a:cubicBezTo>
                <a:cubicBezTo>
                  <a:pt x="657896" y="407831"/>
                  <a:pt x="823175" y="405326"/>
                  <a:pt x="910107" y="379926"/>
                </a:cubicBezTo>
                <a:cubicBezTo>
                  <a:pt x="997039" y="354526"/>
                  <a:pt x="1076459" y="287628"/>
                  <a:pt x="1124755" y="259724"/>
                </a:cubicBezTo>
                <a:cubicBezTo>
                  <a:pt x="1173051" y="231820"/>
                  <a:pt x="1195638" y="213350"/>
                  <a:pt x="1199882" y="212501"/>
                </a:cubicBezTo>
                <a:cubicBezTo>
                  <a:pt x="1222062" y="193898"/>
                  <a:pt x="1238161" y="158124"/>
                  <a:pt x="1257837" y="148107"/>
                </a:cubicBezTo>
                <a:cubicBezTo>
                  <a:pt x="1277513" y="138090"/>
                  <a:pt x="1261056" y="153473"/>
                  <a:pt x="1317938" y="152400"/>
                </a:cubicBezTo>
                <a:lnTo>
                  <a:pt x="1682839" y="221087"/>
                </a:lnTo>
                <a:cubicBezTo>
                  <a:pt x="1834166" y="288701"/>
                  <a:pt x="2315336" y="289416"/>
                  <a:pt x="2421229" y="349875"/>
                </a:cubicBezTo>
              </a:path>
            </a:pathLst>
          </a:custGeom>
          <a:noFill/>
          <a:ln w="57150">
            <a:solidFill>
              <a:srgbClr val="FCBF00"/>
            </a:solidFill>
            <a:headEnd type="arrow"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5" name="TextBox 14">
            <a:extLst>
              <a:ext uri="{FF2B5EF4-FFF2-40B4-BE49-F238E27FC236}">
                <a16:creationId xmlns:a16="http://schemas.microsoft.com/office/drawing/2014/main" id="{EA617237-32B6-D0D5-CD15-188180553C18}"/>
              </a:ext>
            </a:extLst>
          </p:cNvPr>
          <p:cNvSpPr txBox="1"/>
          <p:nvPr/>
        </p:nvSpPr>
        <p:spPr>
          <a:xfrm>
            <a:off x="8856240" y="541611"/>
            <a:ext cx="2852802" cy="923330"/>
          </a:xfrm>
          <a:prstGeom prst="rect">
            <a:avLst/>
          </a:prstGeom>
          <a:solidFill>
            <a:schemeClr val="bg1"/>
          </a:solidFill>
        </p:spPr>
        <p:txBody>
          <a:bodyPr wrap="square">
            <a:spAutoFit/>
          </a:bodyPr>
          <a:lstStyle/>
          <a:p>
            <a:pPr algn="ctr"/>
            <a:r>
              <a:rPr lang="en-IE" b="1" dirty="0">
                <a:solidFill>
                  <a:srgbClr val="00B463"/>
                </a:solidFill>
              </a:rPr>
              <a:t>Northern corridor - Türkiye, Georgia &amp; Azerbaijan </a:t>
            </a:r>
          </a:p>
        </p:txBody>
      </p:sp>
      <p:sp>
        <p:nvSpPr>
          <p:cNvPr id="17" name="TextBox 16">
            <a:extLst>
              <a:ext uri="{FF2B5EF4-FFF2-40B4-BE49-F238E27FC236}">
                <a16:creationId xmlns:a16="http://schemas.microsoft.com/office/drawing/2014/main" id="{989BE086-8C5B-DC77-F0F5-3954B73B1ABF}"/>
              </a:ext>
            </a:extLst>
          </p:cNvPr>
          <p:cNvSpPr txBox="1"/>
          <p:nvPr/>
        </p:nvSpPr>
        <p:spPr>
          <a:xfrm>
            <a:off x="7088247" y="5572642"/>
            <a:ext cx="2852802" cy="646331"/>
          </a:xfrm>
          <a:prstGeom prst="rect">
            <a:avLst/>
          </a:prstGeom>
          <a:solidFill>
            <a:schemeClr val="bg1"/>
          </a:solidFill>
        </p:spPr>
        <p:txBody>
          <a:bodyPr wrap="square">
            <a:spAutoFit/>
          </a:bodyPr>
          <a:lstStyle/>
          <a:p>
            <a:pPr algn="ctr"/>
            <a:r>
              <a:rPr lang="en-IE" b="1" dirty="0">
                <a:solidFill>
                  <a:srgbClr val="FCBF00"/>
                </a:solidFill>
              </a:rPr>
              <a:t>Southern corridor - Saudi Arabia &amp; Oman</a:t>
            </a:r>
          </a:p>
        </p:txBody>
      </p:sp>
    </p:spTree>
    <p:extLst>
      <p:ext uri="{BB962C8B-B14F-4D97-AF65-F5344CB8AC3E}">
        <p14:creationId xmlns:p14="http://schemas.microsoft.com/office/powerpoint/2010/main" val="1603001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093B9-1E30-0453-B8A6-6B447BED63F5}"/>
            </a:ext>
          </a:extLst>
        </p:cNvPr>
        <p:cNvGrpSpPr/>
        <p:nvPr/>
      </p:nvGrpSpPr>
      <p:grpSpPr>
        <a:xfrm>
          <a:off x="0" y="0"/>
          <a:ext cx="0" cy="0"/>
          <a:chOff x="0" y="0"/>
          <a:chExt cx="0" cy="0"/>
        </a:xfrm>
      </p:grpSpPr>
      <p:pic>
        <p:nvPicPr>
          <p:cNvPr id="10" name="Picture 9" descr="The image displays a line graph comparing the historical U.S. jet fuel spot prices against the Brent crude oil crack spread over a period from 2019 to 2026, with data points for January, October, August, May, and March.&#10;&#10;AI-generated content may be incorrect.">
            <a:extLst>
              <a:ext uri="{FF2B5EF4-FFF2-40B4-BE49-F238E27FC236}">
                <a16:creationId xmlns:a16="http://schemas.microsoft.com/office/drawing/2014/main" id="{61EE41AA-D6FD-BEC1-569D-3ED99F79D446}"/>
              </a:ext>
            </a:extLst>
          </p:cNvPr>
          <p:cNvPicPr>
            <a:picLocks noChangeAspect="1"/>
          </p:cNvPicPr>
          <p:nvPr/>
        </p:nvPicPr>
        <p:blipFill>
          <a:blip r:embed="rId3"/>
          <a:stretch>
            <a:fillRect/>
          </a:stretch>
        </p:blipFill>
        <p:spPr>
          <a:xfrm>
            <a:off x="1947495" y="0"/>
            <a:ext cx="10244505" cy="5547971"/>
          </a:xfrm>
          <a:prstGeom prst="rect">
            <a:avLst/>
          </a:prstGeom>
        </p:spPr>
      </p:pic>
      <p:sp>
        <p:nvSpPr>
          <p:cNvPr id="2" name="Title 1">
            <a:extLst>
              <a:ext uri="{FF2B5EF4-FFF2-40B4-BE49-F238E27FC236}">
                <a16:creationId xmlns:a16="http://schemas.microsoft.com/office/drawing/2014/main" id="{9A4152FC-C6BF-C2AB-2083-075EA96B3721}"/>
              </a:ext>
            </a:extLst>
          </p:cNvPr>
          <p:cNvSpPr>
            <a:spLocks noGrp="1"/>
          </p:cNvSpPr>
          <p:nvPr>
            <p:ph type="ctrTitle"/>
          </p:nvPr>
        </p:nvSpPr>
        <p:spPr>
          <a:xfrm>
            <a:off x="307895" y="1228642"/>
            <a:ext cx="1702662" cy="1375075"/>
          </a:xfrm>
        </p:spPr>
        <p:txBody>
          <a:bodyPr>
            <a:noAutofit/>
          </a:bodyPr>
          <a:lstStyle/>
          <a:p>
            <a:r>
              <a:rPr lang="en-GB" sz="2000" dirty="0"/>
              <a:t>Jet fuel prices peaked in April 2026 – highest ever</a:t>
            </a:r>
            <a:br>
              <a:rPr lang="en-GB" sz="2000" dirty="0"/>
            </a:br>
            <a:br>
              <a:rPr lang="en-GB" sz="2000" dirty="0"/>
            </a:br>
            <a:r>
              <a:rPr lang="en-GB" sz="2000" dirty="0"/>
              <a:t>SAF prices also surged</a:t>
            </a:r>
            <a:br>
              <a:rPr lang="en-GB" sz="2000" dirty="0"/>
            </a:br>
            <a:br>
              <a:rPr lang="en-GB" sz="2000" dirty="0"/>
            </a:br>
            <a:br>
              <a:rPr lang="en-GB" sz="2000" dirty="0"/>
            </a:br>
            <a:br>
              <a:rPr lang="en-GB" sz="2000" dirty="0"/>
            </a:br>
            <a:br>
              <a:rPr lang="en-GB" sz="2000" dirty="0"/>
            </a:br>
            <a:endParaRPr lang="en-GB" sz="2000" dirty="0"/>
          </a:p>
        </p:txBody>
      </p:sp>
      <p:sp>
        <p:nvSpPr>
          <p:cNvPr id="12" name="Text Placeholder 6">
            <a:extLst>
              <a:ext uri="{FF2B5EF4-FFF2-40B4-BE49-F238E27FC236}">
                <a16:creationId xmlns:a16="http://schemas.microsoft.com/office/drawing/2014/main" id="{52161AD7-DE98-0FA2-788C-9BA442F90B2F}"/>
              </a:ext>
            </a:extLst>
          </p:cNvPr>
          <p:cNvSpPr txBox="1">
            <a:spLocks/>
          </p:cNvSpPr>
          <p:nvPr/>
        </p:nvSpPr>
        <p:spPr>
          <a:xfrm>
            <a:off x="9827592" y="5510365"/>
            <a:ext cx="2149163" cy="299307"/>
          </a:xfrm>
          <a:prstGeom prst="rect">
            <a:avLst/>
          </a:prstGeom>
        </p:spPr>
        <p:txBody>
          <a:bodyPr/>
          <a:lstStyle>
            <a:lvl1pPr marL="0" indent="0" algn="l" defTabSz="914400" rtl="0" eaLnBrk="1" latinLnBrk="0" hangingPunct="1">
              <a:lnSpc>
                <a:spcPct val="100000"/>
              </a:lnSpc>
              <a:spcBef>
                <a:spcPts val="0"/>
              </a:spcBef>
              <a:buFont typeface="Myriad Pro" panose="020B0604020202020204" pitchFamily="34" charset="0"/>
              <a:buNone/>
              <a:defRPr sz="1800" kern="1200" baseline="0">
                <a:solidFill>
                  <a:schemeClr val="tx1"/>
                </a:solidFill>
                <a:latin typeface="+mj-lt"/>
                <a:ea typeface="+mn-ea"/>
                <a:cs typeface="+mn-cs"/>
              </a:defRPr>
            </a:lvl1pPr>
            <a:lvl2pPr marL="179388" indent="-179388" algn="l" defTabSz="914400" rtl="0" eaLnBrk="1" latinLnBrk="0" hangingPunct="1">
              <a:lnSpc>
                <a:spcPct val="100000"/>
              </a:lnSpc>
              <a:spcBef>
                <a:spcPts val="0"/>
              </a:spcBef>
              <a:buClr>
                <a:schemeClr val="accent1"/>
              </a:buClr>
              <a:buFont typeface="EuropeaEco" pitchFamily="2" charset="0"/>
              <a:buChar char="•"/>
              <a:defRPr sz="1800" kern="1200" baseline="0">
                <a:solidFill>
                  <a:schemeClr val="tx1"/>
                </a:solidFill>
                <a:latin typeface="+mj-lt"/>
                <a:ea typeface="+mn-ea"/>
                <a:cs typeface="+mn-cs"/>
              </a:defRPr>
            </a:lvl2pPr>
            <a:lvl3pPr marL="357188" indent="-177800" algn="l" defTabSz="914400" rtl="0" eaLnBrk="1" latinLnBrk="0" hangingPunct="1">
              <a:lnSpc>
                <a:spcPct val="100000"/>
              </a:lnSpc>
              <a:spcBef>
                <a:spcPts val="0"/>
              </a:spcBef>
              <a:buClr>
                <a:schemeClr val="accent1"/>
              </a:buClr>
              <a:buFont typeface="EuropeaEco" pitchFamily="2" charset="0"/>
              <a:buChar char="–"/>
              <a:defRPr sz="1600" kern="1200" baseline="0">
                <a:solidFill>
                  <a:schemeClr val="tx1"/>
                </a:solidFill>
                <a:latin typeface="+mj-lt"/>
                <a:ea typeface="+mn-ea"/>
                <a:cs typeface="+mn-cs"/>
              </a:defRPr>
            </a:lvl3pPr>
            <a:lvl4pPr marL="536575" indent="-179388" algn="l" defTabSz="914400" rtl="0" eaLnBrk="1" latinLnBrk="0" hangingPunct="1">
              <a:lnSpc>
                <a:spcPct val="100000"/>
              </a:lnSpc>
              <a:spcBef>
                <a:spcPts val="0"/>
              </a:spcBef>
              <a:buClr>
                <a:schemeClr val="accent1"/>
              </a:buClr>
              <a:buFont typeface="EuropeaEco" pitchFamily="2" charset="0"/>
              <a:buChar char=" "/>
              <a:defRPr sz="1400" kern="1200" baseline="0">
                <a:solidFill>
                  <a:schemeClr val="tx1"/>
                </a:solidFill>
                <a:latin typeface="+mj-lt"/>
                <a:ea typeface="+mn-ea"/>
                <a:cs typeface="+mn-cs"/>
              </a:defRPr>
            </a:lvl4pPr>
            <a:lvl5pPr marL="719138" indent="-182563" algn="l" defTabSz="914400" rtl="0" eaLnBrk="1" latinLnBrk="0" hangingPunct="1">
              <a:lnSpc>
                <a:spcPct val="100000"/>
              </a:lnSpc>
              <a:spcBef>
                <a:spcPts val="0"/>
              </a:spcBef>
              <a:buClr>
                <a:schemeClr val="accent1"/>
              </a:buClr>
              <a:buFont typeface="EuropeaEco" pitchFamily="2" charset="0"/>
              <a:buChar char="–"/>
              <a:defRPr sz="1200" kern="1200" baseline="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9pPr>
          </a:lstStyle>
          <a:p>
            <a:r>
              <a:rPr lang="en-US" sz="1050" dirty="0"/>
              <a:t>Source: US EIA/Thompson Reuters</a:t>
            </a:r>
          </a:p>
        </p:txBody>
      </p:sp>
      <p:sp>
        <p:nvSpPr>
          <p:cNvPr id="13" name="Title 1">
            <a:extLst>
              <a:ext uri="{FF2B5EF4-FFF2-40B4-BE49-F238E27FC236}">
                <a16:creationId xmlns:a16="http://schemas.microsoft.com/office/drawing/2014/main" id="{7C8207F9-343B-C30E-C356-2819C9612614}"/>
              </a:ext>
            </a:extLst>
          </p:cNvPr>
          <p:cNvSpPr txBox="1">
            <a:spLocks/>
          </p:cNvSpPr>
          <p:nvPr/>
        </p:nvSpPr>
        <p:spPr>
          <a:xfrm>
            <a:off x="952788" y="5135178"/>
            <a:ext cx="7968248" cy="1470479"/>
          </a:xfrm>
          <a:prstGeom prst="rect">
            <a:avLst/>
          </a:prstGeom>
        </p:spPr>
        <p:txBody>
          <a:bodyPr vert="horz" lIns="0" tIns="0" rIns="0" bIns="0" rtlCol="0" anchor="t">
            <a:noAutofit/>
          </a:bodyPr>
          <a:lstStyle>
            <a:lvl1pPr algn="l" defTabSz="914400" rtl="0" eaLnBrk="1" latinLnBrk="0" hangingPunct="1">
              <a:lnSpc>
                <a:spcPct val="90000"/>
              </a:lnSpc>
              <a:spcBef>
                <a:spcPts val="0"/>
              </a:spcBef>
              <a:buNone/>
              <a:defRPr sz="4500" b="1" kern="1200" cap="none" baseline="0">
                <a:solidFill>
                  <a:schemeClr val="accent1"/>
                </a:solidFill>
                <a:latin typeface="EuropeaEco" pitchFamily="2" charset="0"/>
                <a:ea typeface="EuropeaEco" pitchFamily="2" charset="0"/>
                <a:cs typeface="+mj-cs"/>
              </a:defRPr>
            </a:lvl1pPr>
          </a:lstStyle>
          <a:p>
            <a:pPr marL="342900" indent="-342900">
              <a:lnSpc>
                <a:spcPct val="110000"/>
              </a:lnSpc>
              <a:buFont typeface="Arial" panose="020B0604020202020204" pitchFamily="34" charset="0"/>
              <a:buChar char="•"/>
            </a:pPr>
            <a:r>
              <a:rPr lang="en-GB" sz="2000" b="0" dirty="0">
                <a:solidFill>
                  <a:schemeClr val="tx1"/>
                </a:solidFill>
                <a:latin typeface="+mj-lt"/>
                <a:ea typeface="+mn-ea"/>
                <a:cs typeface="+mn-cs"/>
              </a:rPr>
              <a:t>National reserves drawn down</a:t>
            </a:r>
          </a:p>
          <a:p>
            <a:pPr marL="800100" lvl="1" indent="-342900">
              <a:lnSpc>
                <a:spcPct val="110000"/>
              </a:lnSpc>
              <a:buFont typeface="Arial" panose="020B0604020202020204" pitchFamily="34" charset="0"/>
              <a:buChar char="•"/>
            </a:pPr>
            <a:r>
              <a:rPr lang="en-GB" b="0" dirty="0">
                <a:solidFill>
                  <a:schemeClr val="tx1"/>
                </a:solidFill>
                <a:latin typeface="+mn-lt"/>
              </a:rPr>
              <a:t>Alternate suppliers (US &amp; West Africa) – No EU airport shortages reported</a:t>
            </a:r>
          </a:p>
          <a:p>
            <a:pPr marL="800100" lvl="1" indent="-342900">
              <a:lnSpc>
                <a:spcPct val="110000"/>
              </a:lnSpc>
              <a:buFont typeface="Arial" panose="020B0604020202020204" pitchFamily="34" charset="0"/>
              <a:buChar char="•"/>
            </a:pPr>
            <a:r>
              <a:rPr lang="en-GB" b="0" dirty="0">
                <a:solidFill>
                  <a:schemeClr val="tx1"/>
                </a:solidFill>
                <a:latin typeface="+mn-lt"/>
                <a:ea typeface="+mn-ea"/>
                <a:cs typeface="+mn-cs"/>
              </a:rPr>
              <a:t>Regulators clarified use of US Jet-A in Europe</a:t>
            </a:r>
          </a:p>
          <a:p>
            <a:pPr marL="800100" lvl="1" indent="-342900">
              <a:lnSpc>
                <a:spcPct val="110000"/>
              </a:lnSpc>
              <a:buFont typeface="Arial" panose="020B0604020202020204" pitchFamily="34" charset="0"/>
              <a:buChar char="•"/>
            </a:pPr>
            <a:r>
              <a:rPr lang="en-GB" b="0" dirty="0">
                <a:solidFill>
                  <a:schemeClr val="tx1"/>
                </a:solidFill>
                <a:latin typeface="+mn-lt"/>
                <a:ea typeface="+mn-ea"/>
                <a:cs typeface="+mn-cs"/>
              </a:rPr>
              <a:t>Fuel stocks globally</a:t>
            </a:r>
          </a:p>
          <a:p>
            <a:pPr marL="342900" indent="-342900">
              <a:lnSpc>
                <a:spcPct val="110000"/>
              </a:lnSpc>
              <a:buFont typeface="Arial" panose="020B0604020202020204" pitchFamily="34" charset="0"/>
              <a:buChar char="•"/>
            </a:pPr>
            <a:r>
              <a:rPr lang="en-GB" sz="2000" b="0" dirty="0">
                <a:solidFill>
                  <a:schemeClr val="tx1"/>
                </a:solidFill>
                <a:latin typeface="+mj-lt"/>
                <a:ea typeface="+mn-ea"/>
                <a:cs typeface="+mn-cs"/>
              </a:rPr>
              <a:t>Additional premium on European &amp; Asian jet fuel of 10-15% (IATA)</a:t>
            </a:r>
          </a:p>
        </p:txBody>
      </p:sp>
      <p:sp>
        <p:nvSpPr>
          <p:cNvPr id="5" name="Text Placeholder 6">
            <a:extLst>
              <a:ext uri="{FF2B5EF4-FFF2-40B4-BE49-F238E27FC236}">
                <a16:creationId xmlns:a16="http://schemas.microsoft.com/office/drawing/2014/main" id="{A5481352-B622-C039-4961-F292027369DA}"/>
              </a:ext>
            </a:extLst>
          </p:cNvPr>
          <p:cNvSpPr txBox="1">
            <a:spLocks/>
          </p:cNvSpPr>
          <p:nvPr/>
        </p:nvSpPr>
        <p:spPr>
          <a:xfrm>
            <a:off x="0" y="61816"/>
            <a:ext cx="2442095" cy="362069"/>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buFont typeface="Myriad Pro" panose="020B0604020202020204" pitchFamily="34" charset="0"/>
              <a:buNone/>
              <a:defRPr sz="1600" b="1" kern="1200" baseline="0">
                <a:solidFill>
                  <a:schemeClr val="accent1"/>
                </a:solidFill>
                <a:latin typeface="+mj-lt"/>
                <a:ea typeface="+mn-ea"/>
                <a:cs typeface="+mn-cs"/>
              </a:defRPr>
            </a:lvl1pPr>
            <a:lvl2pPr marL="179388" indent="-179388" algn="l" defTabSz="914400" rtl="0" eaLnBrk="1" latinLnBrk="0" hangingPunct="1">
              <a:lnSpc>
                <a:spcPct val="100000"/>
              </a:lnSpc>
              <a:spcBef>
                <a:spcPts val="0"/>
              </a:spcBef>
              <a:buClr>
                <a:schemeClr val="accent1"/>
              </a:buClr>
              <a:buFont typeface="EuropeaEco" pitchFamily="2" charset="0"/>
              <a:buChar char="•"/>
              <a:defRPr sz="1800" kern="1200" baseline="0">
                <a:solidFill>
                  <a:schemeClr val="tx1"/>
                </a:solidFill>
                <a:latin typeface="+mj-lt"/>
                <a:ea typeface="+mn-ea"/>
                <a:cs typeface="+mn-cs"/>
              </a:defRPr>
            </a:lvl2pPr>
            <a:lvl3pPr marL="357188" indent="-177800" algn="l" defTabSz="914400" rtl="0" eaLnBrk="1" latinLnBrk="0" hangingPunct="1">
              <a:lnSpc>
                <a:spcPct val="100000"/>
              </a:lnSpc>
              <a:spcBef>
                <a:spcPts val="0"/>
              </a:spcBef>
              <a:buClr>
                <a:schemeClr val="accent1"/>
              </a:buClr>
              <a:buFont typeface="EuropeaEco" pitchFamily="2" charset="0"/>
              <a:buChar char="–"/>
              <a:defRPr sz="1600" kern="1200" baseline="0">
                <a:solidFill>
                  <a:schemeClr val="tx1"/>
                </a:solidFill>
                <a:latin typeface="+mj-lt"/>
                <a:ea typeface="+mn-ea"/>
                <a:cs typeface="+mn-cs"/>
              </a:defRPr>
            </a:lvl3pPr>
            <a:lvl4pPr marL="536575" indent="-179388" algn="l" defTabSz="914400" rtl="0" eaLnBrk="1" latinLnBrk="0" hangingPunct="1">
              <a:lnSpc>
                <a:spcPct val="100000"/>
              </a:lnSpc>
              <a:spcBef>
                <a:spcPts val="0"/>
              </a:spcBef>
              <a:buClr>
                <a:schemeClr val="accent1"/>
              </a:buClr>
              <a:buFont typeface="EuropeaEco" pitchFamily="2" charset="0"/>
              <a:buChar char=" "/>
              <a:defRPr sz="1400" kern="1200" baseline="0">
                <a:solidFill>
                  <a:schemeClr val="tx1"/>
                </a:solidFill>
                <a:latin typeface="+mj-lt"/>
                <a:ea typeface="+mn-ea"/>
                <a:cs typeface="+mn-cs"/>
              </a:defRPr>
            </a:lvl4pPr>
            <a:lvl5pPr marL="719138" indent="-182563" algn="l" defTabSz="914400" rtl="0" eaLnBrk="1" latinLnBrk="0" hangingPunct="1">
              <a:lnSpc>
                <a:spcPct val="100000"/>
              </a:lnSpc>
              <a:spcBef>
                <a:spcPts val="0"/>
              </a:spcBef>
              <a:buClr>
                <a:schemeClr val="accent1"/>
              </a:buClr>
              <a:buFont typeface="EuropeaEco" pitchFamily="2" charset="0"/>
              <a:buChar char="–"/>
              <a:defRPr sz="1200" kern="1200" baseline="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9pPr>
          </a:lstStyle>
          <a:p>
            <a:pPr algn="ctr"/>
            <a:r>
              <a:rPr lang="en-GB" dirty="0"/>
              <a:t>Implications for aviation fuels prices</a:t>
            </a:r>
            <a:endParaRPr lang="en-US" dirty="0"/>
          </a:p>
        </p:txBody>
      </p:sp>
      <p:sp>
        <p:nvSpPr>
          <p:cNvPr id="11" name="TextBox 10">
            <a:extLst>
              <a:ext uri="{FF2B5EF4-FFF2-40B4-BE49-F238E27FC236}">
                <a16:creationId xmlns:a16="http://schemas.microsoft.com/office/drawing/2014/main" id="{7533D9D7-9127-94D1-735F-893F7C27A14B}"/>
              </a:ext>
            </a:extLst>
          </p:cNvPr>
          <p:cNvSpPr txBox="1"/>
          <p:nvPr/>
        </p:nvSpPr>
        <p:spPr>
          <a:xfrm>
            <a:off x="3883326" y="362804"/>
            <a:ext cx="2402665" cy="646331"/>
          </a:xfrm>
          <a:prstGeom prst="rect">
            <a:avLst/>
          </a:prstGeom>
          <a:noFill/>
        </p:spPr>
        <p:txBody>
          <a:bodyPr wrap="square" rtlCol="0">
            <a:spAutoFit/>
          </a:bodyPr>
          <a:lstStyle/>
          <a:p>
            <a:pPr algn="ctr"/>
            <a:r>
              <a:rPr lang="en-GB" b="1" dirty="0">
                <a:solidFill>
                  <a:srgbClr val="003CB4"/>
                </a:solidFill>
              </a:rPr>
              <a:t>Limited European data availability</a:t>
            </a:r>
            <a:endParaRPr lang="en-IE" b="1" dirty="0">
              <a:solidFill>
                <a:srgbClr val="003CB4"/>
              </a:solidFill>
            </a:endParaRPr>
          </a:p>
        </p:txBody>
      </p:sp>
    </p:spTree>
    <p:extLst>
      <p:ext uri="{BB962C8B-B14F-4D97-AF65-F5344CB8AC3E}">
        <p14:creationId xmlns:p14="http://schemas.microsoft.com/office/powerpoint/2010/main" val="2531442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4FCF5AD-CD25-47A3-E488-A979E9A24352}"/>
              </a:ext>
            </a:extLst>
          </p:cNvPr>
          <p:cNvSpPr>
            <a:spLocks noGrp="1"/>
          </p:cNvSpPr>
          <p:nvPr>
            <p:ph type="title"/>
          </p:nvPr>
        </p:nvSpPr>
        <p:spPr/>
        <p:txBody>
          <a:bodyPr/>
          <a:lstStyle/>
          <a:p>
            <a:r>
              <a:rPr lang="en-GB" dirty="0"/>
              <a:t>Price Impacts: European Airline Hedging Strategies</a:t>
            </a:r>
          </a:p>
        </p:txBody>
      </p:sp>
      <p:sp>
        <p:nvSpPr>
          <p:cNvPr id="9" name="Text Placeholder 8">
            <a:extLst>
              <a:ext uri="{FF2B5EF4-FFF2-40B4-BE49-F238E27FC236}">
                <a16:creationId xmlns:a16="http://schemas.microsoft.com/office/drawing/2014/main" id="{1B6FC46A-5BE0-0CE4-8536-61C420715FCC}"/>
              </a:ext>
            </a:extLst>
          </p:cNvPr>
          <p:cNvSpPr>
            <a:spLocks noGrp="1"/>
          </p:cNvSpPr>
          <p:nvPr>
            <p:ph type="body" sz="quarter" idx="10"/>
          </p:nvPr>
        </p:nvSpPr>
        <p:spPr>
          <a:xfrm>
            <a:off x="479426" y="865807"/>
            <a:ext cx="4276078" cy="758168"/>
          </a:xfrm>
        </p:spPr>
        <p:txBody>
          <a:bodyPr/>
          <a:lstStyle/>
          <a:p>
            <a:r>
              <a:rPr lang="en-GB" dirty="0"/>
              <a:t>Most EU Carriers hedge</a:t>
            </a:r>
          </a:p>
        </p:txBody>
      </p:sp>
      <p:sp>
        <p:nvSpPr>
          <p:cNvPr id="10" name="Text Placeholder 9">
            <a:extLst>
              <a:ext uri="{FF2B5EF4-FFF2-40B4-BE49-F238E27FC236}">
                <a16:creationId xmlns:a16="http://schemas.microsoft.com/office/drawing/2014/main" id="{E01995C2-0EAC-CC8E-D8BD-2BCBF83859E7}"/>
              </a:ext>
            </a:extLst>
          </p:cNvPr>
          <p:cNvSpPr>
            <a:spLocks noGrp="1"/>
          </p:cNvSpPr>
          <p:nvPr>
            <p:ph type="body" sz="quarter" idx="11"/>
          </p:nvPr>
        </p:nvSpPr>
        <p:spPr>
          <a:xfrm>
            <a:off x="435282" y="1425763"/>
            <a:ext cx="6829468" cy="396423"/>
          </a:xfrm>
        </p:spPr>
        <p:txBody>
          <a:bodyPr/>
          <a:lstStyle/>
          <a:p>
            <a:pPr marL="342900" indent="-342900">
              <a:lnSpc>
                <a:spcPct val="150000"/>
              </a:lnSpc>
              <a:buFont typeface="Arial" panose="020B0604020202020204" pitchFamily="34" charset="0"/>
              <a:buChar char="•"/>
            </a:pPr>
            <a:r>
              <a:rPr lang="en-GB" dirty="0"/>
              <a:t>Hedging insulates from price spikes - v</a:t>
            </a:r>
            <a:r>
              <a:rPr lang="en-GB" dirty="0">
                <a:latin typeface="+mn-lt"/>
              </a:rPr>
              <a:t>ariation in duration &amp; hedged share</a:t>
            </a:r>
          </a:p>
          <a:p>
            <a:pPr marL="342900" indent="-342900">
              <a:lnSpc>
                <a:spcPct val="150000"/>
              </a:lnSpc>
              <a:buFont typeface="Arial" panose="020B0604020202020204" pitchFamily="34" charset="0"/>
              <a:buChar char="•"/>
            </a:pPr>
            <a:r>
              <a:rPr lang="en-GB" dirty="0">
                <a:latin typeface="+mn-lt"/>
              </a:rPr>
              <a:t>Costly when jet fuel prices fall – so do not hedge 100%</a:t>
            </a:r>
          </a:p>
          <a:p>
            <a:pPr marL="342900" indent="-342900">
              <a:lnSpc>
                <a:spcPct val="150000"/>
              </a:lnSpc>
              <a:buFont typeface="Arial" panose="020B0604020202020204" pitchFamily="34" charset="0"/>
              <a:buChar char="•"/>
            </a:pPr>
            <a:r>
              <a:rPr lang="en-GB" dirty="0">
                <a:latin typeface="+mn-lt"/>
              </a:rPr>
              <a:t>Fuel not hedged is expensive when prices spike </a:t>
            </a:r>
          </a:p>
          <a:p>
            <a:pPr marL="179388" lvl="2" indent="0">
              <a:lnSpc>
                <a:spcPct val="150000"/>
              </a:lnSpc>
              <a:buNone/>
            </a:pPr>
            <a:r>
              <a:rPr lang="en-GB" sz="1800" i="1" dirty="0">
                <a:solidFill>
                  <a:srgbClr val="003CB4"/>
                </a:solidFill>
              </a:rPr>
              <a:t>Example: Q1-2026: Ryanair hedged 80% @ $67pbl; €76pbl in 2025 Non-hedged fuel doubled in April &amp; May to $140pbl*; </a:t>
            </a:r>
            <a:endParaRPr lang="en-GB" sz="1800" i="1" dirty="0">
              <a:solidFill>
                <a:srgbClr val="003CB4"/>
              </a:solidFill>
              <a:latin typeface="+mn-lt"/>
            </a:endParaRPr>
          </a:p>
          <a:p>
            <a:pPr marL="342900" indent="-342900">
              <a:lnSpc>
                <a:spcPct val="150000"/>
              </a:lnSpc>
              <a:buFont typeface="Arial" panose="020B0604020202020204" pitchFamily="34" charset="0"/>
              <a:buChar char="•"/>
            </a:pPr>
            <a:r>
              <a:rPr lang="en-GB" dirty="0">
                <a:latin typeface="+mn-lt"/>
              </a:rPr>
              <a:t>US carriers reduced amount of fuel hedged – greater stability in crack spread 2023-2025</a:t>
            </a:r>
          </a:p>
          <a:p>
            <a:pPr marL="342900" indent="-342900">
              <a:lnSpc>
                <a:spcPct val="150000"/>
              </a:lnSpc>
              <a:buFont typeface="Arial" panose="020B0604020202020204" pitchFamily="34" charset="0"/>
              <a:buChar char="•"/>
            </a:pPr>
            <a:r>
              <a:rPr lang="en-GB" dirty="0">
                <a:latin typeface="+mn-lt"/>
              </a:rPr>
              <a:t>Fuel costs significantly impact airline profitability;    </a:t>
            </a:r>
          </a:p>
          <a:p>
            <a:pPr>
              <a:lnSpc>
                <a:spcPct val="150000"/>
              </a:lnSpc>
            </a:pPr>
            <a:r>
              <a:rPr lang="en-GB" dirty="0">
                <a:latin typeface="+mn-lt"/>
              </a:rPr>
              <a:t>EU Carriers: expect </a:t>
            </a:r>
            <a:r>
              <a:rPr lang="en-GB" b="1" dirty="0">
                <a:solidFill>
                  <a:schemeClr val="accent6"/>
                </a:solidFill>
                <a:latin typeface="+mn-lt"/>
              </a:rPr>
              <a:t>5-10% increase in fuel costs in 2026 </a:t>
            </a:r>
          </a:p>
        </p:txBody>
      </p:sp>
      <p:graphicFrame>
        <p:nvGraphicFramePr>
          <p:cNvPr id="12" name="Table 12">
            <a:extLst>
              <a:ext uri="{FF2B5EF4-FFF2-40B4-BE49-F238E27FC236}">
                <a16:creationId xmlns:a16="http://schemas.microsoft.com/office/drawing/2014/main" id="{8D2A68FB-88CE-D4B7-AB36-B4D9A57A616C}"/>
              </a:ext>
            </a:extLst>
          </p:cNvPr>
          <p:cNvGraphicFramePr>
            <a:graphicFrameLocks noGrp="1"/>
          </p:cNvGraphicFramePr>
          <p:nvPr>
            <p:extLst>
              <p:ext uri="{D42A27DB-BD31-4B8C-83A1-F6EECF244321}">
                <p14:modId xmlns:p14="http://schemas.microsoft.com/office/powerpoint/2010/main" val="1615120861"/>
              </p:ext>
            </p:extLst>
          </p:nvPr>
        </p:nvGraphicFramePr>
        <p:xfrm>
          <a:off x="7436498" y="239636"/>
          <a:ext cx="4564214" cy="5203542"/>
        </p:xfrm>
        <a:graphic>
          <a:graphicData uri="http://schemas.openxmlformats.org/drawingml/2006/table">
            <a:tbl>
              <a:tblPr firstRow="1">
                <a:tableStyleId>{5C22544A-7EE6-4342-B048-85BDC9FD1C3A}</a:tableStyleId>
              </a:tblPr>
              <a:tblGrid>
                <a:gridCol w="2360386">
                  <a:extLst>
                    <a:ext uri="{9D8B030D-6E8A-4147-A177-3AD203B41FA5}">
                      <a16:colId xmlns:a16="http://schemas.microsoft.com/office/drawing/2014/main" val="2137489751"/>
                    </a:ext>
                  </a:extLst>
                </a:gridCol>
                <a:gridCol w="2203828">
                  <a:extLst>
                    <a:ext uri="{9D8B030D-6E8A-4147-A177-3AD203B41FA5}">
                      <a16:colId xmlns:a16="http://schemas.microsoft.com/office/drawing/2014/main" val="183755283"/>
                    </a:ext>
                  </a:extLst>
                </a:gridCol>
              </a:tblGrid>
              <a:tr h="495031">
                <a:tc>
                  <a:txBody>
                    <a:bodyPr/>
                    <a:lstStyle/>
                    <a:p>
                      <a:pPr algn="ctr" fontAlgn="b">
                        <a:buNone/>
                      </a:pPr>
                      <a:r>
                        <a:rPr lang="en-IE" sz="2000" b="0" i="0" u="none" strike="noStrike" dirty="0">
                          <a:solidFill>
                            <a:srgbClr val="000000"/>
                          </a:solidFill>
                          <a:effectLst/>
                          <a:latin typeface="+mn-lt"/>
                        </a:rPr>
                        <a:t>Airline</a:t>
                      </a:r>
                    </a:p>
                  </a:txBody>
                  <a:tcPr marL="6350" marR="6350" marT="6350" marB="0">
                    <a:lnB w="9525" cap="flat" cmpd="sng" algn="ctr">
                      <a:solidFill>
                        <a:schemeClr val="accent1"/>
                      </a:solidFill>
                      <a:prstDash val="solid"/>
                      <a:round/>
                      <a:headEnd type="none" w="med" len="med"/>
                      <a:tailEnd type="none" w="med" len="med"/>
                    </a:lnB>
                    <a:solidFill>
                      <a:schemeClr val="bg1"/>
                    </a:solidFill>
                  </a:tcPr>
                </a:tc>
                <a:tc>
                  <a:txBody>
                    <a:bodyPr/>
                    <a:lstStyle/>
                    <a:p>
                      <a:pPr algn="ctr" fontAlgn="b">
                        <a:buNone/>
                      </a:pPr>
                      <a:r>
                        <a:rPr lang="en-IE" sz="2000" b="0" i="0" u="none" strike="noStrike" dirty="0">
                          <a:solidFill>
                            <a:srgbClr val="000000"/>
                          </a:solidFill>
                          <a:effectLst/>
                          <a:latin typeface="+mn-lt"/>
                        </a:rPr>
                        <a:t>Share hedged 2026</a:t>
                      </a:r>
                    </a:p>
                  </a:txBody>
                  <a:tcPr marL="6350" marR="6350" marT="6350" marB="0">
                    <a:lnB w="952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739293772"/>
                  </a:ext>
                </a:extLst>
              </a:tr>
              <a:tr h="469366">
                <a:tc>
                  <a:txBody>
                    <a:bodyPr/>
                    <a:lstStyle/>
                    <a:p>
                      <a:pPr algn="l" fontAlgn="b">
                        <a:buNone/>
                      </a:pPr>
                      <a:r>
                        <a:rPr lang="en-IE" sz="2000" b="0" i="0" u="none" strike="noStrike" dirty="0">
                          <a:solidFill>
                            <a:srgbClr val="000000"/>
                          </a:solidFill>
                          <a:effectLst/>
                          <a:latin typeface="+mn-lt"/>
                        </a:rPr>
                        <a:t>Air  France</a:t>
                      </a:r>
                    </a:p>
                  </a:txBody>
                  <a:tcPr marL="216000" marR="6350" marT="6350" marB="0" anchor="b">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algn="ctr" fontAlgn="b">
                        <a:buNone/>
                      </a:pPr>
                      <a:r>
                        <a:rPr lang="en-IE" sz="2000" b="0" i="0" u="none" strike="noStrike" dirty="0">
                          <a:solidFill>
                            <a:srgbClr val="000000"/>
                          </a:solidFill>
                          <a:effectLst/>
                          <a:highlight>
                            <a:srgbClr val="FFFF00"/>
                          </a:highlight>
                          <a:latin typeface="+mn-lt"/>
                        </a:rPr>
                        <a:t>87%</a:t>
                      </a:r>
                    </a:p>
                  </a:txBody>
                  <a:tcPr marL="6350" marR="6350" marT="6350" marB="0" anchor="b">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73089933"/>
                  </a:ext>
                </a:extLst>
              </a:tr>
              <a:tr h="469366">
                <a:tc>
                  <a:txBody>
                    <a:bodyPr/>
                    <a:lstStyle/>
                    <a:p>
                      <a:pPr algn="l" fontAlgn="b">
                        <a:buNone/>
                      </a:pPr>
                      <a:r>
                        <a:rPr lang="en-IE" sz="2000" b="0" i="0" u="none" strike="noStrike" dirty="0" err="1">
                          <a:solidFill>
                            <a:srgbClr val="000000"/>
                          </a:solidFill>
                          <a:effectLst/>
                          <a:latin typeface="+mn-lt"/>
                        </a:rPr>
                        <a:t>Easyjet</a:t>
                      </a:r>
                      <a:endParaRPr lang="en-IE" sz="2000" b="0" i="0" u="none" strike="noStrike" dirty="0">
                        <a:solidFill>
                          <a:srgbClr val="000000"/>
                        </a:solidFill>
                        <a:effectLst/>
                        <a:latin typeface="+mn-lt"/>
                      </a:endParaRPr>
                    </a:p>
                  </a:txBody>
                  <a:tcPr marL="216000" marR="6350" marT="6350" marB="0" anchor="b">
                    <a:lnR w="9525" cap="flat" cmpd="sng" algn="ctr">
                      <a:solidFill>
                        <a:schemeClr val="accent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algn="ctr" fontAlgn="b">
                        <a:buNone/>
                      </a:pPr>
                      <a:r>
                        <a:rPr lang="en-IE" sz="2000" b="0" i="0" u="none" strike="noStrike" dirty="0">
                          <a:solidFill>
                            <a:srgbClr val="000000"/>
                          </a:solidFill>
                          <a:effectLst/>
                          <a:highlight>
                            <a:srgbClr val="FFFF00"/>
                          </a:highlight>
                          <a:latin typeface="+mn-lt"/>
                        </a:rPr>
                        <a:t>84%</a:t>
                      </a:r>
                    </a:p>
                  </a:txBody>
                  <a:tcPr marL="6350" marR="6350" marT="6350" marB="0" anchor="b">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933811461"/>
                  </a:ext>
                </a:extLst>
              </a:tr>
              <a:tr h="469366">
                <a:tc>
                  <a:txBody>
                    <a:bodyPr/>
                    <a:lstStyle/>
                    <a:p>
                      <a:pPr algn="l" fontAlgn="b">
                        <a:buNone/>
                      </a:pPr>
                      <a:r>
                        <a:rPr lang="en-IE" sz="2000" b="0" i="0" u="none" strike="noStrike" dirty="0">
                          <a:solidFill>
                            <a:srgbClr val="000000"/>
                          </a:solidFill>
                          <a:effectLst/>
                          <a:latin typeface="+mn-lt"/>
                        </a:rPr>
                        <a:t>Finnair</a:t>
                      </a:r>
                    </a:p>
                  </a:txBody>
                  <a:tcPr marL="216000" marR="6350" marT="6350" marB="0" anchor="b">
                    <a:lnR w="9525" cap="flat" cmpd="sng" algn="ctr">
                      <a:solidFill>
                        <a:schemeClr val="accent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algn="ctr" fontAlgn="b">
                        <a:buNone/>
                      </a:pPr>
                      <a:r>
                        <a:rPr lang="en-IE" sz="2000" b="0" i="0" u="none" strike="noStrike" dirty="0">
                          <a:solidFill>
                            <a:srgbClr val="000000"/>
                          </a:solidFill>
                          <a:effectLst/>
                          <a:highlight>
                            <a:srgbClr val="FFFF00"/>
                          </a:highlight>
                          <a:latin typeface="+mn-lt"/>
                        </a:rPr>
                        <a:t>70-95%</a:t>
                      </a:r>
                    </a:p>
                  </a:txBody>
                  <a:tcPr marL="6350" marR="6350" marT="6350" marB="0" anchor="b">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741970371"/>
                  </a:ext>
                </a:extLst>
              </a:tr>
              <a:tr h="469366">
                <a:tc>
                  <a:txBody>
                    <a:bodyPr/>
                    <a:lstStyle/>
                    <a:p>
                      <a:pPr algn="l" fontAlgn="b">
                        <a:buNone/>
                      </a:pPr>
                      <a:r>
                        <a:rPr lang="en-IE" sz="2000" b="0" i="0" u="none" strike="noStrike" dirty="0">
                          <a:solidFill>
                            <a:srgbClr val="000000"/>
                          </a:solidFill>
                          <a:effectLst/>
                          <a:latin typeface="+mn-lt"/>
                        </a:rPr>
                        <a:t>IAG</a:t>
                      </a:r>
                    </a:p>
                  </a:txBody>
                  <a:tcPr marL="216000" marR="6350" marT="6350" marB="0" anchor="b">
                    <a:lnR w="9525" cap="flat" cmpd="sng" algn="ctr">
                      <a:solidFill>
                        <a:schemeClr val="accent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algn="ctr" fontAlgn="b">
                        <a:buNone/>
                      </a:pPr>
                      <a:r>
                        <a:rPr lang="en-IE" sz="2000" b="0" i="0" u="none" strike="noStrike" dirty="0">
                          <a:solidFill>
                            <a:srgbClr val="000000"/>
                          </a:solidFill>
                          <a:effectLst/>
                          <a:latin typeface="+mn-lt"/>
                        </a:rPr>
                        <a:t>75%</a:t>
                      </a:r>
                    </a:p>
                  </a:txBody>
                  <a:tcPr marL="6350" marR="6350" marT="6350" marB="0" anchor="b">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248622536"/>
                  </a:ext>
                </a:extLst>
              </a:tr>
              <a:tr h="484217">
                <a:tc>
                  <a:txBody>
                    <a:bodyPr/>
                    <a:lstStyle/>
                    <a:p>
                      <a:pPr algn="l" fontAlgn="b">
                        <a:buNone/>
                      </a:pPr>
                      <a:r>
                        <a:rPr lang="en-IE" sz="2000" b="0" i="0" u="none" strike="noStrike" dirty="0">
                          <a:solidFill>
                            <a:srgbClr val="000000"/>
                          </a:solidFill>
                          <a:effectLst/>
                          <a:latin typeface="+mn-lt"/>
                        </a:rPr>
                        <a:t>Icelandair</a:t>
                      </a:r>
                    </a:p>
                  </a:txBody>
                  <a:tcPr marL="216000" marR="6350" marT="6350" marB="0" anchor="b">
                    <a:lnR w="9525" cap="flat" cmpd="sng" algn="ctr">
                      <a:solidFill>
                        <a:schemeClr val="accent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algn="ctr" fontAlgn="b">
                        <a:buNone/>
                      </a:pPr>
                      <a:r>
                        <a:rPr lang="en-IE" sz="2000" b="0" i="0" u="none" strike="noStrike" dirty="0">
                          <a:solidFill>
                            <a:srgbClr val="000000"/>
                          </a:solidFill>
                          <a:effectLst/>
                          <a:latin typeface="+mn-lt"/>
                        </a:rPr>
                        <a:t>20-50%</a:t>
                      </a:r>
                    </a:p>
                  </a:txBody>
                  <a:tcPr marL="6350" marR="6350" marT="6350" marB="0" anchor="b">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134269150"/>
                  </a:ext>
                </a:extLst>
              </a:tr>
              <a:tr h="469366">
                <a:tc>
                  <a:txBody>
                    <a:bodyPr/>
                    <a:lstStyle/>
                    <a:p>
                      <a:pPr algn="l" fontAlgn="b">
                        <a:buNone/>
                      </a:pPr>
                      <a:r>
                        <a:rPr lang="en-IE" sz="2000" b="0" i="0" u="none" strike="noStrike" dirty="0">
                          <a:solidFill>
                            <a:srgbClr val="000000"/>
                          </a:solidFill>
                          <a:effectLst/>
                          <a:latin typeface="+mn-lt"/>
                        </a:rPr>
                        <a:t>Lufthansa</a:t>
                      </a:r>
                    </a:p>
                  </a:txBody>
                  <a:tcPr marL="216000" marR="6350" marT="6350" marB="0" anchor="b">
                    <a:lnR w="9525" cap="flat" cmpd="sng" algn="ctr">
                      <a:solidFill>
                        <a:schemeClr val="accent1"/>
                      </a:solidFill>
                      <a:prstDash val="solid"/>
                      <a:round/>
                      <a:headEnd type="none" w="med" len="med"/>
                      <a:tailEnd type="none" w="med" len="med"/>
                    </a:lnR>
                    <a:lnT w="9525" cap="flat" cmpd="sng" algn="ctr">
                      <a:noFill/>
                      <a:prstDash val="solid"/>
                      <a:round/>
                      <a:headEnd type="none" w="med" len="med"/>
                      <a:tailEnd type="none" w="med" len="med"/>
                    </a:lnT>
                    <a:lnB w="12700" cmpd="sng">
                      <a:noFill/>
                    </a:lnB>
                    <a:solidFill>
                      <a:schemeClr val="bg1"/>
                    </a:solidFill>
                  </a:tcPr>
                </a:tc>
                <a:tc>
                  <a:txBody>
                    <a:bodyPr/>
                    <a:lstStyle/>
                    <a:p>
                      <a:pPr algn="ctr" fontAlgn="b">
                        <a:buNone/>
                      </a:pPr>
                      <a:r>
                        <a:rPr lang="en-IE" sz="2000" b="0" i="0" u="none" strike="noStrike" dirty="0">
                          <a:solidFill>
                            <a:srgbClr val="000000"/>
                          </a:solidFill>
                          <a:effectLst/>
                          <a:latin typeface="+mn-lt"/>
                        </a:rPr>
                        <a:t>76%</a:t>
                      </a:r>
                    </a:p>
                  </a:txBody>
                  <a:tcPr marL="6350" marR="6350" marT="6350" marB="0" anchor="b">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mpd="sng">
                      <a:noFill/>
                    </a:lnB>
                    <a:solidFill>
                      <a:schemeClr val="bg1"/>
                    </a:solidFill>
                  </a:tcPr>
                </a:tc>
                <a:extLst>
                  <a:ext uri="{0D108BD9-81ED-4DB2-BD59-A6C34878D82A}">
                    <a16:rowId xmlns:a16="http://schemas.microsoft.com/office/drawing/2014/main" val="704875662"/>
                  </a:ext>
                </a:extLst>
              </a:tr>
              <a:tr h="469366">
                <a:tc>
                  <a:txBody>
                    <a:bodyPr/>
                    <a:lstStyle/>
                    <a:p>
                      <a:pPr algn="l" fontAlgn="b">
                        <a:buNone/>
                      </a:pPr>
                      <a:r>
                        <a:rPr lang="en-IE" sz="2000" b="0" i="0" u="none" strike="noStrike" dirty="0">
                          <a:solidFill>
                            <a:srgbClr val="000000"/>
                          </a:solidFill>
                          <a:effectLst/>
                          <a:latin typeface="+mn-lt"/>
                        </a:rPr>
                        <a:t>Norwegian</a:t>
                      </a:r>
                    </a:p>
                  </a:txBody>
                  <a:tcPr marL="216000" marR="6350" marT="6350" marB="0" anchor="b">
                    <a:lnR w="9525" cap="flat" cmpd="sng" algn="ctr">
                      <a:solidFill>
                        <a:schemeClr val="accent1"/>
                      </a:solidFill>
                      <a:prstDash val="solid"/>
                      <a:round/>
                      <a:headEnd type="none" w="med" len="med"/>
                      <a:tailEnd type="none" w="med" len="med"/>
                    </a:lnR>
                    <a:lnT w="9525" cap="flat" cmpd="sng" algn="ctr">
                      <a:noFill/>
                      <a:prstDash val="solid"/>
                      <a:round/>
                      <a:headEnd type="none" w="med" len="med"/>
                      <a:tailEnd type="none" w="med" len="med"/>
                    </a:lnT>
                    <a:lnB w="12700" cmpd="sng">
                      <a:noFill/>
                    </a:lnB>
                    <a:solidFill>
                      <a:schemeClr val="bg1">
                        <a:lumMod val="85000"/>
                      </a:schemeClr>
                    </a:solidFill>
                  </a:tcPr>
                </a:tc>
                <a:tc>
                  <a:txBody>
                    <a:bodyPr/>
                    <a:lstStyle/>
                    <a:p>
                      <a:pPr algn="ctr" fontAlgn="b">
                        <a:buNone/>
                      </a:pPr>
                      <a:r>
                        <a:rPr lang="en-IE" sz="2000" b="0" i="0" u="none" strike="noStrike" dirty="0">
                          <a:solidFill>
                            <a:srgbClr val="000000"/>
                          </a:solidFill>
                          <a:effectLst/>
                          <a:latin typeface="+mn-lt"/>
                        </a:rPr>
                        <a:t>45%</a:t>
                      </a:r>
                    </a:p>
                  </a:txBody>
                  <a:tcPr marL="6350" marR="6350" marT="6350" marB="0" anchor="b">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mpd="sng">
                      <a:noFill/>
                    </a:lnB>
                    <a:solidFill>
                      <a:schemeClr val="bg1">
                        <a:lumMod val="85000"/>
                      </a:schemeClr>
                    </a:solidFill>
                  </a:tcPr>
                </a:tc>
                <a:extLst>
                  <a:ext uri="{0D108BD9-81ED-4DB2-BD59-A6C34878D82A}">
                    <a16:rowId xmlns:a16="http://schemas.microsoft.com/office/drawing/2014/main" val="112669600"/>
                  </a:ext>
                </a:extLst>
              </a:tr>
              <a:tr h="469366">
                <a:tc>
                  <a:txBody>
                    <a:bodyPr/>
                    <a:lstStyle/>
                    <a:p>
                      <a:pPr algn="l" fontAlgn="b">
                        <a:buNone/>
                      </a:pPr>
                      <a:r>
                        <a:rPr lang="en-IE" sz="2000" b="0" i="0" u="none" strike="noStrike" dirty="0">
                          <a:solidFill>
                            <a:srgbClr val="000000"/>
                          </a:solidFill>
                          <a:effectLst/>
                          <a:latin typeface="+mn-lt"/>
                        </a:rPr>
                        <a:t>Ryanair</a:t>
                      </a:r>
                    </a:p>
                  </a:txBody>
                  <a:tcPr marL="216000" marR="6350" marT="6350" marB="0" anchor="b">
                    <a:lnR w="9525" cap="flat" cmpd="sng" algn="ctr">
                      <a:solidFill>
                        <a:schemeClr val="accent1"/>
                      </a:solidFill>
                      <a:prstDash val="solid"/>
                      <a:round/>
                      <a:headEnd type="none" w="med" len="med"/>
                      <a:tailEnd type="none" w="med" len="med"/>
                    </a:lnR>
                    <a:lnT w="9525" cap="flat" cmpd="sng" algn="ctr">
                      <a:noFill/>
                      <a:prstDash val="solid"/>
                      <a:round/>
                      <a:headEnd type="none" w="med" len="med"/>
                      <a:tailEnd type="none" w="med" len="med"/>
                    </a:lnT>
                    <a:lnB w="12700" cmpd="sng">
                      <a:noFill/>
                    </a:lnB>
                    <a:solidFill>
                      <a:schemeClr val="bg1"/>
                    </a:solidFill>
                  </a:tcPr>
                </a:tc>
                <a:tc>
                  <a:txBody>
                    <a:bodyPr/>
                    <a:lstStyle/>
                    <a:p>
                      <a:pPr algn="ctr" fontAlgn="b">
                        <a:buNone/>
                      </a:pPr>
                      <a:r>
                        <a:rPr lang="en-IE" sz="2000" b="0" i="0" u="none" strike="noStrike" dirty="0">
                          <a:solidFill>
                            <a:srgbClr val="000000"/>
                          </a:solidFill>
                          <a:effectLst/>
                          <a:highlight>
                            <a:srgbClr val="FFFF00"/>
                          </a:highlight>
                          <a:latin typeface="+mn-lt"/>
                        </a:rPr>
                        <a:t>80%</a:t>
                      </a:r>
                    </a:p>
                  </a:txBody>
                  <a:tcPr marL="6350" marR="6350" marT="6350" marB="0" anchor="b">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mpd="sng">
                      <a:noFill/>
                    </a:lnB>
                    <a:solidFill>
                      <a:schemeClr val="bg1"/>
                    </a:solidFill>
                  </a:tcPr>
                </a:tc>
                <a:extLst>
                  <a:ext uri="{0D108BD9-81ED-4DB2-BD59-A6C34878D82A}">
                    <a16:rowId xmlns:a16="http://schemas.microsoft.com/office/drawing/2014/main" val="1596736192"/>
                  </a:ext>
                </a:extLst>
              </a:tr>
              <a:tr h="469366">
                <a:tc>
                  <a:txBody>
                    <a:bodyPr/>
                    <a:lstStyle/>
                    <a:p>
                      <a:pPr algn="l" fontAlgn="b">
                        <a:buNone/>
                      </a:pPr>
                      <a:r>
                        <a:rPr lang="en-IE" sz="2000" b="0" i="0" u="none" strike="noStrike" dirty="0">
                          <a:solidFill>
                            <a:srgbClr val="000000"/>
                          </a:solidFill>
                          <a:effectLst/>
                          <a:latin typeface="+mn-lt"/>
                        </a:rPr>
                        <a:t>SAS</a:t>
                      </a:r>
                    </a:p>
                  </a:txBody>
                  <a:tcPr marL="216000" marR="6350" marT="6350" marB="0" anchor="b">
                    <a:lnR w="9525" cap="flat" cmpd="sng" algn="ctr">
                      <a:solidFill>
                        <a:schemeClr val="accent1"/>
                      </a:solidFill>
                      <a:prstDash val="solid"/>
                      <a:round/>
                      <a:headEnd type="none" w="med" len="med"/>
                      <a:tailEnd type="none" w="med" len="med"/>
                    </a:lnR>
                    <a:lnT w="9525" cap="flat" cmpd="sng" algn="ctr">
                      <a:noFill/>
                      <a:prstDash val="solid"/>
                      <a:round/>
                      <a:headEnd type="none" w="med" len="med"/>
                      <a:tailEnd type="none" w="med" len="med"/>
                    </a:lnT>
                    <a:lnB w="12700" cmpd="sng">
                      <a:noFill/>
                    </a:lnB>
                    <a:solidFill>
                      <a:schemeClr val="bg1">
                        <a:lumMod val="85000"/>
                      </a:schemeClr>
                    </a:solidFill>
                  </a:tcPr>
                </a:tc>
                <a:tc>
                  <a:txBody>
                    <a:bodyPr/>
                    <a:lstStyle/>
                    <a:p>
                      <a:pPr algn="ctr" fontAlgn="b">
                        <a:buNone/>
                      </a:pPr>
                      <a:r>
                        <a:rPr lang="en-IE" sz="2000" b="0" i="0" u="none" strike="noStrike" dirty="0">
                          <a:solidFill>
                            <a:srgbClr val="000000"/>
                          </a:solidFill>
                          <a:effectLst/>
                          <a:latin typeface="+mn-lt"/>
                        </a:rPr>
                        <a:t>up to 50%</a:t>
                      </a:r>
                    </a:p>
                  </a:txBody>
                  <a:tcPr marL="6350" marR="6350" marT="6350" marB="0" anchor="b">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mpd="sng">
                      <a:noFill/>
                    </a:lnB>
                    <a:solidFill>
                      <a:schemeClr val="bg1">
                        <a:lumMod val="85000"/>
                      </a:schemeClr>
                    </a:solidFill>
                  </a:tcPr>
                </a:tc>
                <a:extLst>
                  <a:ext uri="{0D108BD9-81ED-4DB2-BD59-A6C34878D82A}">
                    <a16:rowId xmlns:a16="http://schemas.microsoft.com/office/drawing/2014/main" val="2311845030"/>
                  </a:ext>
                </a:extLst>
              </a:tr>
              <a:tr h="469366">
                <a:tc>
                  <a:txBody>
                    <a:bodyPr/>
                    <a:lstStyle/>
                    <a:p>
                      <a:pPr algn="l" fontAlgn="b">
                        <a:buNone/>
                      </a:pPr>
                      <a:r>
                        <a:rPr lang="en-IE" sz="2000" b="0" i="0" u="none" strike="noStrike" dirty="0">
                          <a:solidFill>
                            <a:srgbClr val="000000"/>
                          </a:solidFill>
                          <a:effectLst/>
                          <a:latin typeface="+mn-lt"/>
                        </a:rPr>
                        <a:t>Wizz</a:t>
                      </a:r>
                    </a:p>
                  </a:txBody>
                  <a:tcPr marL="216000" marR="6350" marT="6350" marB="0" anchor="b">
                    <a:lnR w="9525" cap="flat" cmpd="sng" algn="ctr">
                      <a:solidFill>
                        <a:schemeClr val="accent1"/>
                      </a:solidFill>
                      <a:prstDash val="solid"/>
                      <a:round/>
                      <a:headEnd type="none" w="med" len="med"/>
                      <a:tailEnd type="none" w="med" len="med"/>
                    </a:lnR>
                    <a:lnT w="9525" cap="flat" cmpd="sng" algn="ctr">
                      <a:noFill/>
                      <a:prstDash val="solid"/>
                      <a:round/>
                      <a:headEnd type="none" w="med" len="med"/>
                      <a:tailEnd type="none" w="med" len="med"/>
                    </a:lnT>
                    <a:solidFill>
                      <a:schemeClr val="bg1"/>
                    </a:solidFill>
                  </a:tcPr>
                </a:tc>
                <a:tc>
                  <a:txBody>
                    <a:bodyPr/>
                    <a:lstStyle/>
                    <a:p>
                      <a:pPr algn="ctr" fontAlgn="b">
                        <a:buNone/>
                      </a:pPr>
                      <a:r>
                        <a:rPr lang="en-IE" sz="2000" b="0" i="0" u="none" strike="noStrike" dirty="0">
                          <a:solidFill>
                            <a:srgbClr val="000000"/>
                          </a:solidFill>
                          <a:effectLst/>
                          <a:highlight>
                            <a:srgbClr val="FFFF00"/>
                          </a:highlight>
                          <a:latin typeface="+mn-lt"/>
                        </a:rPr>
                        <a:t>83%</a:t>
                      </a:r>
                    </a:p>
                  </a:txBody>
                  <a:tcPr marL="6350" marR="6350" marT="6350" marB="0" anchor="b">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solidFill>
                      <a:schemeClr val="bg1"/>
                    </a:solidFill>
                  </a:tcPr>
                </a:tc>
                <a:extLst>
                  <a:ext uri="{0D108BD9-81ED-4DB2-BD59-A6C34878D82A}">
                    <a16:rowId xmlns:a16="http://schemas.microsoft.com/office/drawing/2014/main" val="749046208"/>
                  </a:ext>
                </a:extLst>
              </a:tr>
            </a:tbl>
          </a:graphicData>
        </a:graphic>
      </p:graphicFrame>
      <p:sp>
        <p:nvSpPr>
          <p:cNvPr id="2" name="TextBox 1">
            <a:extLst>
              <a:ext uri="{FF2B5EF4-FFF2-40B4-BE49-F238E27FC236}">
                <a16:creationId xmlns:a16="http://schemas.microsoft.com/office/drawing/2014/main" id="{82AEBD6C-5022-509F-976B-51DC6674E65D}"/>
              </a:ext>
            </a:extLst>
          </p:cNvPr>
          <p:cNvSpPr txBox="1"/>
          <p:nvPr/>
        </p:nvSpPr>
        <p:spPr>
          <a:xfrm>
            <a:off x="8885642" y="5525882"/>
            <a:ext cx="2515979" cy="369332"/>
          </a:xfrm>
          <a:prstGeom prst="rect">
            <a:avLst/>
          </a:prstGeom>
          <a:noFill/>
        </p:spPr>
        <p:txBody>
          <a:bodyPr wrap="square" rtlCol="0">
            <a:spAutoFit/>
          </a:bodyPr>
          <a:lstStyle/>
          <a:p>
            <a:r>
              <a:rPr lang="en-IE" dirty="0"/>
              <a:t>Source:     </a:t>
            </a:r>
            <a:r>
              <a:rPr lang="en-IE" dirty="0">
                <a:hlinkClick r:id="rId3"/>
              </a:rPr>
              <a:t>Reuters</a:t>
            </a:r>
            <a:endParaRPr lang="en-IE" dirty="0"/>
          </a:p>
        </p:txBody>
      </p:sp>
      <p:sp>
        <p:nvSpPr>
          <p:cNvPr id="3" name="TextBox 2">
            <a:extLst>
              <a:ext uri="{FF2B5EF4-FFF2-40B4-BE49-F238E27FC236}">
                <a16:creationId xmlns:a16="http://schemas.microsoft.com/office/drawing/2014/main" id="{95119FA4-2E7E-A802-3917-22D0479E159B}"/>
              </a:ext>
            </a:extLst>
          </p:cNvPr>
          <p:cNvSpPr txBox="1"/>
          <p:nvPr/>
        </p:nvSpPr>
        <p:spPr>
          <a:xfrm>
            <a:off x="772097" y="6462353"/>
            <a:ext cx="2575249" cy="276999"/>
          </a:xfrm>
          <a:prstGeom prst="rect">
            <a:avLst/>
          </a:prstGeom>
          <a:noFill/>
        </p:spPr>
        <p:txBody>
          <a:bodyPr wrap="square" rtlCol="0">
            <a:spAutoFit/>
          </a:bodyPr>
          <a:lstStyle/>
          <a:p>
            <a:r>
              <a:rPr lang="en-IE" sz="1200" dirty="0"/>
              <a:t>* </a:t>
            </a:r>
            <a:r>
              <a:rPr lang="en-IE" sz="1200" dirty="0">
                <a:hlinkClick r:id="rId4"/>
              </a:rPr>
              <a:t>Ryanair Investor Results May 2026</a:t>
            </a:r>
            <a:endParaRPr lang="en-IE" sz="1200" dirty="0"/>
          </a:p>
        </p:txBody>
      </p:sp>
    </p:spTree>
    <p:extLst>
      <p:ext uri="{BB962C8B-B14F-4D97-AF65-F5344CB8AC3E}">
        <p14:creationId xmlns:p14="http://schemas.microsoft.com/office/powerpoint/2010/main" val="1778888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07F50-A809-F196-0E48-7DEFC09E48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D61E408-1023-70B2-AA4D-528BD4654814}"/>
              </a:ext>
            </a:extLst>
          </p:cNvPr>
          <p:cNvSpPr>
            <a:spLocks noGrp="1"/>
          </p:cNvSpPr>
          <p:nvPr>
            <p:ph type="body" sz="quarter" idx="20"/>
          </p:nvPr>
        </p:nvSpPr>
        <p:spPr>
          <a:xfrm>
            <a:off x="121433" y="122816"/>
            <a:ext cx="3679417" cy="362069"/>
          </a:xfrm>
        </p:spPr>
        <p:txBody>
          <a:bodyPr/>
          <a:lstStyle/>
          <a:p>
            <a:r>
              <a:rPr lang="en-GB" dirty="0"/>
              <a:t>Financial Resilience &amp; Sustainability</a:t>
            </a:r>
            <a:endParaRPr lang="en-IE" dirty="0"/>
          </a:p>
        </p:txBody>
      </p:sp>
      <p:pic>
        <p:nvPicPr>
          <p:cNvPr id="6" name="Picture 5" descr="The image shows a line graph depicting the average number of seats per flight over a period from January 2012 to December 2026, with data points for specific months and years, including projections for future schedules.&#10;&#10;AI-generated content may be incorrect.">
            <a:extLst>
              <a:ext uri="{FF2B5EF4-FFF2-40B4-BE49-F238E27FC236}">
                <a16:creationId xmlns:a16="http://schemas.microsoft.com/office/drawing/2014/main" id="{F077C3AA-45EF-7E70-C174-364FA35BD59C}"/>
              </a:ext>
            </a:extLst>
          </p:cNvPr>
          <p:cNvPicPr>
            <a:picLocks noChangeAspect="1"/>
          </p:cNvPicPr>
          <p:nvPr/>
        </p:nvPicPr>
        <p:blipFill>
          <a:blip r:embed="rId3"/>
          <a:stretch>
            <a:fillRect/>
          </a:stretch>
        </p:blipFill>
        <p:spPr>
          <a:xfrm>
            <a:off x="1255671" y="1722922"/>
            <a:ext cx="10936329" cy="5087891"/>
          </a:xfrm>
          <a:prstGeom prst="rect">
            <a:avLst/>
          </a:prstGeom>
        </p:spPr>
      </p:pic>
      <p:sp>
        <p:nvSpPr>
          <p:cNvPr id="4" name="Text Placeholder 3">
            <a:extLst>
              <a:ext uri="{FF2B5EF4-FFF2-40B4-BE49-F238E27FC236}">
                <a16:creationId xmlns:a16="http://schemas.microsoft.com/office/drawing/2014/main" id="{6111FBB4-E384-C368-6993-6FE46F844EBF}"/>
              </a:ext>
            </a:extLst>
          </p:cNvPr>
          <p:cNvSpPr>
            <a:spLocks noGrp="1"/>
          </p:cNvSpPr>
          <p:nvPr>
            <p:ph type="body" sz="quarter" idx="21"/>
          </p:nvPr>
        </p:nvSpPr>
        <p:spPr>
          <a:xfrm>
            <a:off x="229425" y="607421"/>
            <a:ext cx="7672251" cy="1483521"/>
          </a:xfrm>
        </p:spPr>
        <p:txBody>
          <a:bodyPr/>
          <a:lstStyle/>
          <a:p>
            <a:pPr marL="342900" indent="-342900">
              <a:buFont typeface="Arial" panose="020B0604020202020204" pitchFamily="34" charset="0"/>
              <a:buChar char="•"/>
            </a:pPr>
            <a:r>
              <a:rPr lang="en-GB" dirty="0"/>
              <a:t>Fleet renewal: larger, more fuel-efficient aircraft</a:t>
            </a:r>
          </a:p>
          <a:p>
            <a:pPr marL="342900" indent="-342900">
              <a:buFont typeface="Arial" panose="020B0604020202020204" pitchFamily="34" charset="0"/>
              <a:buChar char="•"/>
            </a:pPr>
            <a:r>
              <a:rPr lang="en-GB" dirty="0"/>
              <a:t>Operations: minimising ground fuel burn &amp; routing decisions</a:t>
            </a:r>
          </a:p>
          <a:p>
            <a:pPr marL="342900" indent="-342900">
              <a:buFont typeface="Arial" panose="020B0604020202020204" pitchFamily="34" charset="0"/>
              <a:buChar char="•"/>
            </a:pPr>
            <a:r>
              <a:rPr lang="en-GB" dirty="0"/>
              <a:t>Direct routings Vs connections in US market</a:t>
            </a:r>
            <a:endParaRPr lang="en-IE" dirty="0"/>
          </a:p>
        </p:txBody>
      </p:sp>
      <p:sp>
        <p:nvSpPr>
          <p:cNvPr id="3" name="Title 2">
            <a:extLst>
              <a:ext uri="{FF2B5EF4-FFF2-40B4-BE49-F238E27FC236}">
                <a16:creationId xmlns:a16="http://schemas.microsoft.com/office/drawing/2014/main" id="{1E66BE8B-E27C-18AD-93C8-F9AF11E861AC}"/>
              </a:ext>
            </a:extLst>
          </p:cNvPr>
          <p:cNvSpPr>
            <a:spLocks noGrp="1"/>
          </p:cNvSpPr>
          <p:nvPr>
            <p:ph type="ctrTitle"/>
          </p:nvPr>
        </p:nvSpPr>
        <p:spPr>
          <a:xfrm>
            <a:off x="7355628" y="383738"/>
            <a:ext cx="3937926" cy="965443"/>
          </a:xfrm>
        </p:spPr>
        <p:txBody>
          <a:bodyPr>
            <a:noAutofit/>
          </a:bodyPr>
          <a:lstStyle/>
          <a:p>
            <a:r>
              <a:rPr lang="en-IE" sz="3100" dirty="0"/>
              <a:t>Responses to Jet Fuel Price Volatility</a:t>
            </a:r>
          </a:p>
        </p:txBody>
      </p:sp>
      <p:pic>
        <p:nvPicPr>
          <p:cNvPr id="9" name="Picture 8" descr="The image depicts the logo of the European Parliament, featuring a circular motif with a stylized EU symbol.&#10;&#10;AI-generated content may be incorrect.">
            <a:extLst>
              <a:ext uri="{FF2B5EF4-FFF2-40B4-BE49-F238E27FC236}">
                <a16:creationId xmlns:a16="http://schemas.microsoft.com/office/drawing/2014/main" id="{2890B182-5AA2-02F3-F062-9F5B56979CF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45277" y="6264319"/>
            <a:ext cx="1811291" cy="641230"/>
          </a:xfrm>
          <a:prstGeom prst="rect">
            <a:avLst/>
          </a:prstGeom>
        </p:spPr>
      </p:pic>
      <p:sp>
        <p:nvSpPr>
          <p:cNvPr id="7" name="TextBox 6">
            <a:extLst>
              <a:ext uri="{FF2B5EF4-FFF2-40B4-BE49-F238E27FC236}">
                <a16:creationId xmlns:a16="http://schemas.microsoft.com/office/drawing/2014/main" id="{8FDB6506-8229-AB8A-55D6-6A45C6D5D9CB}"/>
              </a:ext>
            </a:extLst>
          </p:cNvPr>
          <p:cNvSpPr txBox="1"/>
          <p:nvPr/>
        </p:nvSpPr>
        <p:spPr>
          <a:xfrm>
            <a:off x="2543139" y="6458185"/>
            <a:ext cx="3800723" cy="276999"/>
          </a:xfrm>
          <a:prstGeom prst="rect">
            <a:avLst/>
          </a:prstGeom>
          <a:noFill/>
        </p:spPr>
        <p:txBody>
          <a:bodyPr wrap="square" rtlCol="0">
            <a:spAutoFit/>
          </a:bodyPr>
          <a:lstStyle/>
          <a:p>
            <a:r>
              <a:rPr lang="en-IE" sz="1200" dirty="0"/>
              <a:t>Data Source: Cirium SRS Analyser</a:t>
            </a:r>
          </a:p>
        </p:txBody>
      </p:sp>
    </p:spTree>
    <p:extLst>
      <p:ext uri="{BB962C8B-B14F-4D97-AF65-F5344CB8AC3E}">
        <p14:creationId xmlns:p14="http://schemas.microsoft.com/office/powerpoint/2010/main" val="2698901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25C58-EAF6-8EE1-6D10-B2BACF145BB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1023DFD-9155-7E62-D9FE-A570CB1D0B64}"/>
              </a:ext>
            </a:extLst>
          </p:cNvPr>
          <p:cNvSpPr>
            <a:spLocks noGrp="1"/>
          </p:cNvSpPr>
          <p:nvPr>
            <p:ph type="body" sz="quarter" idx="20"/>
          </p:nvPr>
        </p:nvSpPr>
        <p:spPr>
          <a:xfrm>
            <a:off x="121433" y="122816"/>
            <a:ext cx="3679417" cy="362069"/>
          </a:xfrm>
        </p:spPr>
        <p:txBody>
          <a:bodyPr/>
          <a:lstStyle/>
          <a:p>
            <a:r>
              <a:rPr lang="en-GB" dirty="0"/>
              <a:t>Financial Resilience &amp; Sustainability</a:t>
            </a:r>
            <a:endParaRPr lang="en-IE" dirty="0"/>
          </a:p>
        </p:txBody>
      </p:sp>
      <p:sp>
        <p:nvSpPr>
          <p:cNvPr id="4" name="Text Placeholder 3">
            <a:extLst>
              <a:ext uri="{FF2B5EF4-FFF2-40B4-BE49-F238E27FC236}">
                <a16:creationId xmlns:a16="http://schemas.microsoft.com/office/drawing/2014/main" id="{D2F8E18A-3A3E-3FF8-6B4C-C3113ED67994}"/>
              </a:ext>
            </a:extLst>
          </p:cNvPr>
          <p:cNvSpPr>
            <a:spLocks noGrp="1"/>
          </p:cNvSpPr>
          <p:nvPr>
            <p:ph type="body" sz="quarter" idx="21"/>
          </p:nvPr>
        </p:nvSpPr>
        <p:spPr>
          <a:xfrm>
            <a:off x="229426" y="607421"/>
            <a:ext cx="6562360" cy="1483521"/>
          </a:xfrm>
        </p:spPr>
        <p:txBody>
          <a:bodyPr/>
          <a:lstStyle/>
          <a:p>
            <a:pPr marL="342900" indent="-342900">
              <a:buFont typeface="Arial" panose="020B0604020202020204" pitchFamily="34" charset="0"/>
              <a:buChar char="•"/>
            </a:pPr>
            <a:r>
              <a:rPr lang="en-GB" dirty="0"/>
              <a:t>Direct routings Vs connections in US market</a:t>
            </a:r>
            <a:endParaRPr lang="en-IE" dirty="0"/>
          </a:p>
        </p:txBody>
      </p:sp>
      <p:sp>
        <p:nvSpPr>
          <p:cNvPr id="3" name="Title 2">
            <a:extLst>
              <a:ext uri="{FF2B5EF4-FFF2-40B4-BE49-F238E27FC236}">
                <a16:creationId xmlns:a16="http://schemas.microsoft.com/office/drawing/2014/main" id="{907B52F8-FF72-0F3A-C40F-A759EA11CDCD}"/>
              </a:ext>
            </a:extLst>
          </p:cNvPr>
          <p:cNvSpPr>
            <a:spLocks noGrp="1"/>
          </p:cNvSpPr>
          <p:nvPr>
            <p:ph type="ctrTitle"/>
          </p:nvPr>
        </p:nvSpPr>
        <p:spPr>
          <a:xfrm>
            <a:off x="8191762" y="1526377"/>
            <a:ext cx="3707750" cy="965443"/>
          </a:xfrm>
        </p:spPr>
        <p:txBody>
          <a:bodyPr>
            <a:noAutofit/>
          </a:bodyPr>
          <a:lstStyle/>
          <a:p>
            <a:r>
              <a:rPr lang="en-IE" sz="3100" dirty="0"/>
              <a:t>European Market:</a:t>
            </a:r>
            <a:br>
              <a:rPr lang="en-IE" sz="3100" dirty="0"/>
            </a:br>
            <a:r>
              <a:rPr lang="en-IE" sz="3100" dirty="0"/>
              <a:t>Spatially dispersed relative to Asia, North America, USA</a:t>
            </a:r>
            <a:br>
              <a:rPr lang="en-IE" sz="3100" dirty="0"/>
            </a:br>
            <a:br>
              <a:rPr lang="en-IE" sz="3100" dirty="0"/>
            </a:br>
            <a:r>
              <a:rPr lang="en-IE" sz="3100" dirty="0"/>
              <a:t>Direct connections between EU states and cities</a:t>
            </a:r>
          </a:p>
        </p:txBody>
      </p:sp>
      <p:graphicFrame>
        <p:nvGraphicFramePr>
          <p:cNvPr id="5" name="Table 4">
            <a:extLst>
              <a:ext uri="{FF2B5EF4-FFF2-40B4-BE49-F238E27FC236}">
                <a16:creationId xmlns:a16="http://schemas.microsoft.com/office/drawing/2014/main" id="{8779E77F-F93B-3F9B-5548-ACE81716495A}"/>
              </a:ext>
            </a:extLst>
          </p:cNvPr>
          <p:cNvGraphicFramePr>
            <a:graphicFrameLocks noGrp="1"/>
          </p:cNvGraphicFramePr>
          <p:nvPr>
            <p:extLst>
              <p:ext uri="{D42A27DB-BD31-4B8C-83A1-F6EECF244321}">
                <p14:modId xmlns:p14="http://schemas.microsoft.com/office/powerpoint/2010/main" val="2866035749"/>
              </p:ext>
            </p:extLst>
          </p:nvPr>
        </p:nvGraphicFramePr>
        <p:xfrm>
          <a:off x="485730" y="1158341"/>
          <a:ext cx="7125862" cy="3551157"/>
        </p:xfrm>
        <a:graphic>
          <a:graphicData uri="http://schemas.openxmlformats.org/drawingml/2006/table">
            <a:tbl>
              <a:tblPr firstRow="1">
                <a:tableStyleId>{5C22544A-7EE6-4342-B048-85BDC9FD1C3A}</a:tableStyleId>
              </a:tblPr>
              <a:tblGrid>
                <a:gridCol w="1948519">
                  <a:extLst>
                    <a:ext uri="{9D8B030D-6E8A-4147-A177-3AD203B41FA5}">
                      <a16:colId xmlns:a16="http://schemas.microsoft.com/office/drawing/2014/main" val="3348424415"/>
                    </a:ext>
                  </a:extLst>
                </a:gridCol>
                <a:gridCol w="1265572">
                  <a:extLst>
                    <a:ext uri="{9D8B030D-6E8A-4147-A177-3AD203B41FA5}">
                      <a16:colId xmlns:a16="http://schemas.microsoft.com/office/drawing/2014/main" val="1673611961"/>
                    </a:ext>
                  </a:extLst>
                </a:gridCol>
                <a:gridCol w="1100186">
                  <a:extLst>
                    <a:ext uri="{9D8B030D-6E8A-4147-A177-3AD203B41FA5}">
                      <a16:colId xmlns:a16="http://schemas.microsoft.com/office/drawing/2014/main" val="795479340"/>
                    </a:ext>
                  </a:extLst>
                </a:gridCol>
                <a:gridCol w="1930239">
                  <a:extLst>
                    <a:ext uri="{9D8B030D-6E8A-4147-A177-3AD203B41FA5}">
                      <a16:colId xmlns:a16="http://schemas.microsoft.com/office/drawing/2014/main" val="1783240780"/>
                    </a:ext>
                  </a:extLst>
                </a:gridCol>
                <a:gridCol w="881346">
                  <a:extLst>
                    <a:ext uri="{9D8B030D-6E8A-4147-A177-3AD203B41FA5}">
                      <a16:colId xmlns:a16="http://schemas.microsoft.com/office/drawing/2014/main" val="873474247"/>
                    </a:ext>
                  </a:extLst>
                </a:gridCol>
              </a:tblGrid>
              <a:tr h="512086">
                <a:tc>
                  <a:txBody>
                    <a:bodyPr/>
                    <a:lstStyle/>
                    <a:p>
                      <a:pPr algn="ctr" fontAlgn="b">
                        <a:buNone/>
                      </a:pPr>
                      <a:r>
                        <a:rPr lang="en-GB" sz="3600" b="1" i="0" u="none" strike="noStrike" dirty="0">
                          <a:solidFill>
                            <a:srgbClr val="0C4DA2"/>
                          </a:solidFill>
                          <a:effectLst/>
                          <a:latin typeface="EuropeaEco" panose="020B0604020202020204" charset="0"/>
                          <a:ea typeface="EuropeaEco" panose="020B0604020202020204" charset="0"/>
                        </a:rPr>
                        <a:t>2025</a:t>
                      </a:r>
                      <a:endParaRPr lang="en-IE" sz="3600" b="1" i="0" u="none" strike="noStrike" dirty="0">
                        <a:solidFill>
                          <a:srgbClr val="0C4DA2"/>
                        </a:solidFill>
                        <a:effectLst/>
                        <a:latin typeface="EuropeaEco" panose="020B0604020202020204" charset="0"/>
                        <a:ea typeface="EuropeaEco" panose="020B0604020202020204" charset="0"/>
                      </a:endParaRPr>
                    </a:p>
                  </a:txBody>
                  <a:tcPr marL="6350" marR="6350" marT="6350" marB="0" anchor="ctr">
                    <a:lnB w="9525" cap="flat" cmpd="sng" algn="ctr">
                      <a:solidFill>
                        <a:schemeClr val="accent1"/>
                      </a:solidFill>
                      <a:prstDash val="solid"/>
                      <a:round/>
                      <a:headEnd type="none" w="med" len="med"/>
                      <a:tailEnd type="none" w="med" len="med"/>
                    </a:lnB>
                    <a:solidFill>
                      <a:schemeClr val="bg1"/>
                    </a:solidFill>
                  </a:tcPr>
                </a:tc>
                <a:tc>
                  <a:txBody>
                    <a:bodyPr/>
                    <a:lstStyle/>
                    <a:p>
                      <a:pPr algn="ctr" fontAlgn="b">
                        <a:buNone/>
                      </a:pPr>
                      <a:r>
                        <a:rPr lang="en-IE" sz="2000" b="0" i="0" u="none" strike="noStrike" dirty="0">
                          <a:solidFill>
                            <a:srgbClr val="000000"/>
                          </a:solidFill>
                          <a:effectLst/>
                          <a:latin typeface="EuropeaEco" panose="020B0604020202020204" charset="0"/>
                          <a:ea typeface="EuropeaEco" panose="020B0604020202020204" charset="0"/>
                        </a:rPr>
                        <a:t>Routes</a:t>
                      </a:r>
                    </a:p>
                  </a:txBody>
                  <a:tcPr marL="6350" marR="6350" marT="6350" marB="0" anchor="ctr">
                    <a:lnB w="9525" cap="flat" cmpd="sng" algn="ctr">
                      <a:solidFill>
                        <a:schemeClr val="accent1"/>
                      </a:solidFill>
                      <a:prstDash val="solid"/>
                      <a:round/>
                      <a:headEnd type="none" w="med" len="med"/>
                      <a:tailEnd type="none" w="med" len="med"/>
                    </a:lnB>
                    <a:solidFill>
                      <a:schemeClr val="bg1"/>
                    </a:solidFill>
                  </a:tcPr>
                </a:tc>
                <a:tc>
                  <a:txBody>
                    <a:bodyPr/>
                    <a:lstStyle/>
                    <a:p>
                      <a:pPr algn="ctr" fontAlgn="b">
                        <a:buNone/>
                      </a:pPr>
                      <a:r>
                        <a:rPr lang="en-IE" sz="2000" b="0" i="0" u="none" strike="noStrike">
                          <a:solidFill>
                            <a:srgbClr val="000000"/>
                          </a:solidFill>
                          <a:effectLst/>
                          <a:latin typeface="EuropeaEco" panose="020B0604020202020204" charset="0"/>
                          <a:ea typeface="EuropeaEco" panose="020B0604020202020204" charset="0"/>
                        </a:rPr>
                        <a:t>Airports</a:t>
                      </a:r>
                    </a:p>
                  </a:txBody>
                  <a:tcPr marL="6350" marR="6350" marT="6350" marB="0" anchor="ctr">
                    <a:lnB w="9525" cap="flat" cmpd="sng" algn="ctr">
                      <a:solidFill>
                        <a:schemeClr val="accent1"/>
                      </a:solidFill>
                      <a:prstDash val="solid"/>
                      <a:round/>
                      <a:headEnd type="none" w="med" len="med"/>
                      <a:tailEnd type="none" w="med" len="med"/>
                    </a:lnB>
                    <a:solidFill>
                      <a:schemeClr val="bg1"/>
                    </a:solidFill>
                  </a:tcPr>
                </a:tc>
                <a:tc>
                  <a:txBody>
                    <a:bodyPr/>
                    <a:lstStyle/>
                    <a:p>
                      <a:pPr algn="ctr" fontAlgn="b">
                        <a:buNone/>
                      </a:pPr>
                      <a:r>
                        <a:rPr lang="en-IE" sz="2000" b="0" i="0" u="none" strike="noStrike" dirty="0">
                          <a:solidFill>
                            <a:srgbClr val="000000"/>
                          </a:solidFill>
                          <a:effectLst/>
                          <a:latin typeface="EuropeaEco" panose="020B0604020202020204" charset="0"/>
                          <a:ea typeface="EuropeaEco" panose="020B0604020202020204" charset="0"/>
                        </a:rPr>
                        <a:t>Max No. Routes</a:t>
                      </a:r>
                    </a:p>
                  </a:txBody>
                  <a:tcPr marL="6350" marR="6350" marT="6350" marB="0" anchor="ctr">
                    <a:lnB w="9525" cap="flat" cmpd="sng" algn="ctr">
                      <a:solidFill>
                        <a:schemeClr val="accent1"/>
                      </a:solidFill>
                      <a:prstDash val="solid"/>
                      <a:round/>
                      <a:headEnd type="none" w="med" len="med"/>
                      <a:tailEnd type="none" w="med" len="med"/>
                    </a:lnB>
                    <a:solidFill>
                      <a:schemeClr val="bg1"/>
                    </a:solidFill>
                  </a:tcPr>
                </a:tc>
                <a:tc>
                  <a:txBody>
                    <a:bodyPr/>
                    <a:lstStyle/>
                    <a:p>
                      <a:pPr algn="ctr" fontAlgn="b">
                        <a:buNone/>
                      </a:pPr>
                      <a:r>
                        <a:rPr lang="en-IE" sz="2000" b="0" i="0" u="none" strike="noStrike">
                          <a:solidFill>
                            <a:srgbClr val="000000"/>
                          </a:solidFill>
                          <a:effectLst/>
                          <a:latin typeface="EuropeaEco" panose="020B0604020202020204" charset="0"/>
                          <a:ea typeface="EuropeaEco" panose="020B0604020202020204" charset="0"/>
                        </a:rPr>
                        <a:t>%</a:t>
                      </a:r>
                    </a:p>
                  </a:txBody>
                  <a:tcPr marL="6350" marR="6350" marT="6350" marB="0" anchor="ctr">
                    <a:lnB w="952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799860970"/>
                  </a:ext>
                </a:extLst>
              </a:tr>
              <a:tr h="428863">
                <a:tc>
                  <a:txBody>
                    <a:bodyPr/>
                    <a:lstStyle/>
                    <a:p>
                      <a:pPr algn="ctr" fontAlgn="b">
                        <a:buNone/>
                      </a:pPr>
                      <a:r>
                        <a:rPr lang="en-IE" sz="2000" b="1" i="0" u="none" strike="noStrike" dirty="0">
                          <a:solidFill>
                            <a:srgbClr val="000000"/>
                          </a:solidFill>
                          <a:effectLst/>
                          <a:latin typeface="EuropeaEco" panose="020B0604020202020204" charset="0"/>
                          <a:ea typeface="EuropeaEco" panose="020B0604020202020204" charset="0"/>
                        </a:rPr>
                        <a:t>EU27</a:t>
                      </a:r>
                    </a:p>
                  </a:txBody>
                  <a:tcPr marL="6350" marR="6350" marT="6350" marB="0" anchor="ctr">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algn="ctr" fontAlgn="b">
                        <a:buNone/>
                      </a:pPr>
                      <a:r>
                        <a:rPr lang="en-IE" sz="2400" b="1" i="0" u="none" strike="noStrike" dirty="0">
                          <a:solidFill>
                            <a:srgbClr val="0C4DA2"/>
                          </a:solidFill>
                          <a:effectLst/>
                          <a:latin typeface="EuropeaEco" panose="020B0604020202020204" charset="0"/>
                          <a:ea typeface="EuropeaEco" panose="020B0604020202020204" charset="0"/>
                        </a:rPr>
                        <a:t>12,642</a:t>
                      </a:r>
                    </a:p>
                  </a:txBody>
                  <a:tcPr marL="6350" marR="6350" marT="6350" marB="0" anchor="ctr">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algn="ctr" fontAlgn="b">
                        <a:buNone/>
                      </a:pPr>
                      <a:r>
                        <a:rPr lang="en-IE" sz="2000" b="1" i="0" u="none" strike="noStrike" dirty="0">
                          <a:solidFill>
                            <a:srgbClr val="000000"/>
                          </a:solidFill>
                          <a:effectLst/>
                          <a:latin typeface="EuropeaEco" panose="020B0604020202020204" charset="0"/>
                          <a:ea typeface="EuropeaEco" panose="020B0604020202020204" charset="0"/>
                        </a:rPr>
                        <a:t>375</a:t>
                      </a:r>
                    </a:p>
                  </a:txBody>
                  <a:tcPr marL="6350" marR="6350" marT="635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algn="ctr" fontAlgn="b">
                        <a:buNone/>
                      </a:pPr>
                      <a:r>
                        <a:rPr lang="en-IE" sz="2000" b="1" i="0" u="none" strike="noStrike" dirty="0">
                          <a:solidFill>
                            <a:srgbClr val="000000"/>
                          </a:solidFill>
                          <a:effectLst/>
                          <a:latin typeface="EuropeaEco" panose="020B0604020202020204" charset="0"/>
                          <a:ea typeface="EuropeaEco" panose="020B0604020202020204" charset="0"/>
                        </a:rPr>
                        <a:t>70,125</a:t>
                      </a:r>
                    </a:p>
                  </a:txBody>
                  <a:tcPr marL="6350" marR="6350" marT="635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algn="ctr" fontAlgn="b">
                        <a:buNone/>
                      </a:pPr>
                      <a:r>
                        <a:rPr lang="en-IE" sz="2000" b="1" i="0" u="none" strike="noStrike">
                          <a:solidFill>
                            <a:srgbClr val="000000"/>
                          </a:solidFill>
                          <a:effectLst/>
                          <a:latin typeface="EuropeaEco" panose="020B0604020202020204" charset="0"/>
                          <a:ea typeface="EuropeaEco" panose="020B0604020202020204" charset="0"/>
                        </a:rPr>
                        <a:t>18%</a:t>
                      </a:r>
                    </a:p>
                  </a:txBody>
                  <a:tcPr marL="6350" marR="6350" marT="635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269260947"/>
                  </a:ext>
                </a:extLst>
              </a:tr>
              <a:tr h="641826">
                <a:tc>
                  <a:txBody>
                    <a:bodyPr/>
                    <a:lstStyle/>
                    <a:p>
                      <a:pPr algn="ctr" fontAlgn="b">
                        <a:buNone/>
                      </a:pPr>
                      <a:r>
                        <a:rPr lang="en-IE" sz="2000" b="1" i="0" u="none" strike="noStrike" dirty="0">
                          <a:solidFill>
                            <a:srgbClr val="000000"/>
                          </a:solidFill>
                          <a:effectLst/>
                          <a:latin typeface="EuropeaEco" panose="020B0604020202020204" charset="0"/>
                          <a:ea typeface="EuropeaEco" panose="020B0604020202020204" charset="0"/>
                        </a:rPr>
                        <a:t>ECAA</a:t>
                      </a:r>
                    </a:p>
                  </a:txBody>
                  <a:tcPr marL="6350" marR="6350" marT="6350" marB="0" anchor="ctr">
                    <a:lnR w="9525" cap="flat" cmpd="sng" algn="ctr">
                      <a:solidFill>
                        <a:schemeClr val="accent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algn="ctr" fontAlgn="b">
                        <a:buNone/>
                      </a:pPr>
                      <a:r>
                        <a:rPr lang="en-IE" sz="2400" b="1" i="0" u="none" strike="noStrike" dirty="0">
                          <a:solidFill>
                            <a:srgbClr val="0C4DA2"/>
                          </a:solidFill>
                          <a:effectLst/>
                          <a:latin typeface="EuropeaEco" panose="020B0604020202020204" charset="0"/>
                          <a:ea typeface="EuropeaEco" panose="020B0604020202020204" charset="0"/>
                        </a:rPr>
                        <a:t>15,782</a:t>
                      </a:r>
                    </a:p>
                  </a:txBody>
                  <a:tcPr marL="6350" marR="6350" marT="6350" marB="0" anchor="ctr">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algn="ctr" fontAlgn="b">
                        <a:buNone/>
                      </a:pPr>
                      <a:r>
                        <a:rPr lang="en-IE" sz="2000" b="1" i="0" u="none" strike="noStrike" dirty="0">
                          <a:solidFill>
                            <a:srgbClr val="000000"/>
                          </a:solidFill>
                          <a:effectLst/>
                          <a:latin typeface="EuropeaEco" panose="020B0604020202020204" charset="0"/>
                          <a:ea typeface="EuropeaEco" panose="020B0604020202020204" charset="0"/>
                        </a:rPr>
                        <a:t>504</a:t>
                      </a:r>
                    </a:p>
                  </a:txBody>
                  <a:tcPr marL="6350" marR="6350" marT="635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algn="ctr" fontAlgn="b">
                        <a:buNone/>
                      </a:pPr>
                      <a:r>
                        <a:rPr lang="en-IE" sz="2000" b="1" i="0" u="none" strike="noStrike" dirty="0">
                          <a:solidFill>
                            <a:srgbClr val="000000"/>
                          </a:solidFill>
                          <a:effectLst/>
                          <a:latin typeface="EuropeaEco" panose="020B0604020202020204" charset="0"/>
                          <a:ea typeface="EuropeaEco" panose="020B0604020202020204" charset="0"/>
                        </a:rPr>
                        <a:t>126,756</a:t>
                      </a:r>
                    </a:p>
                  </a:txBody>
                  <a:tcPr marL="6350" marR="6350" marT="635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algn="ctr" fontAlgn="b">
                        <a:buNone/>
                      </a:pPr>
                      <a:r>
                        <a:rPr lang="en-IE" sz="2000" b="1" i="0" u="none" strike="noStrike" dirty="0">
                          <a:solidFill>
                            <a:srgbClr val="000000"/>
                          </a:solidFill>
                          <a:effectLst/>
                          <a:latin typeface="EuropeaEco" panose="020B0604020202020204" charset="0"/>
                          <a:ea typeface="EuropeaEco" panose="020B0604020202020204" charset="0"/>
                        </a:rPr>
                        <a:t>12%</a:t>
                      </a:r>
                    </a:p>
                  </a:txBody>
                  <a:tcPr marL="6350" marR="6350" marT="635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266333245"/>
                  </a:ext>
                </a:extLst>
              </a:tr>
              <a:tr h="641826">
                <a:tc>
                  <a:txBody>
                    <a:bodyPr/>
                    <a:lstStyle/>
                    <a:p>
                      <a:pPr algn="ctr" fontAlgn="b">
                        <a:buNone/>
                      </a:pPr>
                      <a:r>
                        <a:rPr lang="en-IE" sz="2000" b="0" i="0" u="none" strike="noStrike" dirty="0">
                          <a:solidFill>
                            <a:srgbClr val="000000"/>
                          </a:solidFill>
                          <a:effectLst/>
                          <a:latin typeface="EuropeaEco" panose="020B0604020202020204" charset="0"/>
                          <a:ea typeface="EuropeaEco" panose="020B0604020202020204" charset="0"/>
                        </a:rPr>
                        <a:t>Asia</a:t>
                      </a:r>
                    </a:p>
                  </a:txBody>
                  <a:tcPr marL="6350" marR="6350" marT="6350" marB="0" anchor="ctr">
                    <a:lnR w="9525" cap="flat" cmpd="sng" algn="ctr">
                      <a:solidFill>
                        <a:schemeClr val="accent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algn="ctr" fontAlgn="b">
                        <a:buNone/>
                      </a:pPr>
                      <a:r>
                        <a:rPr lang="en-IE" sz="2400" b="0" i="0" u="none" strike="noStrike" dirty="0">
                          <a:solidFill>
                            <a:srgbClr val="0C4DA2"/>
                          </a:solidFill>
                          <a:effectLst/>
                          <a:latin typeface="EuropeaEco" panose="020B0604020202020204" charset="0"/>
                          <a:ea typeface="EuropeaEco" panose="020B0604020202020204" charset="0"/>
                        </a:rPr>
                        <a:t>15,034</a:t>
                      </a:r>
                    </a:p>
                  </a:txBody>
                  <a:tcPr marL="6350" marR="6350" marT="6350" marB="0" anchor="ctr">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algn="ctr" fontAlgn="b">
                        <a:buNone/>
                      </a:pPr>
                      <a:r>
                        <a:rPr lang="en-IE" sz="2000" b="0" i="0" u="none" strike="noStrike" dirty="0">
                          <a:solidFill>
                            <a:srgbClr val="000000"/>
                          </a:solidFill>
                          <a:effectLst/>
                          <a:latin typeface="EuropeaEco" panose="020B0604020202020204" charset="0"/>
                          <a:ea typeface="EuropeaEco" panose="020B0604020202020204" charset="0"/>
                        </a:rPr>
                        <a:t>934</a:t>
                      </a:r>
                    </a:p>
                  </a:txBody>
                  <a:tcPr marL="6350" marR="6350" marT="635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algn="ctr" fontAlgn="b">
                        <a:buNone/>
                      </a:pPr>
                      <a:r>
                        <a:rPr lang="en-IE" sz="2000" b="0" i="0" u="none" strike="noStrike" dirty="0">
                          <a:solidFill>
                            <a:srgbClr val="000000"/>
                          </a:solidFill>
                          <a:effectLst/>
                          <a:latin typeface="EuropeaEco" panose="020B0604020202020204" charset="0"/>
                          <a:ea typeface="EuropeaEco" panose="020B0604020202020204" charset="0"/>
                        </a:rPr>
                        <a:t>435,711</a:t>
                      </a:r>
                    </a:p>
                  </a:txBody>
                  <a:tcPr marL="6350" marR="6350" marT="635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algn="ctr" fontAlgn="b">
                        <a:buNone/>
                      </a:pPr>
                      <a:r>
                        <a:rPr lang="en-IE" sz="2000" b="0" i="0" u="none" strike="noStrike">
                          <a:solidFill>
                            <a:srgbClr val="000000"/>
                          </a:solidFill>
                          <a:effectLst/>
                          <a:latin typeface="EuropeaEco" panose="020B0604020202020204" charset="0"/>
                          <a:ea typeface="EuropeaEco" panose="020B0604020202020204" charset="0"/>
                        </a:rPr>
                        <a:t>3%</a:t>
                      </a:r>
                    </a:p>
                  </a:txBody>
                  <a:tcPr marL="6350" marR="6350" marT="635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421375376"/>
                  </a:ext>
                </a:extLst>
              </a:tr>
              <a:tr h="641826">
                <a:tc>
                  <a:txBody>
                    <a:bodyPr/>
                    <a:lstStyle/>
                    <a:p>
                      <a:pPr algn="ctr" fontAlgn="b">
                        <a:buNone/>
                      </a:pPr>
                      <a:r>
                        <a:rPr lang="en-IE" sz="2000" b="0" i="0" u="none" strike="noStrike" dirty="0">
                          <a:solidFill>
                            <a:srgbClr val="000000"/>
                          </a:solidFill>
                          <a:effectLst/>
                          <a:latin typeface="EuropeaEco" panose="020B0604020202020204" charset="0"/>
                          <a:ea typeface="EuropeaEco" panose="020B0604020202020204" charset="0"/>
                        </a:rPr>
                        <a:t>North America</a:t>
                      </a:r>
                    </a:p>
                  </a:txBody>
                  <a:tcPr marL="6350" marR="6350" marT="6350" marB="0" anchor="ctr">
                    <a:lnR w="9525" cap="flat" cmpd="sng" algn="ctr">
                      <a:solidFill>
                        <a:schemeClr val="accent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algn="ctr" fontAlgn="b">
                        <a:buNone/>
                      </a:pPr>
                      <a:r>
                        <a:rPr lang="en-IE" sz="2400" b="0" i="0" u="none" strike="noStrike" dirty="0">
                          <a:solidFill>
                            <a:srgbClr val="0C4DA2"/>
                          </a:solidFill>
                          <a:effectLst/>
                          <a:latin typeface="EuropeaEco" panose="020B0604020202020204" charset="0"/>
                          <a:ea typeface="EuropeaEco" panose="020B0604020202020204" charset="0"/>
                        </a:rPr>
                        <a:t>11,267</a:t>
                      </a:r>
                    </a:p>
                  </a:txBody>
                  <a:tcPr marL="6350" marR="6350" marT="6350" marB="0" anchor="ctr">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algn="ctr" fontAlgn="b">
                        <a:buNone/>
                      </a:pPr>
                      <a:r>
                        <a:rPr lang="en-IE" sz="2000" b="0" i="0" u="none" strike="noStrike" dirty="0">
                          <a:solidFill>
                            <a:srgbClr val="000000"/>
                          </a:solidFill>
                          <a:effectLst/>
                          <a:latin typeface="EuropeaEco" panose="020B0604020202020204" charset="0"/>
                          <a:ea typeface="EuropeaEco" panose="020B0604020202020204" charset="0"/>
                        </a:rPr>
                        <a:t>969</a:t>
                      </a:r>
                    </a:p>
                  </a:txBody>
                  <a:tcPr marL="6350" marR="6350" marT="635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algn="ctr" fontAlgn="b">
                        <a:buNone/>
                      </a:pPr>
                      <a:r>
                        <a:rPr lang="en-IE" sz="2000" b="0" i="0" u="none" strike="noStrike" dirty="0">
                          <a:solidFill>
                            <a:srgbClr val="000000"/>
                          </a:solidFill>
                          <a:effectLst/>
                          <a:latin typeface="EuropeaEco" panose="020B0604020202020204" charset="0"/>
                          <a:ea typeface="EuropeaEco" panose="020B0604020202020204" charset="0"/>
                        </a:rPr>
                        <a:t>468,996</a:t>
                      </a:r>
                    </a:p>
                  </a:txBody>
                  <a:tcPr marL="6350" marR="6350" marT="635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algn="ctr" fontAlgn="b">
                        <a:buNone/>
                      </a:pPr>
                      <a:r>
                        <a:rPr lang="en-IE" sz="2000" b="0" i="0" u="none" strike="noStrike">
                          <a:solidFill>
                            <a:srgbClr val="000000"/>
                          </a:solidFill>
                          <a:effectLst/>
                          <a:latin typeface="EuropeaEco" panose="020B0604020202020204" charset="0"/>
                          <a:ea typeface="EuropeaEco" panose="020B0604020202020204" charset="0"/>
                        </a:rPr>
                        <a:t>2%</a:t>
                      </a:r>
                    </a:p>
                  </a:txBody>
                  <a:tcPr marL="6350" marR="6350" marT="635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637860688"/>
                  </a:ext>
                </a:extLst>
              </a:tr>
              <a:tr h="641826">
                <a:tc>
                  <a:txBody>
                    <a:bodyPr/>
                    <a:lstStyle/>
                    <a:p>
                      <a:pPr algn="ctr" fontAlgn="b">
                        <a:buNone/>
                      </a:pPr>
                      <a:r>
                        <a:rPr lang="en-IE" sz="2000" b="0" i="0" u="none" strike="noStrike" dirty="0">
                          <a:solidFill>
                            <a:srgbClr val="000000"/>
                          </a:solidFill>
                          <a:effectLst/>
                          <a:latin typeface="EuropeaEco" panose="020B0604020202020204" charset="0"/>
                          <a:ea typeface="EuropeaEco" panose="020B0604020202020204" charset="0"/>
                        </a:rPr>
                        <a:t>USA</a:t>
                      </a:r>
                    </a:p>
                  </a:txBody>
                  <a:tcPr marL="6350" marR="6350" marT="6350" marB="0" anchor="ctr">
                    <a:lnR w="9525" cap="flat" cmpd="sng" algn="ctr">
                      <a:solidFill>
                        <a:schemeClr val="accent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algn="ctr" fontAlgn="b">
                        <a:buNone/>
                      </a:pPr>
                      <a:r>
                        <a:rPr lang="en-IE" sz="2400" b="0" i="0" u="none" strike="noStrike" dirty="0">
                          <a:solidFill>
                            <a:srgbClr val="0C4DA2"/>
                          </a:solidFill>
                          <a:effectLst/>
                          <a:latin typeface="EuropeaEco" panose="020B0604020202020204" charset="0"/>
                          <a:ea typeface="EuropeaEco" panose="020B0604020202020204" charset="0"/>
                        </a:rPr>
                        <a:t>8,411</a:t>
                      </a:r>
                    </a:p>
                  </a:txBody>
                  <a:tcPr marL="6350" marR="6350" marT="6350" marB="0" anchor="ctr">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algn="ctr" fontAlgn="b">
                        <a:buNone/>
                      </a:pPr>
                      <a:r>
                        <a:rPr lang="en-IE" sz="2000" b="0" i="0" u="none" strike="noStrike">
                          <a:solidFill>
                            <a:srgbClr val="000000"/>
                          </a:solidFill>
                          <a:effectLst/>
                          <a:latin typeface="EuropeaEco" panose="020B0604020202020204" charset="0"/>
                          <a:ea typeface="EuropeaEco" panose="020B0604020202020204" charset="0"/>
                        </a:rPr>
                        <a:t>638</a:t>
                      </a:r>
                    </a:p>
                  </a:txBody>
                  <a:tcPr marL="6350" marR="6350" marT="635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algn="ctr" fontAlgn="b">
                        <a:buNone/>
                      </a:pPr>
                      <a:r>
                        <a:rPr lang="en-IE" sz="2000" b="0" i="0" u="none" strike="noStrike" dirty="0">
                          <a:solidFill>
                            <a:srgbClr val="000000"/>
                          </a:solidFill>
                          <a:effectLst/>
                          <a:latin typeface="EuropeaEco" panose="020B0604020202020204" charset="0"/>
                          <a:ea typeface="EuropeaEco" panose="020B0604020202020204" charset="0"/>
                        </a:rPr>
                        <a:t>203,203</a:t>
                      </a:r>
                    </a:p>
                  </a:txBody>
                  <a:tcPr marL="6350" marR="6350" marT="635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algn="ctr" fontAlgn="b">
                        <a:buNone/>
                      </a:pPr>
                      <a:r>
                        <a:rPr lang="en-IE" sz="2000" b="0" i="0" u="none" strike="noStrike" dirty="0">
                          <a:solidFill>
                            <a:srgbClr val="000000"/>
                          </a:solidFill>
                          <a:effectLst/>
                          <a:latin typeface="EuropeaEco" panose="020B0604020202020204" charset="0"/>
                          <a:ea typeface="EuropeaEco" panose="020B0604020202020204" charset="0"/>
                        </a:rPr>
                        <a:t>4%</a:t>
                      </a:r>
                    </a:p>
                  </a:txBody>
                  <a:tcPr marL="6350" marR="6350" marT="635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992681439"/>
                  </a:ext>
                </a:extLst>
              </a:tr>
            </a:tbl>
          </a:graphicData>
        </a:graphic>
      </p:graphicFrame>
      <p:sp>
        <p:nvSpPr>
          <p:cNvPr id="6" name="TextBox 5">
            <a:extLst>
              <a:ext uri="{FF2B5EF4-FFF2-40B4-BE49-F238E27FC236}">
                <a16:creationId xmlns:a16="http://schemas.microsoft.com/office/drawing/2014/main" id="{EFA38488-D971-19EC-9BCE-FC0DBE3B14F3}"/>
              </a:ext>
            </a:extLst>
          </p:cNvPr>
          <p:cNvSpPr txBox="1"/>
          <p:nvPr/>
        </p:nvSpPr>
        <p:spPr>
          <a:xfrm>
            <a:off x="554945" y="4962985"/>
            <a:ext cx="8614279" cy="923330"/>
          </a:xfrm>
          <a:prstGeom prst="rect">
            <a:avLst/>
          </a:prstGeom>
          <a:noFill/>
        </p:spPr>
        <p:txBody>
          <a:bodyPr wrap="square" rtlCol="0">
            <a:spAutoFit/>
          </a:bodyPr>
          <a:lstStyle/>
          <a:p>
            <a:pPr marL="285750" indent="-285750">
              <a:buFont typeface="Arial" panose="020B0604020202020204" pitchFamily="34" charset="0"/>
              <a:buChar char="•"/>
            </a:pPr>
            <a:r>
              <a:rPr lang="en-GB" dirty="0"/>
              <a:t>ECAA Carriers delivering efficient mobility across internal market</a:t>
            </a:r>
          </a:p>
          <a:p>
            <a:pPr marL="285750" indent="-285750">
              <a:buFont typeface="Arial" panose="020B0604020202020204" pitchFamily="34" charset="0"/>
              <a:buChar char="•"/>
            </a:pPr>
            <a:r>
              <a:rPr lang="en-GB" dirty="0"/>
              <a:t>Competitive industry with multiple operators - strategically &amp; economically important</a:t>
            </a:r>
          </a:p>
          <a:p>
            <a:pPr marL="285750" indent="-285750">
              <a:buFont typeface="Arial" panose="020B0604020202020204" pitchFamily="34" charset="0"/>
              <a:buChar char="•"/>
            </a:pPr>
            <a:r>
              <a:rPr lang="en-GB" dirty="0"/>
              <a:t>Risks to single market when mobility curtailed </a:t>
            </a:r>
            <a:endParaRPr lang="en-IE" dirty="0"/>
          </a:p>
        </p:txBody>
      </p:sp>
    </p:spTree>
    <p:extLst>
      <p:ext uri="{BB962C8B-B14F-4D97-AF65-F5344CB8AC3E}">
        <p14:creationId xmlns:p14="http://schemas.microsoft.com/office/powerpoint/2010/main" val="2142720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D0854B-C69C-DB4B-6C5D-94EA8BE2300C}"/>
              </a:ext>
            </a:extLst>
          </p:cNvPr>
          <p:cNvSpPr>
            <a:spLocks noGrp="1"/>
          </p:cNvSpPr>
          <p:nvPr>
            <p:ph type="body" sz="quarter" idx="20"/>
          </p:nvPr>
        </p:nvSpPr>
        <p:spPr>
          <a:xfrm>
            <a:off x="394393" y="403475"/>
            <a:ext cx="4083014" cy="362069"/>
          </a:xfrm>
        </p:spPr>
        <p:txBody>
          <a:bodyPr/>
          <a:lstStyle/>
          <a:p>
            <a:r>
              <a:rPr lang="en-GB" dirty="0"/>
              <a:t>Risks to Competitiveness: Profitability</a:t>
            </a:r>
            <a:endParaRPr lang="en-IE" dirty="0"/>
          </a:p>
        </p:txBody>
      </p:sp>
      <p:sp>
        <p:nvSpPr>
          <p:cNvPr id="3" name="Title 2">
            <a:extLst>
              <a:ext uri="{FF2B5EF4-FFF2-40B4-BE49-F238E27FC236}">
                <a16:creationId xmlns:a16="http://schemas.microsoft.com/office/drawing/2014/main" id="{22AD1751-644E-3EFA-8773-39AEFFB64DC3}"/>
              </a:ext>
            </a:extLst>
          </p:cNvPr>
          <p:cNvSpPr>
            <a:spLocks noGrp="1"/>
          </p:cNvSpPr>
          <p:nvPr>
            <p:ph type="ctrTitle"/>
          </p:nvPr>
        </p:nvSpPr>
        <p:spPr>
          <a:xfrm>
            <a:off x="394392" y="994001"/>
            <a:ext cx="10845108" cy="829642"/>
          </a:xfrm>
        </p:spPr>
        <p:txBody>
          <a:bodyPr>
            <a:normAutofit/>
          </a:bodyPr>
          <a:lstStyle/>
          <a:p>
            <a:r>
              <a:rPr lang="en-GB" dirty="0"/>
              <a:t>Media Reports of Jet Fuel Shortages</a:t>
            </a:r>
            <a:endParaRPr lang="en-IE" dirty="0"/>
          </a:p>
        </p:txBody>
      </p:sp>
      <p:sp>
        <p:nvSpPr>
          <p:cNvPr id="4" name="Text Placeholder 3">
            <a:extLst>
              <a:ext uri="{FF2B5EF4-FFF2-40B4-BE49-F238E27FC236}">
                <a16:creationId xmlns:a16="http://schemas.microsoft.com/office/drawing/2014/main" id="{C65FEEDC-7D1F-EF37-C5FD-B87466D2F590}"/>
              </a:ext>
            </a:extLst>
          </p:cNvPr>
          <p:cNvSpPr>
            <a:spLocks noGrp="1"/>
          </p:cNvSpPr>
          <p:nvPr>
            <p:ph type="body" sz="quarter" idx="21"/>
          </p:nvPr>
        </p:nvSpPr>
        <p:spPr>
          <a:xfrm>
            <a:off x="394392" y="1823642"/>
            <a:ext cx="10254557" cy="3651980"/>
          </a:xfrm>
        </p:spPr>
        <p:txBody>
          <a:bodyPr/>
          <a:lstStyle/>
          <a:p>
            <a:r>
              <a:rPr lang="en-GB" dirty="0"/>
              <a:t>Strong demand in 2026 but…….</a:t>
            </a:r>
          </a:p>
          <a:p>
            <a:r>
              <a:rPr lang="en-GB" dirty="0"/>
              <a:t>Passengers booking closer to travel period – delay due to fear of cancellation</a:t>
            </a:r>
          </a:p>
          <a:p>
            <a:r>
              <a:rPr lang="en-GB" dirty="0"/>
              <a:t>Airlines reduce prices when sales below expected booking curve</a:t>
            </a:r>
          </a:p>
          <a:p>
            <a:pPr lvl="1"/>
            <a:r>
              <a:rPr lang="en-GB" dirty="0"/>
              <a:t>Squeezing revenue over peak summer period</a:t>
            </a:r>
          </a:p>
          <a:p>
            <a:pPr lvl="1"/>
            <a:r>
              <a:rPr lang="en-GB" dirty="0"/>
              <a:t>No surcharges permitted after sale of tickets</a:t>
            </a:r>
            <a:endParaRPr lang="en-IE" dirty="0"/>
          </a:p>
        </p:txBody>
      </p:sp>
      <p:cxnSp>
        <p:nvCxnSpPr>
          <p:cNvPr id="5" name="Straight Connector 4">
            <a:extLst>
              <a:ext uri="{FF2B5EF4-FFF2-40B4-BE49-F238E27FC236}">
                <a16:creationId xmlns:a16="http://schemas.microsoft.com/office/drawing/2014/main" id="{BC1CC640-9E40-4CC0-F76F-AA27302D00DB}"/>
              </a:ext>
            </a:extLst>
          </p:cNvPr>
          <p:cNvCxnSpPr/>
          <p:nvPr/>
        </p:nvCxnSpPr>
        <p:spPr>
          <a:xfrm>
            <a:off x="908941" y="5504193"/>
            <a:ext cx="2524125" cy="0"/>
          </a:xfrm>
          <a:prstGeom prst="line">
            <a:avLst/>
          </a:prstGeom>
          <a:ln>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39E3957-E257-27AF-6749-F09EDD912E6F}"/>
              </a:ext>
            </a:extLst>
          </p:cNvPr>
          <p:cNvSpPr txBox="1"/>
          <p:nvPr/>
        </p:nvSpPr>
        <p:spPr>
          <a:xfrm rot="16200000">
            <a:off x="-90152" y="4356758"/>
            <a:ext cx="1628855" cy="369332"/>
          </a:xfrm>
          <a:prstGeom prst="rect">
            <a:avLst/>
          </a:prstGeom>
          <a:noFill/>
        </p:spPr>
        <p:txBody>
          <a:bodyPr wrap="square" rtlCol="0">
            <a:spAutoFit/>
          </a:bodyPr>
          <a:lstStyle/>
          <a:p>
            <a:r>
              <a:rPr lang="en-IE" dirty="0"/>
              <a:t>Reservations</a:t>
            </a:r>
          </a:p>
        </p:txBody>
      </p:sp>
      <p:sp>
        <p:nvSpPr>
          <p:cNvPr id="7" name="TextBox 6">
            <a:extLst>
              <a:ext uri="{FF2B5EF4-FFF2-40B4-BE49-F238E27FC236}">
                <a16:creationId xmlns:a16="http://schemas.microsoft.com/office/drawing/2014/main" id="{CA500788-0F1A-0EC9-0C98-2CE2B8A3BF07}"/>
              </a:ext>
            </a:extLst>
          </p:cNvPr>
          <p:cNvSpPr txBox="1"/>
          <p:nvPr/>
        </p:nvSpPr>
        <p:spPr>
          <a:xfrm>
            <a:off x="3223514" y="3707431"/>
            <a:ext cx="1856486" cy="738664"/>
          </a:xfrm>
          <a:prstGeom prst="rect">
            <a:avLst/>
          </a:prstGeom>
          <a:noFill/>
        </p:spPr>
        <p:txBody>
          <a:bodyPr wrap="square" rtlCol="0">
            <a:spAutoFit/>
          </a:bodyPr>
          <a:lstStyle/>
          <a:p>
            <a:r>
              <a:rPr lang="en-IE" sz="2400" dirty="0"/>
              <a:t>}</a:t>
            </a:r>
            <a:r>
              <a:rPr lang="en-IE" dirty="0"/>
              <a:t>  Spoilage (empty seats)</a:t>
            </a:r>
          </a:p>
        </p:txBody>
      </p:sp>
      <p:sp>
        <p:nvSpPr>
          <p:cNvPr id="8" name="TextBox 7">
            <a:extLst>
              <a:ext uri="{FF2B5EF4-FFF2-40B4-BE49-F238E27FC236}">
                <a16:creationId xmlns:a16="http://schemas.microsoft.com/office/drawing/2014/main" id="{054D2334-0E53-4769-D652-A2C9A9DF1CD2}"/>
              </a:ext>
            </a:extLst>
          </p:cNvPr>
          <p:cNvSpPr txBox="1"/>
          <p:nvPr/>
        </p:nvSpPr>
        <p:spPr>
          <a:xfrm>
            <a:off x="3005085" y="5532765"/>
            <a:ext cx="1368152" cy="646331"/>
          </a:xfrm>
          <a:prstGeom prst="rect">
            <a:avLst/>
          </a:prstGeom>
          <a:noFill/>
        </p:spPr>
        <p:txBody>
          <a:bodyPr wrap="square" rtlCol="0">
            <a:spAutoFit/>
          </a:bodyPr>
          <a:lstStyle/>
          <a:p>
            <a:r>
              <a:rPr lang="en-IE" dirty="0"/>
              <a:t>Date of Departure</a:t>
            </a:r>
          </a:p>
        </p:txBody>
      </p:sp>
      <p:sp>
        <p:nvSpPr>
          <p:cNvPr id="9" name="TextBox 8">
            <a:extLst>
              <a:ext uri="{FF2B5EF4-FFF2-40B4-BE49-F238E27FC236}">
                <a16:creationId xmlns:a16="http://schemas.microsoft.com/office/drawing/2014/main" id="{7C8924B9-6716-C497-F598-7B02AD4546F4}"/>
              </a:ext>
            </a:extLst>
          </p:cNvPr>
          <p:cNvSpPr txBox="1"/>
          <p:nvPr/>
        </p:nvSpPr>
        <p:spPr>
          <a:xfrm>
            <a:off x="933022" y="5494668"/>
            <a:ext cx="734715" cy="369332"/>
          </a:xfrm>
          <a:prstGeom prst="rect">
            <a:avLst/>
          </a:prstGeom>
          <a:noFill/>
        </p:spPr>
        <p:txBody>
          <a:bodyPr wrap="square" rtlCol="0">
            <a:spAutoFit/>
          </a:bodyPr>
          <a:lstStyle/>
          <a:p>
            <a:r>
              <a:rPr lang="en-IE" dirty="0"/>
              <a:t>Time</a:t>
            </a:r>
          </a:p>
        </p:txBody>
      </p:sp>
      <p:cxnSp>
        <p:nvCxnSpPr>
          <p:cNvPr id="10" name="Straight Connector 9">
            <a:extLst>
              <a:ext uri="{FF2B5EF4-FFF2-40B4-BE49-F238E27FC236}">
                <a16:creationId xmlns:a16="http://schemas.microsoft.com/office/drawing/2014/main" id="{20AF6647-4309-7BC9-AC8C-3269F780C91A}"/>
              </a:ext>
            </a:extLst>
          </p:cNvPr>
          <p:cNvCxnSpPr/>
          <p:nvPr/>
        </p:nvCxnSpPr>
        <p:spPr>
          <a:xfrm>
            <a:off x="899416" y="3791559"/>
            <a:ext cx="24003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Freeform 16">
            <a:extLst>
              <a:ext uri="{FF2B5EF4-FFF2-40B4-BE49-F238E27FC236}">
                <a16:creationId xmlns:a16="http://schemas.microsoft.com/office/drawing/2014/main" id="{6805BB40-250A-B7BE-CBA4-3689CAC9EFC9}"/>
              </a:ext>
            </a:extLst>
          </p:cNvPr>
          <p:cNvSpPr/>
          <p:nvPr/>
        </p:nvSpPr>
        <p:spPr>
          <a:xfrm>
            <a:off x="918466" y="4084967"/>
            <a:ext cx="2390775" cy="1438275"/>
          </a:xfrm>
          <a:custGeom>
            <a:avLst/>
            <a:gdLst>
              <a:gd name="connsiteX0" fmla="*/ 2381250 w 2390775"/>
              <a:gd name="connsiteY0" fmla="*/ 1371600 h 1400175"/>
              <a:gd name="connsiteX1" fmla="*/ 2390775 w 2390775"/>
              <a:gd name="connsiteY1" fmla="*/ 0 h 1400175"/>
              <a:gd name="connsiteX2" fmla="*/ 2000250 w 2390775"/>
              <a:gd name="connsiteY2" fmla="*/ 38100 h 1400175"/>
              <a:gd name="connsiteX3" fmla="*/ 1543050 w 2390775"/>
              <a:gd name="connsiteY3" fmla="*/ 219075 h 1400175"/>
              <a:gd name="connsiteX4" fmla="*/ 1123950 w 2390775"/>
              <a:gd name="connsiteY4" fmla="*/ 371475 h 1400175"/>
              <a:gd name="connsiteX5" fmla="*/ 676275 w 2390775"/>
              <a:gd name="connsiteY5" fmla="*/ 561975 h 1400175"/>
              <a:gd name="connsiteX6" fmla="*/ 400050 w 2390775"/>
              <a:gd name="connsiteY6" fmla="*/ 762000 h 1400175"/>
              <a:gd name="connsiteX7" fmla="*/ 66675 w 2390775"/>
              <a:gd name="connsiteY7" fmla="*/ 1171575 h 1400175"/>
              <a:gd name="connsiteX8" fmla="*/ 0 w 2390775"/>
              <a:gd name="connsiteY8" fmla="*/ 1400175 h 1400175"/>
              <a:gd name="connsiteX9" fmla="*/ 2381250 w 2390775"/>
              <a:gd name="connsiteY9" fmla="*/ 1371600 h 1400175"/>
              <a:gd name="connsiteX0" fmla="*/ 2381250 w 2390775"/>
              <a:gd name="connsiteY0" fmla="*/ 1371600 h 1400175"/>
              <a:gd name="connsiteX1" fmla="*/ 2390775 w 2390775"/>
              <a:gd name="connsiteY1" fmla="*/ 0 h 1400175"/>
              <a:gd name="connsiteX2" fmla="*/ 2000250 w 2390775"/>
              <a:gd name="connsiteY2" fmla="*/ 38100 h 1400175"/>
              <a:gd name="connsiteX3" fmla="*/ 1543050 w 2390775"/>
              <a:gd name="connsiteY3" fmla="*/ 219075 h 1400175"/>
              <a:gd name="connsiteX4" fmla="*/ 1123950 w 2390775"/>
              <a:gd name="connsiteY4" fmla="*/ 371475 h 1400175"/>
              <a:gd name="connsiteX5" fmla="*/ 676275 w 2390775"/>
              <a:gd name="connsiteY5" fmla="*/ 561975 h 1400175"/>
              <a:gd name="connsiteX6" fmla="*/ 400050 w 2390775"/>
              <a:gd name="connsiteY6" fmla="*/ 762000 h 1400175"/>
              <a:gd name="connsiteX7" fmla="*/ 123825 w 2390775"/>
              <a:gd name="connsiteY7" fmla="*/ 1104900 h 1400175"/>
              <a:gd name="connsiteX8" fmla="*/ 0 w 2390775"/>
              <a:gd name="connsiteY8" fmla="*/ 1400175 h 1400175"/>
              <a:gd name="connsiteX9" fmla="*/ 2381250 w 2390775"/>
              <a:gd name="connsiteY9" fmla="*/ 1371600 h 1400175"/>
              <a:gd name="connsiteX0" fmla="*/ 2381250 w 2390775"/>
              <a:gd name="connsiteY0" fmla="*/ 1371600 h 1400175"/>
              <a:gd name="connsiteX1" fmla="*/ 2390775 w 2390775"/>
              <a:gd name="connsiteY1" fmla="*/ 0 h 1400175"/>
              <a:gd name="connsiteX2" fmla="*/ 2000250 w 2390775"/>
              <a:gd name="connsiteY2" fmla="*/ 38100 h 1400175"/>
              <a:gd name="connsiteX3" fmla="*/ 1543050 w 2390775"/>
              <a:gd name="connsiteY3" fmla="*/ 219075 h 1400175"/>
              <a:gd name="connsiteX4" fmla="*/ 1123950 w 2390775"/>
              <a:gd name="connsiteY4" fmla="*/ 371475 h 1400175"/>
              <a:gd name="connsiteX5" fmla="*/ 676275 w 2390775"/>
              <a:gd name="connsiteY5" fmla="*/ 561975 h 1400175"/>
              <a:gd name="connsiteX6" fmla="*/ 400050 w 2390775"/>
              <a:gd name="connsiteY6" fmla="*/ 762000 h 1400175"/>
              <a:gd name="connsiteX7" fmla="*/ 123825 w 2390775"/>
              <a:gd name="connsiteY7" fmla="*/ 1104900 h 1400175"/>
              <a:gd name="connsiteX8" fmla="*/ 0 w 2390775"/>
              <a:gd name="connsiteY8" fmla="*/ 1400175 h 1400175"/>
              <a:gd name="connsiteX9" fmla="*/ 2381250 w 2390775"/>
              <a:gd name="connsiteY9" fmla="*/ 1371600 h 1400175"/>
              <a:gd name="connsiteX0" fmla="*/ 2381250 w 2390775"/>
              <a:gd name="connsiteY0" fmla="*/ 1371600 h 1400175"/>
              <a:gd name="connsiteX1" fmla="*/ 2390775 w 2390775"/>
              <a:gd name="connsiteY1" fmla="*/ 0 h 1400175"/>
              <a:gd name="connsiteX2" fmla="*/ 2000250 w 2390775"/>
              <a:gd name="connsiteY2" fmla="*/ 38100 h 1400175"/>
              <a:gd name="connsiteX3" fmla="*/ 1543050 w 2390775"/>
              <a:gd name="connsiteY3" fmla="*/ 219075 h 1400175"/>
              <a:gd name="connsiteX4" fmla="*/ 1123950 w 2390775"/>
              <a:gd name="connsiteY4" fmla="*/ 371475 h 1400175"/>
              <a:gd name="connsiteX5" fmla="*/ 676275 w 2390775"/>
              <a:gd name="connsiteY5" fmla="*/ 561975 h 1400175"/>
              <a:gd name="connsiteX6" fmla="*/ 485775 w 2390775"/>
              <a:gd name="connsiteY6" fmla="*/ 695325 h 1400175"/>
              <a:gd name="connsiteX7" fmla="*/ 123825 w 2390775"/>
              <a:gd name="connsiteY7" fmla="*/ 1104900 h 1400175"/>
              <a:gd name="connsiteX8" fmla="*/ 0 w 2390775"/>
              <a:gd name="connsiteY8" fmla="*/ 1400175 h 1400175"/>
              <a:gd name="connsiteX9" fmla="*/ 2381250 w 2390775"/>
              <a:gd name="connsiteY9" fmla="*/ 1371600 h 1400175"/>
              <a:gd name="connsiteX0" fmla="*/ 2381250 w 2390775"/>
              <a:gd name="connsiteY0" fmla="*/ 1371600 h 1400175"/>
              <a:gd name="connsiteX1" fmla="*/ 2390775 w 2390775"/>
              <a:gd name="connsiteY1" fmla="*/ 0 h 1400175"/>
              <a:gd name="connsiteX2" fmla="*/ 2000250 w 2390775"/>
              <a:gd name="connsiteY2" fmla="*/ 38100 h 1400175"/>
              <a:gd name="connsiteX3" fmla="*/ 1543050 w 2390775"/>
              <a:gd name="connsiteY3" fmla="*/ 219075 h 1400175"/>
              <a:gd name="connsiteX4" fmla="*/ 1123950 w 2390775"/>
              <a:gd name="connsiteY4" fmla="*/ 371475 h 1400175"/>
              <a:gd name="connsiteX5" fmla="*/ 876300 w 2390775"/>
              <a:gd name="connsiteY5" fmla="*/ 495300 h 1400175"/>
              <a:gd name="connsiteX6" fmla="*/ 485775 w 2390775"/>
              <a:gd name="connsiteY6" fmla="*/ 695325 h 1400175"/>
              <a:gd name="connsiteX7" fmla="*/ 123825 w 2390775"/>
              <a:gd name="connsiteY7" fmla="*/ 1104900 h 1400175"/>
              <a:gd name="connsiteX8" fmla="*/ 0 w 2390775"/>
              <a:gd name="connsiteY8" fmla="*/ 1400175 h 1400175"/>
              <a:gd name="connsiteX9" fmla="*/ 2381250 w 2390775"/>
              <a:gd name="connsiteY9" fmla="*/ 1371600 h 1400175"/>
              <a:gd name="connsiteX0" fmla="*/ 2381250 w 2390775"/>
              <a:gd name="connsiteY0" fmla="*/ 1371600 h 1400175"/>
              <a:gd name="connsiteX1" fmla="*/ 2390775 w 2390775"/>
              <a:gd name="connsiteY1" fmla="*/ 0 h 1400175"/>
              <a:gd name="connsiteX2" fmla="*/ 2000250 w 2390775"/>
              <a:gd name="connsiteY2" fmla="*/ 38100 h 1400175"/>
              <a:gd name="connsiteX3" fmla="*/ 1543050 w 2390775"/>
              <a:gd name="connsiteY3" fmla="*/ 219075 h 1400175"/>
              <a:gd name="connsiteX4" fmla="*/ 1285875 w 2390775"/>
              <a:gd name="connsiteY4" fmla="*/ 285750 h 1400175"/>
              <a:gd name="connsiteX5" fmla="*/ 876300 w 2390775"/>
              <a:gd name="connsiteY5" fmla="*/ 495300 h 1400175"/>
              <a:gd name="connsiteX6" fmla="*/ 485775 w 2390775"/>
              <a:gd name="connsiteY6" fmla="*/ 695325 h 1400175"/>
              <a:gd name="connsiteX7" fmla="*/ 123825 w 2390775"/>
              <a:gd name="connsiteY7" fmla="*/ 1104900 h 1400175"/>
              <a:gd name="connsiteX8" fmla="*/ 0 w 2390775"/>
              <a:gd name="connsiteY8" fmla="*/ 1400175 h 1400175"/>
              <a:gd name="connsiteX9" fmla="*/ 2381250 w 2390775"/>
              <a:gd name="connsiteY9" fmla="*/ 1371600 h 1400175"/>
              <a:gd name="connsiteX0" fmla="*/ 2381250 w 2390775"/>
              <a:gd name="connsiteY0" fmla="*/ 1371600 h 1400175"/>
              <a:gd name="connsiteX1" fmla="*/ 2390775 w 2390775"/>
              <a:gd name="connsiteY1" fmla="*/ 0 h 1400175"/>
              <a:gd name="connsiteX2" fmla="*/ 2000250 w 2390775"/>
              <a:gd name="connsiteY2" fmla="*/ 38100 h 1400175"/>
              <a:gd name="connsiteX3" fmla="*/ 1724025 w 2390775"/>
              <a:gd name="connsiteY3" fmla="*/ 161925 h 1400175"/>
              <a:gd name="connsiteX4" fmla="*/ 1285875 w 2390775"/>
              <a:gd name="connsiteY4" fmla="*/ 285750 h 1400175"/>
              <a:gd name="connsiteX5" fmla="*/ 876300 w 2390775"/>
              <a:gd name="connsiteY5" fmla="*/ 495300 h 1400175"/>
              <a:gd name="connsiteX6" fmla="*/ 485775 w 2390775"/>
              <a:gd name="connsiteY6" fmla="*/ 695325 h 1400175"/>
              <a:gd name="connsiteX7" fmla="*/ 123825 w 2390775"/>
              <a:gd name="connsiteY7" fmla="*/ 1104900 h 1400175"/>
              <a:gd name="connsiteX8" fmla="*/ 0 w 2390775"/>
              <a:gd name="connsiteY8" fmla="*/ 1400175 h 1400175"/>
              <a:gd name="connsiteX9" fmla="*/ 2381250 w 2390775"/>
              <a:gd name="connsiteY9" fmla="*/ 1371600 h 1400175"/>
              <a:gd name="connsiteX0" fmla="*/ 2381250 w 2390775"/>
              <a:gd name="connsiteY0" fmla="*/ 1381125 h 1409700"/>
              <a:gd name="connsiteX1" fmla="*/ 2390775 w 2390775"/>
              <a:gd name="connsiteY1" fmla="*/ 9525 h 1409700"/>
              <a:gd name="connsiteX2" fmla="*/ 2114550 w 2390775"/>
              <a:gd name="connsiteY2" fmla="*/ 0 h 1409700"/>
              <a:gd name="connsiteX3" fmla="*/ 1724025 w 2390775"/>
              <a:gd name="connsiteY3" fmla="*/ 171450 h 1409700"/>
              <a:gd name="connsiteX4" fmla="*/ 1285875 w 2390775"/>
              <a:gd name="connsiteY4" fmla="*/ 295275 h 1409700"/>
              <a:gd name="connsiteX5" fmla="*/ 876300 w 2390775"/>
              <a:gd name="connsiteY5" fmla="*/ 504825 h 1409700"/>
              <a:gd name="connsiteX6" fmla="*/ 485775 w 2390775"/>
              <a:gd name="connsiteY6" fmla="*/ 704850 h 1409700"/>
              <a:gd name="connsiteX7" fmla="*/ 123825 w 2390775"/>
              <a:gd name="connsiteY7" fmla="*/ 1114425 h 1409700"/>
              <a:gd name="connsiteX8" fmla="*/ 0 w 2390775"/>
              <a:gd name="connsiteY8" fmla="*/ 1409700 h 1409700"/>
              <a:gd name="connsiteX9" fmla="*/ 2381250 w 2390775"/>
              <a:gd name="connsiteY9" fmla="*/ 1381125 h 1409700"/>
              <a:gd name="connsiteX0" fmla="*/ 2381250 w 2390775"/>
              <a:gd name="connsiteY0" fmla="*/ 1381125 h 1409700"/>
              <a:gd name="connsiteX1" fmla="*/ 2390775 w 2390775"/>
              <a:gd name="connsiteY1" fmla="*/ 9525 h 1409700"/>
              <a:gd name="connsiteX2" fmla="*/ 2114550 w 2390775"/>
              <a:gd name="connsiteY2" fmla="*/ 0 h 1409700"/>
              <a:gd name="connsiteX3" fmla="*/ 1743075 w 2390775"/>
              <a:gd name="connsiteY3" fmla="*/ 123825 h 1409700"/>
              <a:gd name="connsiteX4" fmla="*/ 1285875 w 2390775"/>
              <a:gd name="connsiteY4" fmla="*/ 295275 h 1409700"/>
              <a:gd name="connsiteX5" fmla="*/ 876300 w 2390775"/>
              <a:gd name="connsiteY5" fmla="*/ 504825 h 1409700"/>
              <a:gd name="connsiteX6" fmla="*/ 485775 w 2390775"/>
              <a:gd name="connsiteY6" fmla="*/ 704850 h 1409700"/>
              <a:gd name="connsiteX7" fmla="*/ 123825 w 2390775"/>
              <a:gd name="connsiteY7" fmla="*/ 1114425 h 1409700"/>
              <a:gd name="connsiteX8" fmla="*/ 0 w 2390775"/>
              <a:gd name="connsiteY8" fmla="*/ 1409700 h 1409700"/>
              <a:gd name="connsiteX9" fmla="*/ 2381250 w 2390775"/>
              <a:gd name="connsiteY9" fmla="*/ 1381125 h 1409700"/>
              <a:gd name="connsiteX0" fmla="*/ 2381250 w 2390775"/>
              <a:gd name="connsiteY0" fmla="*/ 1381125 h 1409700"/>
              <a:gd name="connsiteX1" fmla="*/ 2390775 w 2390775"/>
              <a:gd name="connsiteY1" fmla="*/ 9525 h 1409700"/>
              <a:gd name="connsiteX2" fmla="*/ 2114550 w 2390775"/>
              <a:gd name="connsiteY2" fmla="*/ 0 h 1409700"/>
              <a:gd name="connsiteX3" fmla="*/ 1743075 w 2390775"/>
              <a:gd name="connsiteY3" fmla="*/ 123825 h 1409700"/>
              <a:gd name="connsiteX4" fmla="*/ 1285875 w 2390775"/>
              <a:gd name="connsiteY4" fmla="*/ 295275 h 1409700"/>
              <a:gd name="connsiteX5" fmla="*/ 876300 w 2390775"/>
              <a:gd name="connsiteY5" fmla="*/ 504825 h 1409700"/>
              <a:gd name="connsiteX6" fmla="*/ 485775 w 2390775"/>
              <a:gd name="connsiteY6" fmla="*/ 704850 h 1409700"/>
              <a:gd name="connsiteX7" fmla="*/ 123825 w 2390775"/>
              <a:gd name="connsiteY7" fmla="*/ 1114425 h 1409700"/>
              <a:gd name="connsiteX8" fmla="*/ 0 w 2390775"/>
              <a:gd name="connsiteY8" fmla="*/ 1409700 h 1409700"/>
              <a:gd name="connsiteX9" fmla="*/ 2381250 w 2390775"/>
              <a:gd name="connsiteY9" fmla="*/ 1381125 h 1409700"/>
              <a:gd name="connsiteX0" fmla="*/ 2381250 w 2390775"/>
              <a:gd name="connsiteY0" fmla="*/ 1381125 h 1409700"/>
              <a:gd name="connsiteX1" fmla="*/ 2390775 w 2390775"/>
              <a:gd name="connsiteY1" fmla="*/ 9525 h 1409700"/>
              <a:gd name="connsiteX2" fmla="*/ 2114550 w 2390775"/>
              <a:gd name="connsiteY2" fmla="*/ 0 h 1409700"/>
              <a:gd name="connsiteX3" fmla="*/ 1714500 w 2390775"/>
              <a:gd name="connsiteY3" fmla="*/ 123825 h 1409700"/>
              <a:gd name="connsiteX4" fmla="*/ 1285875 w 2390775"/>
              <a:gd name="connsiteY4" fmla="*/ 295275 h 1409700"/>
              <a:gd name="connsiteX5" fmla="*/ 876300 w 2390775"/>
              <a:gd name="connsiteY5" fmla="*/ 504825 h 1409700"/>
              <a:gd name="connsiteX6" fmla="*/ 485775 w 2390775"/>
              <a:gd name="connsiteY6" fmla="*/ 704850 h 1409700"/>
              <a:gd name="connsiteX7" fmla="*/ 123825 w 2390775"/>
              <a:gd name="connsiteY7" fmla="*/ 1114425 h 1409700"/>
              <a:gd name="connsiteX8" fmla="*/ 0 w 2390775"/>
              <a:gd name="connsiteY8" fmla="*/ 1409700 h 1409700"/>
              <a:gd name="connsiteX9" fmla="*/ 2381250 w 2390775"/>
              <a:gd name="connsiteY9" fmla="*/ 1381125 h 1409700"/>
              <a:gd name="connsiteX0" fmla="*/ 2381250 w 2390775"/>
              <a:gd name="connsiteY0" fmla="*/ 1381125 h 1409700"/>
              <a:gd name="connsiteX1" fmla="*/ 2390775 w 2390775"/>
              <a:gd name="connsiteY1" fmla="*/ 9525 h 1409700"/>
              <a:gd name="connsiteX2" fmla="*/ 2114550 w 2390775"/>
              <a:gd name="connsiteY2" fmla="*/ 0 h 1409700"/>
              <a:gd name="connsiteX3" fmla="*/ 1714500 w 2390775"/>
              <a:gd name="connsiteY3" fmla="*/ 123825 h 1409700"/>
              <a:gd name="connsiteX4" fmla="*/ 1257300 w 2390775"/>
              <a:gd name="connsiteY4" fmla="*/ 257175 h 1409700"/>
              <a:gd name="connsiteX5" fmla="*/ 876300 w 2390775"/>
              <a:gd name="connsiteY5" fmla="*/ 504825 h 1409700"/>
              <a:gd name="connsiteX6" fmla="*/ 485775 w 2390775"/>
              <a:gd name="connsiteY6" fmla="*/ 704850 h 1409700"/>
              <a:gd name="connsiteX7" fmla="*/ 123825 w 2390775"/>
              <a:gd name="connsiteY7" fmla="*/ 1114425 h 1409700"/>
              <a:gd name="connsiteX8" fmla="*/ 0 w 2390775"/>
              <a:gd name="connsiteY8" fmla="*/ 1409700 h 1409700"/>
              <a:gd name="connsiteX9" fmla="*/ 2381250 w 2390775"/>
              <a:gd name="connsiteY9" fmla="*/ 1381125 h 1409700"/>
              <a:gd name="connsiteX0" fmla="*/ 2381250 w 2390775"/>
              <a:gd name="connsiteY0" fmla="*/ 1381125 h 1409700"/>
              <a:gd name="connsiteX1" fmla="*/ 2390775 w 2390775"/>
              <a:gd name="connsiteY1" fmla="*/ 9525 h 1409700"/>
              <a:gd name="connsiteX2" fmla="*/ 2114550 w 2390775"/>
              <a:gd name="connsiteY2" fmla="*/ 0 h 1409700"/>
              <a:gd name="connsiteX3" fmla="*/ 1714500 w 2390775"/>
              <a:gd name="connsiteY3" fmla="*/ 123825 h 1409700"/>
              <a:gd name="connsiteX4" fmla="*/ 1257300 w 2390775"/>
              <a:gd name="connsiteY4" fmla="*/ 257175 h 1409700"/>
              <a:gd name="connsiteX5" fmla="*/ 838200 w 2390775"/>
              <a:gd name="connsiteY5" fmla="*/ 457200 h 1409700"/>
              <a:gd name="connsiteX6" fmla="*/ 485775 w 2390775"/>
              <a:gd name="connsiteY6" fmla="*/ 704850 h 1409700"/>
              <a:gd name="connsiteX7" fmla="*/ 123825 w 2390775"/>
              <a:gd name="connsiteY7" fmla="*/ 1114425 h 1409700"/>
              <a:gd name="connsiteX8" fmla="*/ 0 w 2390775"/>
              <a:gd name="connsiteY8" fmla="*/ 1409700 h 1409700"/>
              <a:gd name="connsiteX9" fmla="*/ 2381250 w 2390775"/>
              <a:gd name="connsiteY9" fmla="*/ 1381125 h 1409700"/>
              <a:gd name="connsiteX0" fmla="*/ 2381250 w 2390775"/>
              <a:gd name="connsiteY0" fmla="*/ 1409700 h 1438275"/>
              <a:gd name="connsiteX1" fmla="*/ 2390775 w 2390775"/>
              <a:gd name="connsiteY1" fmla="*/ 0 h 1438275"/>
              <a:gd name="connsiteX2" fmla="*/ 2114550 w 2390775"/>
              <a:gd name="connsiteY2" fmla="*/ 28575 h 1438275"/>
              <a:gd name="connsiteX3" fmla="*/ 1714500 w 2390775"/>
              <a:gd name="connsiteY3" fmla="*/ 152400 h 1438275"/>
              <a:gd name="connsiteX4" fmla="*/ 1257300 w 2390775"/>
              <a:gd name="connsiteY4" fmla="*/ 285750 h 1438275"/>
              <a:gd name="connsiteX5" fmla="*/ 838200 w 2390775"/>
              <a:gd name="connsiteY5" fmla="*/ 485775 h 1438275"/>
              <a:gd name="connsiteX6" fmla="*/ 485775 w 2390775"/>
              <a:gd name="connsiteY6" fmla="*/ 733425 h 1438275"/>
              <a:gd name="connsiteX7" fmla="*/ 123825 w 2390775"/>
              <a:gd name="connsiteY7" fmla="*/ 1143000 h 1438275"/>
              <a:gd name="connsiteX8" fmla="*/ 0 w 2390775"/>
              <a:gd name="connsiteY8" fmla="*/ 1438275 h 1438275"/>
              <a:gd name="connsiteX9" fmla="*/ 2381250 w 2390775"/>
              <a:gd name="connsiteY9" fmla="*/ 1409700 h 143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0775" h="1438275">
                <a:moveTo>
                  <a:pt x="2381250" y="1409700"/>
                </a:moveTo>
                <a:lnTo>
                  <a:pt x="2390775" y="0"/>
                </a:lnTo>
                <a:lnTo>
                  <a:pt x="2114550" y="28575"/>
                </a:lnTo>
                <a:cubicBezTo>
                  <a:pt x="1990725" y="69850"/>
                  <a:pt x="1876425" y="92075"/>
                  <a:pt x="1714500" y="152400"/>
                </a:cubicBezTo>
                <a:lnTo>
                  <a:pt x="1257300" y="285750"/>
                </a:lnTo>
                <a:lnTo>
                  <a:pt x="838200" y="485775"/>
                </a:lnTo>
                <a:lnTo>
                  <a:pt x="485775" y="733425"/>
                </a:lnTo>
                <a:cubicBezTo>
                  <a:pt x="393700" y="847725"/>
                  <a:pt x="263525" y="942975"/>
                  <a:pt x="123825" y="1143000"/>
                </a:cubicBezTo>
                <a:lnTo>
                  <a:pt x="0" y="1438275"/>
                </a:lnTo>
                <a:lnTo>
                  <a:pt x="2381250" y="140970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Freeform 16">
            <a:extLst>
              <a:ext uri="{FF2B5EF4-FFF2-40B4-BE49-F238E27FC236}">
                <a16:creationId xmlns:a16="http://schemas.microsoft.com/office/drawing/2014/main" id="{0989E19A-4377-5A19-09C6-3BBE7F33214C}"/>
              </a:ext>
            </a:extLst>
          </p:cNvPr>
          <p:cNvSpPr/>
          <p:nvPr/>
        </p:nvSpPr>
        <p:spPr>
          <a:xfrm>
            <a:off x="918466" y="3791558"/>
            <a:ext cx="2390775" cy="1741207"/>
          </a:xfrm>
          <a:custGeom>
            <a:avLst/>
            <a:gdLst>
              <a:gd name="connsiteX0" fmla="*/ 2381250 w 2390775"/>
              <a:gd name="connsiteY0" fmla="*/ 1371600 h 1400175"/>
              <a:gd name="connsiteX1" fmla="*/ 2390775 w 2390775"/>
              <a:gd name="connsiteY1" fmla="*/ 0 h 1400175"/>
              <a:gd name="connsiteX2" fmla="*/ 2000250 w 2390775"/>
              <a:gd name="connsiteY2" fmla="*/ 38100 h 1400175"/>
              <a:gd name="connsiteX3" fmla="*/ 1543050 w 2390775"/>
              <a:gd name="connsiteY3" fmla="*/ 219075 h 1400175"/>
              <a:gd name="connsiteX4" fmla="*/ 1123950 w 2390775"/>
              <a:gd name="connsiteY4" fmla="*/ 371475 h 1400175"/>
              <a:gd name="connsiteX5" fmla="*/ 676275 w 2390775"/>
              <a:gd name="connsiteY5" fmla="*/ 561975 h 1400175"/>
              <a:gd name="connsiteX6" fmla="*/ 400050 w 2390775"/>
              <a:gd name="connsiteY6" fmla="*/ 762000 h 1400175"/>
              <a:gd name="connsiteX7" fmla="*/ 66675 w 2390775"/>
              <a:gd name="connsiteY7" fmla="*/ 1171575 h 1400175"/>
              <a:gd name="connsiteX8" fmla="*/ 0 w 2390775"/>
              <a:gd name="connsiteY8" fmla="*/ 1400175 h 1400175"/>
              <a:gd name="connsiteX9" fmla="*/ 2381250 w 2390775"/>
              <a:gd name="connsiteY9" fmla="*/ 1371600 h 1400175"/>
              <a:gd name="connsiteX0" fmla="*/ 2381250 w 2390775"/>
              <a:gd name="connsiteY0" fmla="*/ 1371600 h 1400175"/>
              <a:gd name="connsiteX1" fmla="*/ 2390775 w 2390775"/>
              <a:gd name="connsiteY1" fmla="*/ 0 h 1400175"/>
              <a:gd name="connsiteX2" fmla="*/ 2000250 w 2390775"/>
              <a:gd name="connsiteY2" fmla="*/ 38100 h 1400175"/>
              <a:gd name="connsiteX3" fmla="*/ 1543050 w 2390775"/>
              <a:gd name="connsiteY3" fmla="*/ 219075 h 1400175"/>
              <a:gd name="connsiteX4" fmla="*/ 1123950 w 2390775"/>
              <a:gd name="connsiteY4" fmla="*/ 371475 h 1400175"/>
              <a:gd name="connsiteX5" fmla="*/ 676275 w 2390775"/>
              <a:gd name="connsiteY5" fmla="*/ 561975 h 1400175"/>
              <a:gd name="connsiteX6" fmla="*/ 400050 w 2390775"/>
              <a:gd name="connsiteY6" fmla="*/ 762000 h 1400175"/>
              <a:gd name="connsiteX7" fmla="*/ 123825 w 2390775"/>
              <a:gd name="connsiteY7" fmla="*/ 1104900 h 1400175"/>
              <a:gd name="connsiteX8" fmla="*/ 0 w 2390775"/>
              <a:gd name="connsiteY8" fmla="*/ 1400175 h 1400175"/>
              <a:gd name="connsiteX9" fmla="*/ 2381250 w 2390775"/>
              <a:gd name="connsiteY9" fmla="*/ 1371600 h 1400175"/>
              <a:gd name="connsiteX0" fmla="*/ 2381250 w 2390775"/>
              <a:gd name="connsiteY0" fmla="*/ 1371600 h 1400175"/>
              <a:gd name="connsiteX1" fmla="*/ 2390775 w 2390775"/>
              <a:gd name="connsiteY1" fmla="*/ 0 h 1400175"/>
              <a:gd name="connsiteX2" fmla="*/ 2000250 w 2390775"/>
              <a:gd name="connsiteY2" fmla="*/ 38100 h 1400175"/>
              <a:gd name="connsiteX3" fmla="*/ 1543050 w 2390775"/>
              <a:gd name="connsiteY3" fmla="*/ 219075 h 1400175"/>
              <a:gd name="connsiteX4" fmla="*/ 1123950 w 2390775"/>
              <a:gd name="connsiteY4" fmla="*/ 371475 h 1400175"/>
              <a:gd name="connsiteX5" fmla="*/ 676275 w 2390775"/>
              <a:gd name="connsiteY5" fmla="*/ 561975 h 1400175"/>
              <a:gd name="connsiteX6" fmla="*/ 400050 w 2390775"/>
              <a:gd name="connsiteY6" fmla="*/ 762000 h 1400175"/>
              <a:gd name="connsiteX7" fmla="*/ 123825 w 2390775"/>
              <a:gd name="connsiteY7" fmla="*/ 1104900 h 1400175"/>
              <a:gd name="connsiteX8" fmla="*/ 0 w 2390775"/>
              <a:gd name="connsiteY8" fmla="*/ 1400175 h 1400175"/>
              <a:gd name="connsiteX9" fmla="*/ 2381250 w 2390775"/>
              <a:gd name="connsiteY9" fmla="*/ 1371600 h 1400175"/>
              <a:gd name="connsiteX0" fmla="*/ 2381250 w 2390775"/>
              <a:gd name="connsiteY0" fmla="*/ 1371600 h 1400175"/>
              <a:gd name="connsiteX1" fmla="*/ 2390775 w 2390775"/>
              <a:gd name="connsiteY1" fmla="*/ 0 h 1400175"/>
              <a:gd name="connsiteX2" fmla="*/ 2000250 w 2390775"/>
              <a:gd name="connsiteY2" fmla="*/ 38100 h 1400175"/>
              <a:gd name="connsiteX3" fmla="*/ 1543050 w 2390775"/>
              <a:gd name="connsiteY3" fmla="*/ 219075 h 1400175"/>
              <a:gd name="connsiteX4" fmla="*/ 1123950 w 2390775"/>
              <a:gd name="connsiteY4" fmla="*/ 371475 h 1400175"/>
              <a:gd name="connsiteX5" fmla="*/ 676275 w 2390775"/>
              <a:gd name="connsiteY5" fmla="*/ 561975 h 1400175"/>
              <a:gd name="connsiteX6" fmla="*/ 485775 w 2390775"/>
              <a:gd name="connsiteY6" fmla="*/ 695325 h 1400175"/>
              <a:gd name="connsiteX7" fmla="*/ 123825 w 2390775"/>
              <a:gd name="connsiteY7" fmla="*/ 1104900 h 1400175"/>
              <a:gd name="connsiteX8" fmla="*/ 0 w 2390775"/>
              <a:gd name="connsiteY8" fmla="*/ 1400175 h 1400175"/>
              <a:gd name="connsiteX9" fmla="*/ 2381250 w 2390775"/>
              <a:gd name="connsiteY9" fmla="*/ 1371600 h 1400175"/>
              <a:gd name="connsiteX0" fmla="*/ 2381250 w 2390775"/>
              <a:gd name="connsiteY0" fmla="*/ 1371600 h 1400175"/>
              <a:gd name="connsiteX1" fmla="*/ 2390775 w 2390775"/>
              <a:gd name="connsiteY1" fmla="*/ 0 h 1400175"/>
              <a:gd name="connsiteX2" fmla="*/ 2000250 w 2390775"/>
              <a:gd name="connsiteY2" fmla="*/ 38100 h 1400175"/>
              <a:gd name="connsiteX3" fmla="*/ 1543050 w 2390775"/>
              <a:gd name="connsiteY3" fmla="*/ 219075 h 1400175"/>
              <a:gd name="connsiteX4" fmla="*/ 1123950 w 2390775"/>
              <a:gd name="connsiteY4" fmla="*/ 371475 h 1400175"/>
              <a:gd name="connsiteX5" fmla="*/ 876300 w 2390775"/>
              <a:gd name="connsiteY5" fmla="*/ 495300 h 1400175"/>
              <a:gd name="connsiteX6" fmla="*/ 485775 w 2390775"/>
              <a:gd name="connsiteY6" fmla="*/ 695325 h 1400175"/>
              <a:gd name="connsiteX7" fmla="*/ 123825 w 2390775"/>
              <a:gd name="connsiteY7" fmla="*/ 1104900 h 1400175"/>
              <a:gd name="connsiteX8" fmla="*/ 0 w 2390775"/>
              <a:gd name="connsiteY8" fmla="*/ 1400175 h 1400175"/>
              <a:gd name="connsiteX9" fmla="*/ 2381250 w 2390775"/>
              <a:gd name="connsiteY9" fmla="*/ 1371600 h 1400175"/>
              <a:gd name="connsiteX0" fmla="*/ 2381250 w 2390775"/>
              <a:gd name="connsiteY0" fmla="*/ 1371600 h 1400175"/>
              <a:gd name="connsiteX1" fmla="*/ 2390775 w 2390775"/>
              <a:gd name="connsiteY1" fmla="*/ 0 h 1400175"/>
              <a:gd name="connsiteX2" fmla="*/ 2000250 w 2390775"/>
              <a:gd name="connsiteY2" fmla="*/ 38100 h 1400175"/>
              <a:gd name="connsiteX3" fmla="*/ 1543050 w 2390775"/>
              <a:gd name="connsiteY3" fmla="*/ 219075 h 1400175"/>
              <a:gd name="connsiteX4" fmla="*/ 1285875 w 2390775"/>
              <a:gd name="connsiteY4" fmla="*/ 285750 h 1400175"/>
              <a:gd name="connsiteX5" fmla="*/ 876300 w 2390775"/>
              <a:gd name="connsiteY5" fmla="*/ 495300 h 1400175"/>
              <a:gd name="connsiteX6" fmla="*/ 485775 w 2390775"/>
              <a:gd name="connsiteY6" fmla="*/ 695325 h 1400175"/>
              <a:gd name="connsiteX7" fmla="*/ 123825 w 2390775"/>
              <a:gd name="connsiteY7" fmla="*/ 1104900 h 1400175"/>
              <a:gd name="connsiteX8" fmla="*/ 0 w 2390775"/>
              <a:gd name="connsiteY8" fmla="*/ 1400175 h 1400175"/>
              <a:gd name="connsiteX9" fmla="*/ 2381250 w 2390775"/>
              <a:gd name="connsiteY9" fmla="*/ 1371600 h 1400175"/>
              <a:gd name="connsiteX0" fmla="*/ 2381250 w 2390775"/>
              <a:gd name="connsiteY0" fmla="*/ 1371600 h 1400175"/>
              <a:gd name="connsiteX1" fmla="*/ 2390775 w 2390775"/>
              <a:gd name="connsiteY1" fmla="*/ 0 h 1400175"/>
              <a:gd name="connsiteX2" fmla="*/ 2000250 w 2390775"/>
              <a:gd name="connsiteY2" fmla="*/ 38100 h 1400175"/>
              <a:gd name="connsiteX3" fmla="*/ 1724025 w 2390775"/>
              <a:gd name="connsiteY3" fmla="*/ 161925 h 1400175"/>
              <a:gd name="connsiteX4" fmla="*/ 1285875 w 2390775"/>
              <a:gd name="connsiteY4" fmla="*/ 285750 h 1400175"/>
              <a:gd name="connsiteX5" fmla="*/ 876300 w 2390775"/>
              <a:gd name="connsiteY5" fmla="*/ 495300 h 1400175"/>
              <a:gd name="connsiteX6" fmla="*/ 485775 w 2390775"/>
              <a:gd name="connsiteY6" fmla="*/ 695325 h 1400175"/>
              <a:gd name="connsiteX7" fmla="*/ 123825 w 2390775"/>
              <a:gd name="connsiteY7" fmla="*/ 1104900 h 1400175"/>
              <a:gd name="connsiteX8" fmla="*/ 0 w 2390775"/>
              <a:gd name="connsiteY8" fmla="*/ 1400175 h 1400175"/>
              <a:gd name="connsiteX9" fmla="*/ 2381250 w 2390775"/>
              <a:gd name="connsiteY9" fmla="*/ 1371600 h 1400175"/>
              <a:gd name="connsiteX0" fmla="*/ 2381250 w 2390775"/>
              <a:gd name="connsiteY0" fmla="*/ 1381125 h 1409700"/>
              <a:gd name="connsiteX1" fmla="*/ 2390775 w 2390775"/>
              <a:gd name="connsiteY1" fmla="*/ 9525 h 1409700"/>
              <a:gd name="connsiteX2" fmla="*/ 2114550 w 2390775"/>
              <a:gd name="connsiteY2" fmla="*/ 0 h 1409700"/>
              <a:gd name="connsiteX3" fmla="*/ 1724025 w 2390775"/>
              <a:gd name="connsiteY3" fmla="*/ 171450 h 1409700"/>
              <a:gd name="connsiteX4" fmla="*/ 1285875 w 2390775"/>
              <a:gd name="connsiteY4" fmla="*/ 295275 h 1409700"/>
              <a:gd name="connsiteX5" fmla="*/ 876300 w 2390775"/>
              <a:gd name="connsiteY5" fmla="*/ 504825 h 1409700"/>
              <a:gd name="connsiteX6" fmla="*/ 485775 w 2390775"/>
              <a:gd name="connsiteY6" fmla="*/ 704850 h 1409700"/>
              <a:gd name="connsiteX7" fmla="*/ 123825 w 2390775"/>
              <a:gd name="connsiteY7" fmla="*/ 1114425 h 1409700"/>
              <a:gd name="connsiteX8" fmla="*/ 0 w 2390775"/>
              <a:gd name="connsiteY8" fmla="*/ 1409700 h 1409700"/>
              <a:gd name="connsiteX9" fmla="*/ 2381250 w 2390775"/>
              <a:gd name="connsiteY9" fmla="*/ 1381125 h 1409700"/>
              <a:gd name="connsiteX0" fmla="*/ 2381250 w 2390775"/>
              <a:gd name="connsiteY0" fmla="*/ 1381125 h 1409700"/>
              <a:gd name="connsiteX1" fmla="*/ 2390775 w 2390775"/>
              <a:gd name="connsiteY1" fmla="*/ 9525 h 1409700"/>
              <a:gd name="connsiteX2" fmla="*/ 2114550 w 2390775"/>
              <a:gd name="connsiteY2" fmla="*/ 0 h 1409700"/>
              <a:gd name="connsiteX3" fmla="*/ 1743075 w 2390775"/>
              <a:gd name="connsiteY3" fmla="*/ 123825 h 1409700"/>
              <a:gd name="connsiteX4" fmla="*/ 1285875 w 2390775"/>
              <a:gd name="connsiteY4" fmla="*/ 295275 h 1409700"/>
              <a:gd name="connsiteX5" fmla="*/ 876300 w 2390775"/>
              <a:gd name="connsiteY5" fmla="*/ 504825 h 1409700"/>
              <a:gd name="connsiteX6" fmla="*/ 485775 w 2390775"/>
              <a:gd name="connsiteY6" fmla="*/ 704850 h 1409700"/>
              <a:gd name="connsiteX7" fmla="*/ 123825 w 2390775"/>
              <a:gd name="connsiteY7" fmla="*/ 1114425 h 1409700"/>
              <a:gd name="connsiteX8" fmla="*/ 0 w 2390775"/>
              <a:gd name="connsiteY8" fmla="*/ 1409700 h 1409700"/>
              <a:gd name="connsiteX9" fmla="*/ 2381250 w 2390775"/>
              <a:gd name="connsiteY9" fmla="*/ 1381125 h 1409700"/>
              <a:gd name="connsiteX0" fmla="*/ 2381250 w 2390775"/>
              <a:gd name="connsiteY0" fmla="*/ 1381125 h 1409700"/>
              <a:gd name="connsiteX1" fmla="*/ 2390775 w 2390775"/>
              <a:gd name="connsiteY1" fmla="*/ 9525 h 1409700"/>
              <a:gd name="connsiteX2" fmla="*/ 2114550 w 2390775"/>
              <a:gd name="connsiteY2" fmla="*/ 0 h 1409700"/>
              <a:gd name="connsiteX3" fmla="*/ 1743075 w 2390775"/>
              <a:gd name="connsiteY3" fmla="*/ 123825 h 1409700"/>
              <a:gd name="connsiteX4" fmla="*/ 1285875 w 2390775"/>
              <a:gd name="connsiteY4" fmla="*/ 295275 h 1409700"/>
              <a:gd name="connsiteX5" fmla="*/ 876300 w 2390775"/>
              <a:gd name="connsiteY5" fmla="*/ 504825 h 1409700"/>
              <a:gd name="connsiteX6" fmla="*/ 485775 w 2390775"/>
              <a:gd name="connsiteY6" fmla="*/ 704850 h 1409700"/>
              <a:gd name="connsiteX7" fmla="*/ 123825 w 2390775"/>
              <a:gd name="connsiteY7" fmla="*/ 1114425 h 1409700"/>
              <a:gd name="connsiteX8" fmla="*/ 0 w 2390775"/>
              <a:gd name="connsiteY8" fmla="*/ 1409700 h 1409700"/>
              <a:gd name="connsiteX9" fmla="*/ 2381250 w 2390775"/>
              <a:gd name="connsiteY9" fmla="*/ 1381125 h 1409700"/>
              <a:gd name="connsiteX0" fmla="*/ 2381250 w 2390775"/>
              <a:gd name="connsiteY0" fmla="*/ 1381125 h 1409700"/>
              <a:gd name="connsiteX1" fmla="*/ 2390775 w 2390775"/>
              <a:gd name="connsiteY1" fmla="*/ 9525 h 1409700"/>
              <a:gd name="connsiteX2" fmla="*/ 2114550 w 2390775"/>
              <a:gd name="connsiteY2" fmla="*/ 0 h 1409700"/>
              <a:gd name="connsiteX3" fmla="*/ 1714500 w 2390775"/>
              <a:gd name="connsiteY3" fmla="*/ 123825 h 1409700"/>
              <a:gd name="connsiteX4" fmla="*/ 1285875 w 2390775"/>
              <a:gd name="connsiteY4" fmla="*/ 295275 h 1409700"/>
              <a:gd name="connsiteX5" fmla="*/ 876300 w 2390775"/>
              <a:gd name="connsiteY5" fmla="*/ 504825 h 1409700"/>
              <a:gd name="connsiteX6" fmla="*/ 485775 w 2390775"/>
              <a:gd name="connsiteY6" fmla="*/ 704850 h 1409700"/>
              <a:gd name="connsiteX7" fmla="*/ 123825 w 2390775"/>
              <a:gd name="connsiteY7" fmla="*/ 1114425 h 1409700"/>
              <a:gd name="connsiteX8" fmla="*/ 0 w 2390775"/>
              <a:gd name="connsiteY8" fmla="*/ 1409700 h 1409700"/>
              <a:gd name="connsiteX9" fmla="*/ 2381250 w 2390775"/>
              <a:gd name="connsiteY9" fmla="*/ 1381125 h 1409700"/>
              <a:gd name="connsiteX0" fmla="*/ 2381250 w 2390775"/>
              <a:gd name="connsiteY0" fmla="*/ 1381125 h 1409700"/>
              <a:gd name="connsiteX1" fmla="*/ 2390775 w 2390775"/>
              <a:gd name="connsiteY1" fmla="*/ 9525 h 1409700"/>
              <a:gd name="connsiteX2" fmla="*/ 2114550 w 2390775"/>
              <a:gd name="connsiteY2" fmla="*/ 0 h 1409700"/>
              <a:gd name="connsiteX3" fmla="*/ 1714500 w 2390775"/>
              <a:gd name="connsiteY3" fmla="*/ 123825 h 1409700"/>
              <a:gd name="connsiteX4" fmla="*/ 1257300 w 2390775"/>
              <a:gd name="connsiteY4" fmla="*/ 257175 h 1409700"/>
              <a:gd name="connsiteX5" fmla="*/ 876300 w 2390775"/>
              <a:gd name="connsiteY5" fmla="*/ 504825 h 1409700"/>
              <a:gd name="connsiteX6" fmla="*/ 485775 w 2390775"/>
              <a:gd name="connsiteY6" fmla="*/ 704850 h 1409700"/>
              <a:gd name="connsiteX7" fmla="*/ 123825 w 2390775"/>
              <a:gd name="connsiteY7" fmla="*/ 1114425 h 1409700"/>
              <a:gd name="connsiteX8" fmla="*/ 0 w 2390775"/>
              <a:gd name="connsiteY8" fmla="*/ 1409700 h 1409700"/>
              <a:gd name="connsiteX9" fmla="*/ 2381250 w 2390775"/>
              <a:gd name="connsiteY9" fmla="*/ 1381125 h 1409700"/>
              <a:gd name="connsiteX0" fmla="*/ 2381250 w 2390775"/>
              <a:gd name="connsiteY0" fmla="*/ 1381125 h 1409700"/>
              <a:gd name="connsiteX1" fmla="*/ 2390775 w 2390775"/>
              <a:gd name="connsiteY1" fmla="*/ 9525 h 1409700"/>
              <a:gd name="connsiteX2" fmla="*/ 2114550 w 2390775"/>
              <a:gd name="connsiteY2" fmla="*/ 0 h 1409700"/>
              <a:gd name="connsiteX3" fmla="*/ 1714500 w 2390775"/>
              <a:gd name="connsiteY3" fmla="*/ 123825 h 1409700"/>
              <a:gd name="connsiteX4" fmla="*/ 1257300 w 2390775"/>
              <a:gd name="connsiteY4" fmla="*/ 257175 h 1409700"/>
              <a:gd name="connsiteX5" fmla="*/ 838200 w 2390775"/>
              <a:gd name="connsiteY5" fmla="*/ 457200 h 1409700"/>
              <a:gd name="connsiteX6" fmla="*/ 485775 w 2390775"/>
              <a:gd name="connsiteY6" fmla="*/ 704850 h 1409700"/>
              <a:gd name="connsiteX7" fmla="*/ 123825 w 2390775"/>
              <a:gd name="connsiteY7" fmla="*/ 1114425 h 1409700"/>
              <a:gd name="connsiteX8" fmla="*/ 0 w 2390775"/>
              <a:gd name="connsiteY8" fmla="*/ 1409700 h 1409700"/>
              <a:gd name="connsiteX9" fmla="*/ 2381250 w 2390775"/>
              <a:gd name="connsiteY9" fmla="*/ 1381125 h 1409700"/>
              <a:gd name="connsiteX0" fmla="*/ 2381250 w 2390775"/>
              <a:gd name="connsiteY0" fmla="*/ 1409700 h 1438275"/>
              <a:gd name="connsiteX1" fmla="*/ 2390775 w 2390775"/>
              <a:gd name="connsiteY1" fmla="*/ 0 h 1438275"/>
              <a:gd name="connsiteX2" fmla="*/ 2114550 w 2390775"/>
              <a:gd name="connsiteY2" fmla="*/ 28575 h 1438275"/>
              <a:gd name="connsiteX3" fmla="*/ 1714500 w 2390775"/>
              <a:gd name="connsiteY3" fmla="*/ 152400 h 1438275"/>
              <a:gd name="connsiteX4" fmla="*/ 1257300 w 2390775"/>
              <a:gd name="connsiteY4" fmla="*/ 285750 h 1438275"/>
              <a:gd name="connsiteX5" fmla="*/ 838200 w 2390775"/>
              <a:gd name="connsiteY5" fmla="*/ 485775 h 1438275"/>
              <a:gd name="connsiteX6" fmla="*/ 485775 w 2390775"/>
              <a:gd name="connsiteY6" fmla="*/ 733425 h 1438275"/>
              <a:gd name="connsiteX7" fmla="*/ 123825 w 2390775"/>
              <a:gd name="connsiteY7" fmla="*/ 1143000 h 1438275"/>
              <a:gd name="connsiteX8" fmla="*/ 0 w 2390775"/>
              <a:gd name="connsiteY8" fmla="*/ 1438275 h 1438275"/>
              <a:gd name="connsiteX9" fmla="*/ 2381250 w 2390775"/>
              <a:gd name="connsiteY9" fmla="*/ 1409700 h 143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0775" h="1438275">
                <a:moveTo>
                  <a:pt x="2381250" y="1409700"/>
                </a:moveTo>
                <a:lnTo>
                  <a:pt x="2390775" y="0"/>
                </a:lnTo>
                <a:lnTo>
                  <a:pt x="2114550" y="28575"/>
                </a:lnTo>
                <a:cubicBezTo>
                  <a:pt x="1990725" y="69850"/>
                  <a:pt x="1876425" y="92075"/>
                  <a:pt x="1714500" y="152400"/>
                </a:cubicBezTo>
                <a:lnTo>
                  <a:pt x="1257300" y="285750"/>
                </a:lnTo>
                <a:lnTo>
                  <a:pt x="838200" y="485775"/>
                </a:lnTo>
                <a:lnTo>
                  <a:pt x="485775" y="733425"/>
                </a:lnTo>
                <a:cubicBezTo>
                  <a:pt x="393700" y="847725"/>
                  <a:pt x="263525" y="942975"/>
                  <a:pt x="123825" y="1143000"/>
                </a:cubicBezTo>
                <a:lnTo>
                  <a:pt x="0" y="1438275"/>
                </a:lnTo>
                <a:lnTo>
                  <a:pt x="2381250" y="1409700"/>
                </a:ln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TextBox 13">
            <a:extLst>
              <a:ext uri="{FF2B5EF4-FFF2-40B4-BE49-F238E27FC236}">
                <a16:creationId xmlns:a16="http://schemas.microsoft.com/office/drawing/2014/main" id="{65E19A76-3F88-A19E-C2D8-35D3C649F1C4}"/>
              </a:ext>
            </a:extLst>
          </p:cNvPr>
          <p:cNvSpPr txBox="1"/>
          <p:nvPr/>
        </p:nvSpPr>
        <p:spPr>
          <a:xfrm>
            <a:off x="3248725" y="3417580"/>
            <a:ext cx="2771417" cy="369332"/>
          </a:xfrm>
          <a:prstGeom prst="rect">
            <a:avLst/>
          </a:prstGeom>
          <a:noFill/>
        </p:spPr>
        <p:txBody>
          <a:bodyPr wrap="square" rtlCol="0">
            <a:spAutoFit/>
          </a:bodyPr>
          <a:lstStyle/>
          <a:p>
            <a:r>
              <a:rPr lang="en-IE" i="1" dirty="0">
                <a:solidFill>
                  <a:srgbClr val="FF0000"/>
                </a:solidFill>
              </a:rPr>
              <a:t>Estimated booking curve</a:t>
            </a:r>
          </a:p>
        </p:txBody>
      </p:sp>
      <p:sp>
        <p:nvSpPr>
          <p:cNvPr id="17" name="TextBox 16">
            <a:extLst>
              <a:ext uri="{FF2B5EF4-FFF2-40B4-BE49-F238E27FC236}">
                <a16:creationId xmlns:a16="http://schemas.microsoft.com/office/drawing/2014/main" id="{468A9466-9506-440E-A728-7C4C7479985C}"/>
              </a:ext>
            </a:extLst>
          </p:cNvPr>
          <p:cNvSpPr txBox="1"/>
          <p:nvPr/>
        </p:nvSpPr>
        <p:spPr>
          <a:xfrm>
            <a:off x="6963899" y="3224441"/>
            <a:ext cx="4798173" cy="2308324"/>
          </a:xfrm>
          <a:prstGeom prst="rect">
            <a:avLst/>
          </a:prstGeom>
          <a:noFill/>
        </p:spPr>
        <p:txBody>
          <a:bodyPr wrap="square" rtlCol="0">
            <a:spAutoFit/>
          </a:bodyPr>
          <a:lstStyle/>
          <a:p>
            <a:r>
              <a:rPr lang="en-GB" dirty="0"/>
              <a:t>Airline profitability = Revenue – Cost</a:t>
            </a:r>
          </a:p>
          <a:p>
            <a:endParaRPr lang="en-GB" dirty="0"/>
          </a:p>
          <a:p>
            <a:pPr marL="285750" indent="-285750">
              <a:buFont typeface="Arial" panose="020B0604020202020204" pitchFamily="34" charset="0"/>
              <a:buChar char="•"/>
            </a:pPr>
            <a:r>
              <a:rPr lang="en-GB" dirty="0"/>
              <a:t>Revenue – downward pressure</a:t>
            </a:r>
          </a:p>
          <a:p>
            <a:pPr marL="285750" indent="-285750">
              <a:buFont typeface="Arial" panose="020B0604020202020204" pitchFamily="34" charset="0"/>
              <a:buChar char="•"/>
            </a:pPr>
            <a:r>
              <a:rPr lang="en-GB" dirty="0"/>
              <a:t>Costs – upwards pressures</a:t>
            </a:r>
          </a:p>
          <a:p>
            <a:pPr marL="742950" lvl="1" indent="-285750">
              <a:buFont typeface="Arial" panose="020B0604020202020204" pitchFamily="34" charset="0"/>
              <a:buChar char="•"/>
            </a:pPr>
            <a:r>
              <a:rPr lang="en-GB" dirty="0"/>
              <a:t>Fuel volatility; SAF mandate; </a:t>
            </a:r>
            <a:r>
              <a:rPr lang="en-GB" dirty="0" err="1"/>
              <a:t>ReFuelEU</a:t>
            </a:r>
            <a:endParaRPr lang="en-GB" dirty="0"/>
          </a:p>
          <a:p>
            <a:pPr marL="742950" lvl="1" indent="-285750">
              <a:buFont typeface="Arial" panose="020B0604020202020204" pitchFamily="34" charset="0"/>
              <a:buChar char="•"/>
            </a:pPr>
            <a:r>
              <a:rPr lang="en-GB" dirty="0"/>
              <a:t>ETS &amp; taxes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Expect reduced profitability in 2026</a:t>
            </a:r>
            <a:endParaRPr lang="en-IE" dirty="0"/>
          </a:p>
        </p:txBody>
      </p:sp>
    </p:spTree>
    <p:extLst>
      <p:ext uri="{BB962C8B-B14F-4D97-AF65-F5344CB8AC3E}">
        <p14:creationId xmlns:p14="http://schemas.microsoft.com/office/powerpoint/2010/main" val="1416452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A1098-B569-0038-C0A1-2D133463F58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E35928A-7008-FE05-9E33-B570A20EE219}"/>
              </a:ext>
            </a:extLst>
          </p:cNvPr>
          <p:cNvSpPr>
            <a:spLocks noGrp="1"/>
          </p:cNvSpPr>
          <p:nvPr>
            <p:ph type="body" sz="quarter" idx="20"/>
          </p:nvPr>
        </p:nvSpPr>
        <p:spPr/>
        <p:txBody>
          <a:bodyPr/>
          <a:lstStyle/>
          <a:p>
            <a:r>
              <a:rPr lang="en-GB" dirty="0"/>
              <a:t>Key regulatory mechanisms</a:t>
            </a:r>
            <a:endParaRPr lang="en-IE" dirty="0"/>
          </a:p>
        </p:txBody>
      </p:sp>
      <p:sp>
        <p:nvSpPr>
          <p:cNvPr id="3" name="Title 2">
            <a:extLst>
              <a:ext uri="{FF2B5EF4-FFF2-40B4-BE49-F238E27FC236}">
                <a16:creationId xmlns:a16="http://schemas.microsoft.com/office/drawing/2014/main" id="{F6780660-4572-4576-5E4B-7CA41B2BD55C}"/>
              </a:ext>
            </a:extLst>
          </p:cNvPr>
          <p:cNvSpPr>
            <a:spLocks noGrp="1"/>
          </p:cNvSpPr>
          <p:nvPr>
            <p:ph type="ctrTitle"/>
          </p:nvPr>
        </p:nvSpPr>
        <p:spPr>
          <a:xfrm>
            <a:off x="394393" y="945280"/>
            <a:ext cx="11045066" cy="662804"/>
          </a:xfrm>
        </p:spPr>
        <p:txBody>
          <a:bodyPr>
            <a:noAutofit/>
          </a:bodyPr>
          <a:lstStyle/>
          <a:p>
            <a:r>
              <a:rPr lang="en-IE" sz="3600" dirty="0"/>
              <a:t>Regulatory framework supported &amp; clarified response</a:t>
            </a:r>
          </a:p>
        </p:txBody>
      </p:sp>
      <p:sp>
        <p:nvSpPr>
          <p:cNvPr id="4" name="Text Placeholder 3">
            <a:extLst>
              <a:ext uri="{FF2B5EF4-FFF2-40B4-BE49-F238E27FC236}">
                <a16:creationId xmlns:a16="http://schemas.microsoft.com/office/drawing/2014/main" id="{33D2C419-CB18-515B-1CC3-B60C5F54E046}"/>
              </a:ext>
            </a:extLst>
          </p:cNvPr>
          <p:cNvSpPr>
            <a:spLocks noGrp="1"/>
          </p:cNvSpPr>
          <p:nvPr>
            <p:ph type="body" sz="quarter" idx="21"/>
          </p:nvPr>
        </p:nvSpPr>
        <p:spPr>
          <a:xfrm>
            <a:off x="502889" y="2090457"/>
            <a:ext cx="10609937" cy="2424787"/>
          </a:xfrm>
        </p:spPr>
        <p:txBody>
          <a:bodyPr/>
          <a:lstStyle/>
          <a:p>
            <a:pPr marL="342900" indent="-342900">
              <a:buFont typeface="Arial" panose="020B0604020202020204" pitchFamily="34" charset="0"/>
              <a:buChar char="•"/>
            </a:pPr>
            <a:r>
              <a:rPr lang="en-IE" dirty="0">
                <a:solidFill>
                  <a:srgbClr val="003CB4"/>
                </a:solidFill>
              </a:rPr>
              <a:t>Commission Communication 8.5.2026 C(2026) 3172 final</a:t>
            </a:r>
            <a:r>
              <a:rPr lang="en-IE" dirty="0"/>
              <a:t>: clarifies EU rules for passengers &amp; operators </a:t>
            </a:r>
          </a:p>
          <a:p>
            <a:r>
              <a:rPr lang="en-IE" dirty="0"/>
              <a:t>“</a:t>
            </a:r>
            <a:r>
              <a:rPr lang="en-IE" i="1" dirty="0"/>
              <a:t>However, cancellations caused by exceptionally high fuel prices, as opposed to local fuel shortages, cannot be considered as constituting “extraordinary circumstances</a:t>
            </a:r>
            <a:r>
              <a:rPr lang="en-IE" dirty="0"/>
              <a:t>”.</a:t>
            </a:r>
          </a:p>
          <a:p>
            <a:pPr marL="342900" indent="-342900">
              <a:buFont typeface="Arial" panose="020B0604020202020204" pitchFamily="34" charset="0"/>
              <a:buChar char="•"/>
            </a:pPr>
            <a:r>
              <a:rPr lang="en-IE" dirty="0"/>
              <a:t>Airlines prohibited from adding fuel surcharges </a:t>
            </a:r>
          </a:p>
          <a:p>
            <a:pPr marL="342900" indent="-342900">
              <a:buFont typeface="Arial" panose="020B0604020202020204" pitchFamily="34" charset="0"/>
              <a:buChar char="•"/>
            </a:pPr>
            <a:r>
              <a:rPr lang="en-IE" dirty="0"/>
              <a:t>Regulation (EU) 2023/2405 (</a:t>
            </a:r>
            <a:r>
              <a:rPr lang="en-IE" dirty="0" err="1"/>
              <a:t>ReFuelEU</a:t>
            </a:r>
            <a:r>
              <a:rPr lang="en-IE" dirty="0"/>
              <a:t>) on </a:t>
            </a:r>
            <a:r>
              <a:rPr lang="en-IE" b="1" dirty="0"/>
              <a:t>uplift obligations </a:t>
            </a:r>
            <a:r>
              <a:rPr lang="en-IE" dirty="0"/>
              <a:t>remain in force</a:t>
            </a:r>
          </a:p>
        </p:txBody>
      </p:sp>
    </p:spTree>
    <p:extLst>
      <p:ext uri="{BB962C8B-B14F-4D97-AF65-F5344CB8AC3E}">
        <p14:creationId xmlns:p14="http://schemas.microsoft.com/office/powerpoint/2010/main" val="3143161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D0AA4-177A-0822-C8E9-6EA3497B8DE6}"/>
            </a:ext>
          </a:extLst>
        </p:cNvPr>
        <p:cNvGrpSpPr/>
        <p:nvPr/>
      </p:nvGrpSpPr>
      <p:grpSpPr>
        <a:xfrm>
          <a:off x="0" y="0"/>
          <a:ext cx="0" cy="0"/>
          <a:chOff x="0" y="0"/>
          <a:chExt cx="0" cy="0"/>
        </a:xfrm>
      </p:grpSpPr>
      <p:graphicFrame>
        <p:nvGraphicFramePr>
          <p:cNvPr id="11" name="Chart 10">
            <a:extLst>
              <a:ext uri="{FF2B5EF4-FFF2-40B4-BE49-F238E27FC236}">
                <a16:creationId xmlns:a16="http://schemas.microsoft.com/office/drawing/2014/main" id="{667DCBF0-3A83-40BC-BD45-F53EA9B66263}"/>
              </a:ext>
            </a:extLst>
          </p:cNvPr>
          <p:cNvGraphicFramePr>
            <a:graphicFrameLocks/>
          </p:cNvGraphicFramePr>
          <p:nvPr>
            <p:extLst>
              <p:ext uri="{D42A27DB-BD31-4B8C-83A1-F6EECF244321}">
                <p14:modId xmlns:p14="http://schemas.microsoft.com/office/powerpoint/2010/main" val="1057104755"/>
              </p:ext>
            </p:extLst>
          </p:nvPr>
        </p:nvGraphicFramePr>
        <p:xfrm>
          <a:off x="3043451" y="458098"/>
          <a:ext cx="9148549" cy="6305376"/>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1">
            <a:extLst>
              <a:ext uri="{FF2B5EF4-FFF2-40B4-BE49-F238E27FC236}">
                <a16:creationId xmlns:a16="http://schemas.microsoft.com/office/drawing/2014/main" id="{F7871B3D-A9EE-ED18-D5FE-434C369BAC07}"/>
              </a:ext>
            </a:extLst>
          </p:cNvPr>
          <p:cNvSpPr>
            <a:spLocks noGrp="1"/>
          </p:cNvSpPr>
          <p:nvPr>
            <p:ph type="body" sz="quarter" idx="20"/>
          </p:nvPr>
        </p:nvSpPr>
        <p:spPr>
          <a:xfrm>
            <a:off x="115634" y="198343"/>
            <a:ext cx="3125587" cy="362069"/>
          </a:xfrm>
        </p:spPr>
        <p:txBody>
          <a:bodyPr/>
          <a:lstStyle/>
          <a:p>
            <a:pPr algn="ctr"/>
            <a:r>
              <a:rPr lang="en-GB" dirty="0"/>
              <a:t>Demand: Schedule Impacts</a:t>
            </a:r>
            <a:endParaRPr lang="en-IE" dirty="0"/>
          </a:p>
        </p:txBody>
      </p:sp>
      <p:sp>
        <p:nvSpPr>
          <p:cNvPr id="3" name="Title 2">
            <a:extLst>
              <a:ext uri="{FF2B5EF4-FFF2-40B4-BE49-F238E27FC236}">
                <a16:creationId xmlns:a16="http://schemas.microsoft.com/office/drawing/2014/main" id="{0091BF13-D4DD-0701-0CF2-64F4962FF2FF}"/>
              </a:ext>
            </a:extLst>
          </p:cNvPr>
          <p:cNvSpPr>
            <a:spLocks noGrp="1"/>
          </p:cNvSpPr>
          <p:nvPr>
            <p:ph type="ctrTitle"/>
          </p:nvPr>
        </p:nvSpPr>
        <p:spPr>
          <a:xfrm>
            <a:off x="5516566" y="211205"/>
            <a:ext cx="4698783" cy="724303"/>
          </a:xfrm>
        </p:spPr>
        <p:txBody>
          <a:bodyPr>
            <a:normAutofit/>
          </a:bodyPr>
          <a:lstStyle/>
          <a:p>
            <a:r>
              <a:rPr lang="en-GB" sz="4000" dirty="0"/>
              <a:t>ECAA Monthly Seats</a:t>
            </a:r>
            <a:endParaRPr lang="en-IE" sz="4000" dirty="0"/>
          </a:p>
        </p:txBody>
      </p:sp>
      <p:sp>
        <p:nvSpPr>
          <p:cNvPr id="7" name="Text Placeholder 6">
            <a:extLst>
              <a:ext uri="{FF2B5EF4-FFF2-40B4-BE49-F238E27FC236}">
                <a16:creationId xmlns:a16="http://schemas.microsoft.com/office/drawing/2014/main" id="{FFB11B9E-52B7-21FD-346A-EB01D3D27ACD}"/>
              </a:ext>
            </a:extLst>
          </p:cNvPr>
          <p:cNvSpPr>
            <a:spLocks noGrp="1"/>
          </p:cNvSpPr>
          <p:nvPr>
            <p:ph type="body" sz="quarter" idx="21"/>
          </p:nvPr>
        </p:nvSpPr>
        <p:spPr>
          <a:xfrm>
            <a:off x="115634" y="1016990"/>
            <a:ext cx="2775743" cy="3543294"/>
          </a:xfrm>
        </p:spPr>
        <p:txBody>
          <a:bodyPr/>
          <a:lstStyle/>
          <a:p>
            <a:pPr marL="342900" indent="-342900">
              <a:buFont typeface="Arial" panose="020B0604020202020204" pitchFamily="34" charset="0"/>
              <a:buChar char="•"/>
            </a:pPr>
            <a:r>
              <a:rPr lang="en-IE" sz="2400" dirty="0"/>
              <a:t>Strong pax growth - Jan &amp; Feb 2026</a:t>
            </a:r>
          </a:p>
          <a:p>
            <a:pPr marL="342900" indent="-342900">
              <a:buFont typeface="Arial" panose="020B0604020202020204" pitchFamily="34" charset="0"/>
              <a:buChar char="•"/>
            </a:pPr>
            <a:r>
              <a:rPr lang="en-IE" sz="2400" dirty="0"/>
              <a:t>More capacity than 2025</a:t>
            </a:r>
          </a:p>
          <a:p>
            <a:pPr marL="342900" indent="-342900">
              <a:buFont typeface="Arial" panose="020B0604020202020204" pitchFamily="34" charset="0"/>
              <a:buChar char="•"/>
            </a:pPr>
            <a:r>
              <a:rPr lang="en-IE" sz="2400" dirty="0"/>
              <a:t>Reduction during Q2-2026, but still ahead of 2025</a:t>
            </a:r>
          </a:p>
          <a:p>
            <a:pPr marL="342900" indent="-342900">
              <a:buFont typeface="Arial" panose="020B0604020202020204" pitchFamily="34" charset="0"/>
              <a:buChar char="•"/>
            </a:pPr>
            <a:r>
              <a:rPr lang="en-IE" sz="2400" dirty="0"/>
              <a:t>Increased capacity for H2: 2026</a:t>
            </a:r>
          </a:p>
          <a:p>
            <a:pPr marL="342900" indent="-342900">
              <a:buFont typeface="Arial" panose="020B0604020202020204" pitchFamily="34" charset="0"/>
              <a:buChar char="•"/>
            </a:pPr>
            <a:r>
              <a:rPr lang="en-IE" sz="2400" dirty="0"/>
              <a:t>Covid lessons</a:t>
            </a:r>
          </a:p>
          <a:p>
            <a:pPr marL="342900" indent="-342900">
              <a:buFont typeface="Arial" panose="020B0604020202020204" pitchFamily="34" charset="0"/>
              <a:buChar char="•"/>
            </a:pPr>
            <a:r>
              <a:rPr lang="en-IE" sz="2400" dirty="0"/>
              <a:t>Air Cargo?</a:t>
            </a:r>
          </a:p>
        </p:txBody>
      </p:sp>
      <p:sp>
        <p:nvSpPr>
          <p:cNvPr id="8" name="TextBox 7">
            <a:extLst>
              <a:ext uri="{FF2B5EF4-FFF2-40B4-BE49-F238E27FC236}">
                <a16:creationId xmlns:a16="http://schemas.microsoft.com/office/drawing/2014/main" id="{25383C6C-12F1-7CCC-98FD-2CB5E2CFB2BD}"/>
              </a:ext>
            </a:extLst>
          </p:cNvPr>
          <p:cNvSpPr txBox="1"/>
          <p:nvPr/>
        </p:nvSpPr>
        <p:spPr>
          <a:xfrm>
            <a:off x="6773693" y="6168125"/>
            <a:ext cx="2526930" cy="276999"/>
          </a:xfrm>
          <a:prstGeom prst="rect">
            <a:avLst/>
          </a:prstGeom>
          <a:noFill/>
        </p:spPr>
        <p:txBody>
          <a:bodyPr wrap="square" rtlCol="0">
            <a:spAutoFit/>
          </a:bodyPr>
          <a:lstStyle/>
          <a:p>
            <a:r>
              <a:rPr lang="en-IE" sz="1200" dirty="0"/>
              <a:t>Data Source: Cirium SRS Analyser</a:t>
            </a:r>
          </a:p>
        </p:txBody>
      </p:sp>
      <p:sp>
        <p:nvSpPr>
          <p:cNvPr id="12" name="TextBox 11">
            <a:extLst>
              <a:ext uri="{FF2B5EF4-FFF2-40B4-BE49-F238E27FC236}">
                <a16:creationId xmlns:a16="http://schemas.microsoft.com/office/drawing/2014/main" id="{8691893B-FFFD-C3B5-06BA-6F67CECE9418}"/>
              </a:ext>
            </a:extLst>
          </p:cNvPr>
          <p:cNvSpPr txBox="1"/>
          <p:nvPr/>
        </p:nvSpPr>
        <p:spPr>
          <a:xfrm>
            <a:off x="3965480" y="6445124"/>
            <a:ext cx="7962664" cy="338554"/>
          </a:xfrm>
          <a:prstGeom prst="rect">
            <a:avLst/>
          </a:prstGeom>
          <a:noFill/>
        </p:spPr>
        <p:txBody>
          <a:bodyPr wrap="square" rtlCol="0">
            <a:spAutoFit/>
          </a:bodyPr>
          <a:lstStyle/>
          <a:p>
            <a:pPr algn="ctr"/>
            <a:r>
              <a:rPr lang="en-IE" sz="1600" i="1" dirty="0"/>
              <a:t>Seats made available for sale up to 12 months forward. Schedules revised weekly</a:t>
            </a:r>
          </a:p>
        </p:txBody>
      </p:sp>
    </p:spTree>
    <p:extLst>
      <p:ext uri="{BB962C8B-B14F-4D97-AF65-F5344CB8AC3E}">
        <p14:creationId xmlns:p14="http://schemas.microsoft.com/office/powerpoint/2010/main" val="2284071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E3E2D-11A8-2D46-A832-E5FB43A284E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C8C5E5D-523F-E697-590C-B919AB3D1C7F}"/>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894461" y="-40185"/>
            <a:ext cx="9929537" cy="7019741"/>
          </a:xfrm>
          <a:prstGeom prst="rect">
            <a:avLst/>
          </a:prstGeom>
        </p:spPr>
      </p:pic>
      <p:sp>
        <p:nvSpPr>
          <p:cNvPr id="2" name="Text Placeholder 1">
            <a:extLst>
              <a:ext uri="{FF2B5EF4-FFF2-40B4-BE49-F238E27FC236}">
                <a16:creationId xmlns:a16="http://schemas.microsoft.com/office/drawing/2014/main" id="{EF4DA117-D933-8CB1-D590-D2C6269896D9}"/>
              </a:ext>
            </a:extLst>
          </p:cNvPr>
          <p:cNvSpPr>
            <a:spLocks noGrp="1"/>
          </p:cNvSpPr>
          <p:nvPr>
            <p:ph type="body" sz="quarter" idx="20"/>
          </p:nvPr>
        </p:nvSpPr>
        <p:spPr/>
        <p:txBody>
          <a:bodyPr/>
          <a:lstStyle/>
          <a:p>
            <a:r>
              <a:rPr lang="en-GB" dirty="0"/>
              <a:t>Distributional Impacts of Traffic Changes – Member States</a:t>
            </a:r>
            <a:endParaRPr lang="en-IE" dirty="0"/>
          </a:p>
        </p:txBody>
      </p:sp>
      <p:sp>
        <p:nvSpPr>
          <p:cNvPr id="4" name="Text Placeholder 3">
            <a:extLst>
              <a:ext uri="{FF2B5EF4-FFF2-40B4-BE49-F238E27FC236}">
                <a16:creationId xmlns:a16="http://schemas.microsoft.com/office/drawing/2014/main" id="{ADA18B1E-749C-EC5B-3AEB-43EAF0C3F536}"/>
              </a:ext>
            </a:extLst>
          </p:cNvPr>
          <p:cNvSpPr>
            <a:spLocks noGrp="1"/>
          </p:cNvSpPr>
          <p:nvPr>
            <p:ph type="body" sz="quarter" idx="21"/>
          </p:nvPr>
        </p:nvSpPr>
        <p:spPr>
          <a:xfrm>
            <a:off x="197513" y="2100903"/>
            <a:ext cx="3893828" cy="3543294"/>
          </a:xfrm>
        </p:spPr>
        <p:txBody>
          <a:bodyPr/>
          <a:lstStyle/>
          <a:p>
            <a:pPr marL="342900" indent="-342900">
              <a:buFont typeface="Arial" panose="020B0604020202020204" pitchFamily="34" charset="0"/>
              <a:buChar char="•"/>
            </a:pPr>
            <a:r>
              <a:rPr lang="en-IE" dirty="0"/>
              <a:t>Increase over H1 2025 traffic volumes in most states (DE &amp; AT)</a:t>
            </a:r>
          </a:p>
          <a:p>
            <a:pPr marL="342900" indent="-342900">
              <a:buFont typeface="Arial" panose="020B0604020202020204" pitchFamily="34" charset="0"/>
              <a:buChar char="•"/>
            </a:pPr>
            <a:r>
              <a:rPr lang="en-IE" dirty="0"/>
              <a:t>Eastern ECAA &amp; Balkans  show significant increases</a:t>
            </a:r>
          </a:p>
          <a:p>
            <a:pPr marL="342900" indent="-342900">
              <a:buFont typeface="Arial" panose="020B0604020202020204" pitchFamily="34" charset="0"/>
              <a:buChar char="•"/>
            </a:pPr>
            <a:r>
              <a:rPr lang="en-IE" dirty="0"/>
              <a:t>Strong growth in large Mediterranean states</a:t>
            </a:r>
          </a:p>
          <a:p>
            <a:pPr marL="342900" indent="-342900">
              <a:buFont typeface="Arial" panose="020B0604020202020204" pitchFamily="34" charset="0"/>
              <a:buChar char="•"/>
            </a:pPr>
            <a:r>
              <a:rPr lang="en-IE" dirty="0"/>
              <a:t>Re-orientation away from ME by EU carriers – most ME routes cut (except CY &amp; EL)</a:t>
            </a:r>
          </a:p>
          <a:p>
            <a:endParaRPr lang="en-IE" dirty="0"/>
          </a:p>
        </p:txBody>
      </p:sp>
      <p:sp>
        <p:nvSpPr>
          <p:cNvPr id="3" name="Title 2">
            <a:extLst>
              <a:ext uri="{FF2B5EF4-FFF2-40B4-BE49-F238E27FC236}">
                <a16:creationId xmlns:a16="http://schemas.microsoft.com/office/drawing/2014/main" id="{023EDC02-3F5E-AF50-8F89-E58253E2000E}"/>
              </a:ext>
            </a:extLst>
          </p:cNvPr>
          <p:cNvSpPr>
            <a:spLocks noGrp="1"/>
          </p:cNvSpPr>
          <p:nvPr>
            <p:ph type="ctrTitle"/>
          </p:nvPr>
        </p:nvSpPr>
        <p:spPr>
          <a:xfrm>
            <a:off x="284225" y="869670"/>
            <a:ext cx="3252189" cy="965443"/>
          </a:xfrm>
        </p:spPr>
        <p:txBody>
          <a:bodyPr>
            <a:noAutofit/>
          </a:bodyPr>
          <a:lstStyle/>
          <a:p>
            <a:r>
              <a:rPr lang="en-IE" sz="3600" dirty="0"/>
              <a:t>H1 2026 Seats Versus H1 2025</a:t>
            </a:r>
          </a:p>
        </p:txBody>
      </p:sp>
      <p:pic>
        <p:nvPicPr>
          <p:cNvPr id="10" name="Picture 9">
            <a:extLst>
              <a:ext uri="{FF2B5EF4-FFF2-40B4-BE49-F238E27FC236}">
                <a16:creationId xmlns:a16="http://schemas.microsoft.com/office/drawing/2014/main" id="{52CA8FBF-1483-66B4-072D-BE29A2D5996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610164" y="5948307"/>
            <a:ext cx="2320668" cy="821558"/>
          </a:xfrm>
          <a:prstGeom prst="rect">
            <a:avLst/>
          </a:prstGeom>
        </p:spPr>
      </p:pic>
      <p:sp>
        <p:nvSpPr>
          <p:cNvPr id="11" name="TextBox 10">
            <a:extLst>
              <a:ext uri="{FF2B5EF4-FFF2-40B4-BE49-F238E27FC236}">
                <a16:creationId xmlns:a16="http://schemas.microsoft.com/office/drawing/2014/main" id="{5FD7F575-FA32-E0F3-FDEA-955D12AE91D1}"/>
              </a:ext>
            </a:extLst>
          </p:cNvPr>
          <p:cNvSpPr txBox="1"/>
          <p:nvPr/>
        </p:nvSpPr>
        <p:spPr>
          <a:xfrm>
            <a:off x="5303520" y="6019137"/>
            <a:ext cx="3800723" cy="553998"/>
          </a:xfrm>
          <a:prstGeom prst="rect">
            <a:avLst/>
          </a:prstGeom>
          <a:noFill/>
        </p:spPr>
        <p:txBody>
          <a:bodyPr wrap="square" rtlCol="0">
            <a:spAutoFit/>
          </a:bodyPr>
          <a:lstStyle/>
          <a:p>
            <a:r>
              <a:rPr lang="en-IE" dirty="0"/>
              <a:t>Traffic Measure: Available Seats</a:t>
            </a:r>
          </a:p>
          <a:p>
            <a:r>
              <a:rPr lang="en-IE" sz="1200" dirty="0"/>
              <a:t>Data Source: Cirium SRS Analyser</a:t>
            </a:r>
          </a:p>
        </p:txBody>
      </p:sp>
      <p:sp>
        <p:nvSpPr>
          <p:cNvPr id="5" name="Rectangle 4">
            <a:extLst>
              <a:ext uri="{FF2B5EF4-FFF2-40B4-BE49-F238E27FC236}">
                <a16:creationId xmlns:a16="http://schemas.microsoft.com/office/drawing/2014/main" id="{1EDECF66-76C2-DD03-C3D6-B7D2644C819D}"/>
              </a:ext>
            </a:extLst>
          </p:cNvPr>
          <p:cNvSpPr/>
          <p:nvPr/>
        </p:nvSpPr>
        <p:spPr>
          <a:xfrm>
            <a:off x="5868955" y="3116424"/>
            <a:ext cx="606490" cy="2759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err="1">
              <a:latin typeface="Myriad Pro" panose="020B0503030403020204" pitchFamily="34" charset="0"/>
            </a:endParaRPr>
          </a:p>
        </p:txBody>
      </p:sp>
    </p:spTree>
    <p:extLst>
      <p:ext uri="{BB962C8B-B14F-4D97-AF65-F5344CB8AC3E}">
        <p14:creationId xmlns:p14="http://schemas.microsoft.com/office/powerpoint/2010/main" val="3262876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399E4-BA87-EADD-BD86-F4098A1D00F5}"/>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8C488E2B-1028-A33B-4828-038D9979BA7E}"/>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6096000" y="-19070"/>
            <a:ext cx="5928651" cy="6877070"/>
          </a:xfrm>
          <a:prstGeom prst="rect">
            <a:avLst/>
          </a:prstGeom>
        </p:spPr>
      </p:pic>
      <p:sp>
        <p:nvSpPr>
          <p:cNvPr id="2" name="Text Placeholder 1">
            <a:extLst>
              <a:ext uri="{FF2B5EF4-FFF2-40B4-BE49-F238E27FC236}">
                <a16:creationId xmlns:a16="http://schemas.microsoft.com/office/drawing/2014/main" id="{2F3EA8B5-43DC-0F34-DA80-79E9097A2E97}"/>
              </a:ext>
            </a:extLst>
          </p:cNvPr>
          <p:cNvSpPr>
            <a:spLocks noGrp="1"/>
          </p:cNvSpPr>
          <p:nvPr>
            <p:ph type="body" sz="quarter" idx="20"/>
          </p:nvPr>
        </p:nvSpPr>
        <p:spPr/>
        <p:txBody>
          <a:bodyPr/>
          <a:lstStyle/>
          <a:p>
            <a:r>
              <a:rPr lang="en-GB" dirty="0"/>
              <a:t>Distributional Impacts of Traffic Changes – Member States</a:t>
            </a:r>
            <a:endParaRPr lang="en-IE" dirty="0"/>
          </a:p>
        </p:txBody>
      </p:sp>
      <p:sp>
        <p:nvSpPr>
          <p:cNvPr id="4" name="Text Placeholder 3">
            <a:extLst>
              <a:ext uri="{FF2B5EF4-FFF2-40B4-BE49-F238E27FC236}">
                <a16:creationId xmlns:a16="http://schemas.microsoft.com/office/drawing/2014/main" id="{FDB944EF-D6E5-A0F4-7604-879FB6F90B15}"/>
              </a:ext>
            </a:extLst>
          </p:cNvPr>
          <p:cNvSpPr>
            <a:spLocks noGrp="1"/>
          </p:cNvSpPr>
          <p:nvPr>
            <p:ph type="body" sz="quarter" idx="21"/>
          </p:nvPr>
        </p:nvSpPr>
        <p:spPr>
          <a:xfrm>
            <a:off x="284225" y="1648232"/>
            <a:ext cx="5365948" cy="3543294"/>
          </a:xfrm>
        </p:spPr>
        <p:txBody>
          <a:bodyPr/>
          <a:lstStyle/>
          <a:p>
            <a:pPr marL="342900" indent="-342900">
              <a:buFont typeface="Arial" panose="020B0604020202020204" pitchFamily="34" charset="0"/>
              <a:buChar char="•"/>
            </a:pPr>
            <a:r>
              <a:rPr lang="en-IE" dirty="0"/>
              <a:t>Growth in Eastern ECAA &amp; Balkans increased seats per capita towards EU27 average (2/pc) – enabling mobility</a:t>
            </a:r>
          </a:p>
          <a:p>
            <a:pPr marL="342900" indent="-342900">
              <a:buFont typeface="Arial" panose="020B0604020202020204" pitchFamily="34" charset="0"/>
              <a:buChar char="•"/>
            </a:pPr>
            <a:r>
              <a:rPr lang="en-IE" dirty="0"/>
              <a:t>Diverted capacity from Ukraine</a:t>
            </a:r>
          </a:p>
          <a:p>
            <a:pPr marL="342900" indent="-342900">
              <a:buFont typeface="Arial" panose="020B0604020202020204" pitchFamily="34" charset="0"/>
              <a:buChar char="•"/>
            </a:pPr>
            <a:r>
              <a:rPr lang="en-IE" dirty="0"/>
              <a:t>New direct intra-ECAA routes</a:t>
            </a:r>
          </a:p>
          <a:p>
            <a:endParaRPr lang="en-IE" dirty="0"/>
          </a:p>
        </p:txBody>
      </p:sp>
      <p:sp>
        <p:nvSpPr>
          <p:cNvPr id="3" name="Title 2">
            <a:extLst>
              <a:ext uri="{FF2B5EF4-FFF2-40B4-BE49-F238E27FC236}">
                <a16:creationId xmlns:a16="http://schemas.microsoft.com/office/drawing/2014/main" id="{AFE0E0DA-AACE-6F8F-EEB4-7E63C56CDE66}"/>
              </a:ext>
            </a:extLst>
          </p:cNvPr>
          <p:cNvSpPr>
            <a:spLocks noGrp="1"/>
          </p:cNvSpPr>
          <p:nvPr>
            <p:ph type="ctrTitle"/>
          </p:nvPr>
        </p:nvSpPr>
        <p:spPr>
          <a:xfrm>
            <a:off x="284225" y="869671"/>
            <a:ext cx="4558363" cy="614382"/>
          </a:xfrm>
        </p:spPr>
        <p:txBody>
          <a:bodyPr>
            <a:noAutofit/>
          </a:bodyPr>
          <a:lstStyle/>
          <a:p>
            <a:r>
              <a:rPr lang="en-IE" sz="3600" dirty="0"/>
              <a:t>2025 Seats per Capita</a:t>
            </a:r>
          </a:p>
        </p:txBody>
      </p:sp>
      <p:pic>
        <p:nvPicPr>
          <p:cNvPr id="10" name="Picture 9">
            <a:extLst>
              <a:ext uri="{FF2B5EF4-FFF2-40B4-BE49-F238E27FC236}">
                <a16:creationId xmlns:a16="http://schemas.microsoft.com/office/drawing/2014/main" id="{7B2B17E7-A2E9-2E06-6D60-5A33071633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20751" y="6079661"/>
            <a:ext cx="2198587" cy="778339"/>
          </a:xfrm>
          <a:prstGeom prst="rect">
            <a:avLst/>
          </a:prstGeom>
        </p:spPr>
      </p:pic>
      <p:sp>
        <p:nvSpPr>
          <p:cNvPr id="11" name="TextBox 10">
            <a:extLst>
              <a:ext uri="{FF2B5EF4-FFF2-40B4-BE49-F238E27FC236}">
                <a16:creationId xmlns:a16="http://schemas.microsoft.com/office/drawing/2014/main" id="{435B8E6F-EBE5-29F6-BC79-D6AD379FF13B}"/>
              </a:ext>
            </a:extLst>
          </p:cNvPr>
          <p:cNvSpPr txBox="1"/>
          <p:nvPr/>
        </p:nvSpPr>
        <p:spPr>
          <a:xfrm>
            <a:off x="3648646" y="6230303"/>
            <a:ext cx="2976762" cy="507831"/>
          </a:xfrm>
          <a:prstGeom prst="rect">
            <a:avLst/>
          </a:prstGeom>
          <a:noFill/>
        </p:spPr>
        <p:txBody>
          <a:bodyPr wrap="square" rtlCol="0">
            <a:spAutoFit/>
          </a:bodyPr>
          <a:lstStyle/>
          <a:p>
            <a:r>
              <a:rPr lang="en-IE" sz="1600" dirty="0"/>
              <a:t>Traffic Measure: Available Seats</a:t>
            </a:r>
          </a:p>
          <a:p>
            <a:r>
              <a:rPr lang="en-IE" sz="1100" dirty="0"/>
              <a:t>Data Sources: Cirium SRS Analyser; EUROSTAT</a:t>
            </a:r>
          </a:p>
        </p:txBody>
      </p:sp>
      <p:cxnSp>
        <p:nvCxnSpPr>
          <p:cNvPr id="15" name="Straight Connector 14">
            <a:extLst>
              <a:ext uri="{FF2B5EF4-FFF2-40B4-BE49-F238E27FC236}">
                <a16:creationId xmlns:a16="http://schemas.microsoft.com/office/drawing/2014/main" id="{F8B561E9-4E1E-1D45-B35A-1536C3827C08}"/>
              </a:ext>
            </a:extLst>
          </p:cNvPr>
          <p:cNvCxnSpPr/>
          <p:nvPr/>
        </p:nvCxnSpPr>
        <p:spPr>
          <a:xfrm>
            <a:off x="10384971" y="1334278"/>
            <a:ext cx="877078"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3360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A9F6F-45A0-2A99-A67F-33593EEA0609}"/>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6F2EB7FC-4B4A-42EA-B534-63A9B6B456AC}"/>
              </a:ext>
            </a:extLst>
          </p:cNvPr>
          <p:cNvGraphicFramePr>
            <a:graphicFrameLocks/>
          </p:cNvGraphicFramePr>
          <p:nvPr>
            <p:extLst>
              <p:ext uri="{D42A27DB-BD31-4B8C-83A1-F6EECF244321}">
                <p14:modId xmlns:p14="http://schemas.microsoft.com/office/powerpoint/2010/main" val="257355887"/>
              </p:ext>
            </p:extLst>
          </p:nvPr>
        </p:nvGraphicFramePr>
        <p:xfrm>
          <a:off x="3298146" y="915977"/>
          <a:ext cx="8734098" cy="5026046"/>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1">
            <a:extLst>
              <a:ext uri="{FF2B5EF4-FFF2-40B4-BE49-F238E27FC236}">
                <a16:creationId xmlns:a16="http://schemas.microsoft.com/office/drawing/2014/main" id="{9988AB94-5D89-A395-B9AA-3E17FF0E4C13}"/>
              </a:ext>
            </a:extLst>
          </p:cNvPr>
          <p:cNvSpPr>
            <a:spLocks noGrp="1"/>
          </p:cNvSpPr>
          <p:nvPr>
            <p:ph type="body" sz="quarter" idx="20"/>
          </p:nvPr>
        </p:nvSpPr>
        <p:spPr/>
        <p:txBody>
          <a:bodyPr/>
          <a:lstStyle/>
          <a:p>
            <a:r>
              <a:rPr lang="en-IE" dirty="0"/>
              <a:t>Competitiveness in Global Regional Markets</a:t>
            </a:r>
          </a:p>
        </p:txBody>
      </p:sp>
      <p:sp>
        <p:nvSpPr>
          <p:cNvPr id="4" name="Text Placeholder 3">
            <a:extLst>
              <a:ext uri="{FF2B5EF4-FFF2-40B4-BE49-F238E27FC236}">
                <a16:creationId xmlns:a16="http://schemas.microsoft.com/office/drawing/2014/main" id="{50A7FA5A-5576-67F2-2EFB-B76908A8D67C}"/>
              </a:ext>
            </a:extLst>
          </p:cNvPr>
          <p:cNvSpPr>
            <a:spLocks noGrp="1"/>
          </p:cNvSpPr>
          <p:nvPr>
            <p:ph type="body" sz="quarter" idx="21"/>
          </p:nvPr>
        </p:nvSpPr>
        <p:spPr>
          <a:xfrm>
            <a:off x="394393" y="1666384"/>
            <a:ext cx="2638893" cy="3432185"/>
          </a:xfrm>
        </p:spPr>
        <p:txBody>
          <a:bodyPr/>
          <a:lstStyle/>
          <a:p>
            <a:r>
              <a:rPr lang="en-IE" dirty="0"/>
              <a:t>ECAA carrier shares falling in most external markets</a:t>
            </a:r>
          </a:p>
          <a:p>
            <a:endParaRPr lang="en-IE" dirty="0"/>
          </a:p>
          <a:p>
            <a:r>
              <a:rPr lang="en-IE" dirty="0"/>
              <a:t>ECAA carriers less exposed in ME market relative to other major regions served</a:t>
            </a:r>
          </a:p>
        </p:txBody>
      </p:sp>
      <p:sp>
        <p:nvSpPr>
          <p:cNvPr id="7" name="Title 2">
            <a:extLst>
              <a:ext uri="{FF2B5EF4-FFF2-40B4-BE49-F238E27FC236}">
                <a16:creationId xmlns:a16="http://schemas.microsoft.com/office/drawing/2014/main" id="{6DCE284D-E8D3-8306-E6F2-09E8F3E75105}"/>
              </a:ext>
            </a:extLst>
          </p:cNvPr>
          <p:cNvSpPr txBox="1">
            <a:spLocks/>
          </p:cNvSpPr>
          <p:nvPr/>
        </p:nvSpPr>
        <p:spPr>
          <a:xfrm>
            <a:off x="394393" y="779701"/>
            <a:ext cx="10876857" cy="965443"/>
          </a:xfrm>
          <a:prstGeom prst="rect">
            <a:avLst/>
          </a:prstGeom>
        </p:spPr>
        <p:txBody>
          <a:bodyPr vert="horz" lIns="0" tIns="0" rIns="0" bIns="0" rtlCol="0" anchor="t">
            <a:normAutofit fontScale="92500"/>
          </a:bodyPr>
          <a:lstStyle>
            <a:lvl1pPr algn="l" defTabSz="914400" rtl="0" eaLnBrk="1" latinLnBrk="0" hangingPunct="1">
              <a:lnSpc>
                <a:spcPct val="90000"/>
              </a:lnSpc>
              <a:spcBef>
                <a:spcPts val="0"/>
              </a:spcBef>
              <a:buNone/>
              <a:defRPr sz="4500" b="1" kern="1200" cap="none" baseline="0">
                <a:solidFill>
                  <a:schemeClr val="accent1"/>
                </a:solidFill>
                <a:latin typeface="EuropeaEco" pitchFamily="2" charset="0"/>
                <a:ea typeface="EuropeaEco" pitchFamily="2" charset="0"/>
                <a:cs typeface="+mj-cs"/>
              </a:defRPr>
            </a:lvl1pPr>
          </a:lstStyle>
          <a:p>
            <a:r>
              <a:rPr lang="en-GB" sz="4800" dirty="0">
                <a:solidFill>
                  <a:srgbClr val="0C4DA2"/>
                </a:solidFill>
              </a:rPr>
              <a:t>ECAA Carrier Shares for Extra-ECAA Flights</a:t>
            </a:r>
            <a:endParaRPr lang="en-IE" dirty="0">
              <a:solidFill>
                <a:srgbClr val="0C4DA2"/>
              </a:solidFill>
            </a:endParaRPr>
          </a:p>
        </p:txBody>
      </p:sp>
    </p:spTree>
    <p:extLst>
      <p:ext uri="{BB962C8B-B14F-4D97-AF65-F5344CB8AC3E}">
        <p14:creationId xmlns:p14="http://schemas.microsoft.com/office/powerpoint/2010/main" val="925081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09473-4B77-1AB1-2605-90DB6CDDF2DE}"/>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2A12F451-BC77-EC19-471C-DA1811536CD4}"/>
              </a:ext>
            </a:extLst>
          </p:cNvPr>
          <p:cNvGraphicFramePr>
            <a:graphicFrameLocks/>
          </p:cNvGraphicFramePr>
          <p:nvPr>
            <p:extLst>
              <p:ext uri="{D42A27DB-BD31-4B8C-83A1-F6EECF244321}">
                <p14:modId xmlns:p14="http://schemas.microsoft.com/office/powerpoint/2010/main" val="2937091889"/>
              </p:ext>
            </p:extLst>
          </p:nvPr>
        </p:nvGraphicFramePr>
        <p:xfrm>
          <a:off x="3291840" y="982963"/>
          <a:ext cx="8816077" cy="5026852"/>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1">
            <a:extLst>
              <a:ext uri="{FF2B5EF4-FFF2-40B4-BE49-F238E27FC236}">
                <a16:creationId xmlns:a16="http://schemas.microsoft.com/office/drawing/2014/main" id="{5E8126F2-EA85-3EAC-7339-E85E8C941563}"/>
              </a:ext>
            </a:extLst>
          </p:cNvPr>
          <p:cNvSpPr>
            <a:spLocks noGrp="1"/>
          </p:cNvSpPr>
          <p:nvPr>
            <p:ph type="body" sz="quarter" idx="20"/>
          </p:nvPr>
        </p:nvSpPr>
        <p:spPr/>
        <p:txBody>
          <a:bodyPr/>
          <a:lstStyle/>
          <a:p>
            <a:r>
              <a:rPr lang="en-IE" dirty="0"/>
              <a:t>Competitiveness in Global Regional Markets</a:t>
            </a:r>
          </a:p>
        </p:txBody>
      </p:sp>
      <p:sp>
        <p:nvSpPr>
          <p:cNvPr id="3" name="Title 2">
            <a:extLst>
              <a:ext uri="{FF2B5EF4-FFF2-40B4-BE49-F238E27FC236}">
                <a16:creationId xmlns:a16="http://schemas.microsoft.com/office/drawing/2014/main" id="{FD271ED7-854E-B9D3-AC33-77ED4E06D0FE}"/>
              </a:ext>
            </a:extLst>
          </p:cNvPr>
          <p:cNvSpPr>
            <a:spLocks noGrp="1"/>
          </p:cNvSpPr>
          <p:nvPr>
            <p:ph type="ctrTitle"/>
          </p:nvPr>
        </p:nvSpPr>
        <p:spPr>
          <a:xfrm>
            <a:off x="394393" y="779701"/>
            <a:ext cx="10876857" cy="965443"/>
          </a:xfrm>
        </p:spPr>
        <p:txBody>
          <a:bodyPr>
            <a:normAutofit/>
          </a:bodyPr>
          <a:lstStyle/>
          <a:p>
            <a:r>
              <a:rPr lang="en-GB" dirty="0"/>
              <a:t>EU27 </a:t>
            </a:r>
            <a:r>
              <a:rPr lang="en-GB" dirty="0">
                <a:solidFill>
                  <a:srgbClr val="0C4DA2"/>
                </a:solidFill>
              </a:rPr>
              <a:t>Carrier</a:t>
            </a:r>
            <a:r>
              <a:rPr lang="en-GB" dirty="0"/>
              <a:t> Shares for Extra-EU27 Flights</a:t>
            </a:r>
            <a:endParaRPr lang="en-IE" dirty="0"/>
          </a:p>
        </p:txBody>
      </p:sp>
      <p:sp>
        <p:nvSpPr>
          <p:cNvPr id="4" name="Text Placeholder 3">
            <a:extLst>
              <a:ext uri="{FF2B5EF4-FFF2-40B4-BE49-F238E27FC236}">
                <a16:creationId xmlns:a16="http://schemas.microsoft.com/office/drawing/2014/main" id="{FC56FE60-18A0-EEA9-BC47-E6583BF4AA45}"/>
              </a:ext>
            </a:extLst>
          </p:cNvPr>
          <p:cNvSpPr>
            <a:spLocks noGrp="1"/>
          </p:cNvSpPr>
          <p:nvPr>
            <p:ph type="body" sz="quarter" idx="21"/>
          </p:nvPr>
        </p:nvSpPr>
        <p:spPr>
          <a:xfrm>
            <a:off x="394392" y="1525971"/>
            <a:ext cx="2790241" cy="3432185"/>
          </a:xfrm>
        </p:spPr>
        <p:txBody>
          <a:bodyPr/>
          <a:lstStyle/>
          <a:p>
            <a:r>
              <a:rPr lang="en-IE" dirty="0"/>
              <a:t>EU27 carrier shares falling </a:t>
            </a:r>
            <a:r>
              <a:rPr lang="en-IE" dirty="0">
                <a:highlight>
                  <a:srgbClr val="FFFF00"/>
                </a:highlight>
              </a:rPr>
              <a:t>in all </a:t>
            </a:r>
            <a:r>
              <a:rPr lang="en-IE" dirty="0"/>
              <a:t>external markets</a:t>
            </a:r>
          </a:p>
          <a:p>
            <a:endParaRPr lang="en-IE" dirty="0"/>
          </a:p>
        </p:txBody>
      </p:sp>
      <p:graphicFrame>
        <p:nvGraphicFramePr>
          <p:cNvPr id="7" name="Table 6">
            <a:extLst>
              <a:ext uri="{FF2B5EF4-FFF2-40B4-BE49-F238E27FC236}">
                <a16:creationId xmlns:a16="http://schemas.microsoft.com/office/drawing/2014/main" id="{76489957-AFAD-F102-1EBB-4CCDDFD93B64}"/>
              </a:ext>
            </a:extLst>
          </p:cNvPr>
          <p:cNvGraphicFramePr>
            <a:graphicFrameLocks noGrp="1"/>
          </p:cNvGraphicFramePr>
          <p:nvPr>
            <p:extLst>
              <p:ext uri="{D42A27DB-BD31-4B8C-83A1-F6EECF244321}">
                <p14:modId xmlns:p14="http://schemas.microsoft.com/office/powerpoint/2010/main" val="984646338"/>
              </p:ext>
            </p:extLst>
          </p:nvPr>
        </p:nvGraphicFramePr>
        <p:xfrm>
          <a:off x="149454" y="2748194"/>
          <a:ext cx="2946895" cy="3141430"/>
        </p:xfrm>
        <a:graphic>
          <a:graphicData uri="http://schemas.openxmlformats.org/drawingml/2006/table">
            <a:tbl>
              <a:tblPr firstRow="1">
                <a:tableStyleId>{5C22544A-7EE6-4342-B048-85BDC9FD1C3A}</a:tableStyleId>
              </a:tblPr>
              <a:tblGrid>
                <a:gridCol w="1413458">
                  <a:extLst>
                    <a:ext uri="{9D8B030D-6E8A-4147-A177-3AD203B41FA5}">
                      <a16:colId xmlns:a16="http://schemas.microsoft.com/office/drawing/2014/main" val="2126108160"/>
                    </a:ext>
                  </a:extLst>
                </a:gridCol>
                <a:gridCol w="812409">
                  <a:extLst>
                    <a:ext uri="{9D8B030D-6E8A-4147-A177-3AD203B41FA5}">
                      <a16:colId xmlns:a16="http://schemas.microsoft.com/office/drawing/2014/main" val="2409767812"/>
                    </a:ext>
                  </a:extLst>
                </a:gridCol>
                <a:gridCol w="721028">
                  <a:extLst>
                    <a:ext uri="{9D8B030D-6E8A-4147-A177-3AD203B41FA5}">
                      <a16:colId xmlns:a16="http://schemas.microsoft.com/office/drawing/2014/main" val="1277262385"/>
                    </a:ext>
                  </a:extLst>
                </a:gridCol>
              </a:tblGrid>
              <a:tr h="418482">
                <a:tc>
                  <a:txBody>
                    <a:bodyPr/>
                    <a:lstStyle/>
                    <a:p>
                      <a:pPr marL="0" algn="ctr" defTabSz="914400" rtl="0" eaLnBrk="1" fontAlgn="b" latinLnBrk="0" hangingPunct="1">
                        <a:buNone/>
                      </a:pPr>
                      <a:r>
                        <a:rPr kumimoji="0" lang="en-GB" sz="2800" b="1" i="0" u="none" strike="noStrike" kern="1200" cap="none" spc="0" normalizeH="0" baseline="0" dirty="0">
                          <a:ln>
                            <a:noFill/>
                          </a:ln>
                          <a:solidFill>
                            <a:srgbClr val="0C4DA2"/>
                          </a:solidFill>
                          <a:effectLst/>
                          <a:uLnTx/>
                          <a:uFillTx/>
                          <a:latin typeface="+mn-lt"/>
                          <a:ea typeface="+mn-ea"/>
                          <a:cs typeface="+mn-cs"/>
                        </a:rPr>
                        <a:t>2025</a:t>
                      </a:r>
                      <a:endParaRPr kumimoji="0" lang="en-IE" sz="2800" b="1" i="0" u="none" strike="noStrike" kern="1200" cap="none" spc="0" normalizeH="0" baseline="0" dirty="0">
                        <a:ln>
                          <a:noFill/>
                        </a:ln>
                        <a:solidFill>
                          <a:srgbClr val="0C4DA2"/>
                        </a:solidFill>
                        <a:effectLst/>
                        <a:uLnTx/>
                        <a:uFillTx/>
                        <a:latin typeface="+mn-lt"/>
                        <a:ea typeface="+mn-ea"/>
                        <a:cs typeface="+mn-cs"/>
                      </a:endParaRPr>
                    </a:p>
                  </a:txBody>
                  <a:tcPr marL="6350" marR="6350" marT="6350" marB="0" anchor="b">
                    <a:lnB w="9525" cap="flat" cmpd="sng" algn="ctr">
                      <a:solidFill>
                        <a:schemeClr val="accent1"/>
                      </a:solidFill>
                      <a:prstDash val="solid"/>
                      <a:round/>
                      <a:headEnd type="none" w="med" len="med"/>
                      <a:tailEnd type="none" w="med" len="med"/>
                    </a:lnB>
                    <a:solidFill>
                      <a:schemeClr val="bg1"/>
                    </a:solidFill>
                  </a:tcPr>
                </a:tc>
                <a:tc>
                  <a:txBody>
                    <a:bodyPr/>
                    <a:lstStyle/>
                    <a:p>
                      <a:pPr marL="0" algn="ctr" defTabSz="914400" rtl="0" eaLnBrk="1" fontAlgn="b" latinLnBrk="0" hangingPunct="1">
                        <a:buNone/>
                      </a:pPr>
                      <a:r>
                        <a:rPr kumimoji="0" lang="en-IE" sz="2000" b="1" i="0" u="none" strike="noStrike" kern="1200" cap="none" spc="0" normalizeH="0" baseline="0">
                          <a:ln>
                            <a:noFill/>
                          </a:ln>
                          <a:solidFill>
                            <a:schemeClr val="tx1"/>
                          </a:solidFill>
                          <a:effectLst/>
                          <a:uLnTx/>
                          <a:uFillTx/>
                          <a:latin typeface="+mn-lt"/>
                          <a:ea typeface="+mn-ea"/>
                          <a:cs typeface="+mn-cs"/>
                        </a:rPr>
                        <a:t>EU27</a:t>
                      </a:r>
                    </a:p>
                  </a:txBody>
                  <a:tcPr marL="6350" marR="6350" marT="6350" marB="0" anchor="b">
                    <a:lnB w="9525" cap="flat" cmpd="sng" algn="ctr">
                      <a:solidFill>
                        <a:schemeClr val="accent1"/>
                      </a:solidFill>
                      <a:prstDash val="solid"/>
                      <a:round/>
                      <a:headEnd type="none" w="med" len="med"/>
                      <a:tailEnd type="none" w="med" len="med"/>
                    </a:lnB>
                    <a:solidFill>
                      <a:schemeClr val="bg1"/>
                    </a:solidFill>
                  </a:tcPr>
                </a:tc>
                <a:tc>
                  <a:txBody>
                    <a:bodyPr/>
                    <a:lstStyle/>
                    <a:p>
                      <a:pPr marL="0" algn="ctr" defTabSz="914400" rtl="0" eaLnBrk="1" fontAlgn="b" latinLnBrk="0" hangingPunct="1">
                        <a:buNone/>
                      </a:pPr>
                      <a:r>
                        <a:rPr kumimoji="0" lang="en-IE" sz="2000" b="1" i="0" u="none" strike="noStrike" kern="1200" cap="none" spc="0" normalizeH="0" baseline="0">
                          <a:ln>
                            <a:noFill/>
                          </a:ln>
                          <a:solidFill>
                            <a:schemeClr val="tx1"/>
                          </a:solidFill>
                          <a:effectLst/>
                          <a:uLnTx/>
                          <a:uFillTx/>
                          <a:latin typeface="+mn-lt"/>
                          <a:ea typeface="+mn-ea"/>
                          <a:cs typeface="+mn-cs"/>
                        </a:rPr>
                        <a:t>ECAA</a:t>
                      </a:r>
                    </a:p>
                  </a:txBody>
                  <a:tcPr marL="6350" marR="6350" marT="6350" marB="0" anchor="b">
                    <a:lnB w="952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661840365"/>
                  </a:ext>
                </a:extLst>
              </a:tr>
              <a:tr h="418482">
                <a:tc>
                  <a:txBody>
                    <a:bodyPr/>
                    <a:lstStyle/>
                    <a:p>
                      <a:pPr marL="0" algn="l" defTabSz="914400" rtl="0" eaLnBrk="1" fontAlgn="b" latinLnBrk="0" hangingPunct="1">
                        <a:buNone/>
                      </a:pPr>
                      <a:r>
                        <a:rPr kumimoji="0" lang="en-IE" sz="2000" b="1" i="0" u="none" strike="noStrike" kern="1200" cap="none" spc="0" normalizeH="0" baseline="0" dirty="0">
                          <a:ln>
                            <a:noFill/>
                          </a:ln>
                          <a:solidFill>
                            <a:schemeClr val="tx1"/>
                          </a:solidFill>
                          <a:effectLst/>
                          <a:uLnTx/>
                          <a:uFillTx/>
                          <a:latin typeface="+mn-lt"/>
                          <a:ea typeface="+mn-ea"/>
                          <a:cs typeface="+mn-cs"/>
                        </a:rPr>
                        <a:t>EU27</a:t>
                      </a:r>
                    </a:p>
                  </a:txBody>
                  <a:tcPr marL="6350" marR="6350" marT="6350" marB="0" anchor="b">
                    <a:lnR w="9525" cap="flat" cmpd="sng" algn="ctr">
                      <a:solidFill>
                        <a:schemeClr val="accent1"/>
                      </a:solid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buNone/>
                      </a:pPr>
                      <a:r>
                        <a:rPr kumimoji="0" lang="en-IE" sz="2000" b="1" i="0" u="none" strike="noStrike" kern="1200" cap="none" spc="0" normalizeH="0" baseline="0">
                          <a:ln>
                            <a:noFill/>
                          </a:ln>
                          <a:solidFill>
                            <a:schemeClr val="tx1"/>
                          </a:solidFill>
                          <a:effectLst/>
                          <a:uLnTx/>
                          <a:uFillTx/>
                          <a:latin typeface="+mn-lt"/>
                          <a:ea typeface="+mn-ea"/>
                          <a:cs typeface="+mn-cs"/>
                        </a:rPr>
                        <a:t>60%</a:t>
                      </a:r>
                    </a:p>
                  </a:txBody>
                  <a:tcPr marL="6350" marR="6350" marT="6350" marB="0" anchor="b">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buNone/>
                      </a:pPr>
                      <a:r>
                        <a:rPr kumimoji="0" lang="en-IE" sz="2000" b="1" i="0" u="none" strike="noStrike" kern="1200" cap="none" spc="0" normalizeH="0" baseline="0">
                          <a:ln>
                            <a:noFill/>
                          </a:ln>
                          <a:solidFill>
                            <a:schemeClr val="tx1"/>
                          </a:solidFill>
                          <a:effectLst/>
                          <a:uLnTx/>
                          <a:uFillTx/>
                          <a:latin typeface="+mn-lt"/>
                          <a:ea typeface="+mn-ea"/>
                          <a:cs typeface="+mn-cs"/>
                        </a:rPr>
                        <a:t>56%</a:t>
                      </a:r>
                    </a:p>
                  </a:txBody>
                  <a:tcPr marL="6350" marR="6350" marT="6350" marB="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1"/>
                      </a:solid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058840925"/>
                  </a:ext>
                </a:extLst>
              </a:tr>
              <a:tr h="418482">
                <a:tc>
                  <a:txBody>
                    <a:bodyPr/>
                    <a:lstStyle/>
                    <a:p>
                      <a:pPr marL="0" algn="l" defTabSz="914400" rtl="0" eaLnBrk="1" fontAlgn="b" latinLnBrk="0" hangingPunct="1">
                        <a:buNone/>
                      </a:pPr>
                      <a:r>
                        <a:rPr kumimoji="0" lang="en-IE" sz="2000" b="1" i="0" u="none" strike="noStrike" kern="1200" cap="none" spc="0" normalizeH="0" baseline="0" dirty="0">
                          <a:ln>
                            <a:noFill/>
                          </a:ln>
                          <a:solidFill>
                            <a:schemeClr val="tx1"/>
                          </a:solidFill>
                          <a:effectLst/>
                          <a:uLnTx/>
                          <a:uFillTx/>
                          <a:latin typeface="+mn-lt"/>
                          <a:ea typeface="+mn-ea"/>
                          <a:cs typeface="+mn-cs"/>
                        </a:rPr>
                        <a:t>ECAA</a:t>
                      </a:r>
                    </a:p>
                  </a:txBody>
                  <a:tcPr marL="6350" marR="6350" marT="6350" marB="0" anchor="b">
                    <a:lnR w="9525" cap="flat" cmpd="sng" algn="ctr">
                      <a:solidFill>
                        <a:schemeClr val="accent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marL="0" algn="ctr" defTabSz="914400" rtl="0" eaLnBrk="1" fontAlgn="b" latinLnBrk="0" hangingPunct="1">
                        <a:buNone/>
                      </a:pPr>
                      <a:r>
                        <a:rPr kumimoji="0" lang="en-IE" sz="2000" b="1" i="0" u="none" strike="noStrike" kern="1200" cap="none" spc="0" normalizeH="0" baseline="0" dirty="0">
                          <a:ln>
                            <a:noFill/>
                          </a:ln>
                          <a:solidFill>
                            <a:schemeClr val="tx1"/>
                          </a:solidFill>
                          <a:effectLst/>
                          <a:uLnTx/>
                          <a:uFillTx/>
                          <a:latin typeface="+mn-lt"/>
                          <a:ea typeface="+mn-ea"/>
                          <a:cs typeface="+mn-cs"/>
                        </a:rPr>
                        <a:t>15%</a:t>
                      </a:r>
                    </a:p>
                  </a:txBody>
                  <a:tcPr marL="6350" marR="6350" marT="6350" marB="0" anchor="b">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marL="0" algn="ctr" defTabSz="914400" rtl="0" eaLnBrk="1" fontAlgn="b" latinLnBrk="0" hangingPunct="1">
                        <a:buNone/>
                      </a:pPr>
                      <a:r>
                        <a:rPr kumimoji="0" lang="en-IE" sz="2000" b="1" i="0" u="none" strike="noStrike" kern="1200" cap="none" spc="0" normalizeH="0" baseline="0" dirty="0">
                          <a:ln>
                            <a:noFill/>
                          </a:ln>
                          <a:solidFill>
                            <a:schemeClr val="tx1"/>
                          </a:solidFill>
                          <a:effectLst/>
                          <a:uLnTx/>
                          <a:uFillTx/>
                          <a:latin typeface="+mn-lt"/>
                          <a:ea typeface="+mn-ea"/>
                          <a:cs typeface="+mn-cs"/>
                        </a:rPr>
                        <a:t>16%</a:t>
                      </a:r>
                    </a:p>
                  </a:txBody>
                  <a:tcPr marL="6350" marR="6350" marT="6350" marB="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134173909"/>
                  </a:ext>
                </a:extLst>
              </a:tr>
              <a:tr h="440416">
                <a:tc>
                  <a:txBody>
                    <a:bodyPr/>
                    <a:lstStyle/>
                    <a:p>
                      <a:pPr marL="0" algn="l" defTabSz="914400" rtl="0" eaLnBrk="1" fontAlgn="b" latinLnBrk="0" hangingPunct="1">
                        <a:buNone/>
                      </a:pPr>
                      <a:r>
                        <a:rPr kumimoji="0" lang="en-IE" sz="2000" b="1" i="0" u="none" strike="noStrike" kern="1200" cap="none" spc="0" normalizeH="0" baseline="0" dirty="0">
                          <a:ln>
                            <a:noFill/>
                          </a:ln>
                          <a:solidFill>
                            <a:schemeClr val="tx1"/>
                          </a:solidFill>
                          <a:effectLst/>
                          <a:uLnTx/>
                          <a:uFillTx/>
                          <a:latin typeface="+mn-lt"/>
                          <a:ea typeface="+mn-ea"/>
                          <a:cs typeface="+mn-cs"/>
                        </a:rPr>
                        <a:t>North America</a:t>
                      </a:r>
                    </a:p>
                  </a:txBody>
                  <a:tcPr marL="6350" marR="6350" marT="6350" marB="0" anchor="b">
                    <a:lnR w="9525" cap="flat" cmpd="sng" algn="ctr">
                      <a:solidFill>
                        <a:schemeClr val="accent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buNone/>
                      </a:pPr>
                      <a:r>
                        <a:rPr kumimoji="0" lang="en-IE" sz="2000" b="1" i="0" u="none" strike="noStrike" kern="1200" cap="none" spc="0" normalizeH="0" baseline="0" dirty="0">
                          <a:ln>
                            <a:noFill/>
                          </a:ln>
                          <a:solidFill>
                            <a:schemeClr val="tx1"/>
                          </a:solidFill>
                          <a:effectLst/>
                          <a:uLnTx/>
                          <a:uFillTx/>
                          <a:latin typeface="+mn-lt"/>
                          <a:ea typeface="+mn-ea"/>
                          <a:cs typeface="+mn-cs"/>
                        </a:rPr>
                        <a:t>5%</a:t>
                      </a:r>
                    </a:p>
                  </a:txBody>
                  <a:tcPr marL="6350" marR="6350" marT="6350" marB="0" anchor="b">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buNone/>
                      </a:pPr>
                      <a:r>
                        <a:rPr kumimoji="0" lang="en-IE" sz="2000" b="1" i="0" u="none" strike="noStrike" kern="1200" cap="none" spc="0" normalizeH="0" baseline="0">
                          <a:ln>
                            <a:noFill/>
                          </a:ln>
                          <a:solidFill>
                            <a:schemeClr val="tx1"/>
                          </a:solidFill>
                          <a:effectLst/>
                          <a:uLnTx/>
                          <a:uFillTx/>
                          <a:latin typeface="+mn-lt"/>
                          <a:ea typeface="+mn-ea"/>
                          <a:cs typeface="+mn-cs"/>
                        </a:rPr>
                        <a:t>6%</a:t>
                      </a:r>
                    </a:p>
                  </a:txBody>
                  <a:tcPr marL="6350" marR="6350" marT="6350" marB="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980803458"/>
                  </a:ext>
                </a:extLst>
              </a:tr>
              <a:tr h="418482">
                <a:tc>
                  <a:txBody>
                    <a:bodyPr/>
                    <a:lstStyle/>
                    <a:p>
                      <a:pPr marL="0" algn="l" defTabSz="914400" rtl="0" eaLnBrk="1" fontAlgn="b" latinLnBrk="0" hangingPunct="1">
                        <a:buNone/>
                      </a:pPr>
                      <a:r>
                        <a:rPr kumimoji="0" lang="en-IE" sz="2000" b="1" i="0" u="none" strike="noStrike" kern="1200" cap="none" spc="0" normalizeH="0" baseline="0" dirty="0">
                          <a:ln>
                            <a:noFill/>
                          </a:ln>
                          <a:solidFill>
                            <a:schemeClr val="tx1"/>
                          </a:solidFill>
                          <a:effectLst/>
                          <a:uLnTx/>
                          <a:uFillTx/>
                          <a:latin typeface="+mn-lt"/>
                          <a:ea typeface="+mn-ea"/>
                          <a:cs typeface="+mn-cs"/>
                        </a:rPr>
                        <a:t>Middle East</a:t>
                      </a:r>
                    </a:p>
                  </a:txBody>
                  <a:tcPr marL="6350" marR="6350" marT="6350" marB="0" anchor="b">
                    <a:lnR w="9525" cap="flat" cmpd="sng" algn="ctr">
                      <a:solidFill>
                        <a:schemeClr val="accent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marL="0" algn="ctr" defTabSz="914400" rtl="0" eaLnBrk="1" fontAlgn="b" latinLnBrk="0" hangingPunct="1">
                        <a:buNone/>
                      </a:pPr>
                      <a:r>
                        <a:rPr kumimoji="0" lang="en-IE" sz="2000" b="1" i="0" u="none" strike="noStrike" kern="1200" cap="none" spc="0" normalizeH="0" baseline="0" dirty="0">
                          <a:ln>
                            <a:noFill/>
                          </a:ln>
                          <a:solidFill>
                            <a:schemeClr val="tx1"/>
                          </a:solidFill>
                          <a:effectLst/>
                          <a:uLnTx/>
                          <a:uFillTx/>
                          <a:latin typeface="+mn-lt"/>
                          <a:ea typeface="+mn-ea"/>
                          <a:cs typeface="+mn-cs"/>
                        </a:rPr>
                        <a:t>4%</a:t>
                      </a:r>
                    </a:p>
                  </a:txBody>
                  <a:tcPr marL="6350" marR="6350" marT="6350" marB="0" anchor="b">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pPr marL="0" algn="ctr" defTabSz="914400" rtl="0" eaLnBrk="1" fontAlgn="b" latinLnBrk="0" hangingPunct="1">
                        <a:buNone/>
                      </a:pPr>
                      <a:r>
                        <a:rPr kumimoji="0" lang="en-IE" sz="2000" b="1" i="0" u="none" strike="noStrike" kern="1200" cap="none" spc="0" normalizeH="0" baseline="0" dirty="0">
                          <a:ln>
                            <a:noFill/>
                          </a:ln>
                          <a:solidFill>
                            <a:schemeClr val="tx1"/>
                          </a:solidFill>
                          <a:effectLst/>
                          <a:uLnTx/>
                          <a:uFillTx/>
                          <a:latin typeface="+mn-lt"/>
                          <a:ea typeface="+mn-ea"/>
                          <a:cs typeface="+mn-cs"/>
                        </a:rPr>
                        <a:t>5%</a:t>
                      </a:r>
                    </a:p>
                  </a:txBody>
                  <a:tcPr marL="6350" marR="6350" marT="6350" marB="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316023410"/>
                  </a:ext>
                </a:extLst>
              </a:tr>
              <a:tr h="418482">
                <a:tc>
                  <a:txBody>
                    <a:bodyPr/>
                    <a:lstStyle/>
                    <a:p>
                      <a:pPr marL="0" algn="l" defTabSz="914400" rtl="0" eaLnBrk="1" fontAlgn="b" latinLnBrk="0" hangingPunct="1">
                        <a:buNone/>
                      </a:pPr>
                      <a:r>
                        <a:rPr kumimoji="0" lang="en-IE" sz="2000" b="1" i="0" u="none" strike="noStrike" kern="1200" cap="none" spc="0" normalizeH="0" baseline="0" dirty="0">
                          <a:ln>
                            <a:noFill/>
                          </a:ln>
                          <a:solidFill>
                            <a:schemeClr val="tx1"/>
                          </a:solidFill>
                          <a:effectLst/>
                          <a:uLnTx/>
                          <a:uFillTx/>
                          <a:latin typeface="+mn-lt"/>
                          <a:ea typeface="+mn-ea"/>
                          <a:cs typeface="+mn-cs"/>
                        </a:rPr>
                        <a:t>Africa</a:t>
                      </a:r>
                    </a:p>
                  </a:txBody>
                  <a:tcPr marL="6350" marR="6350" marT="6350" marB="0" anchor="b">
                    <a:lnR w="9525" cap="flat" cmpd="sng" algn="ctr">
                      <a:solidFill>
                        <a:schemeClr val="accent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buNone/>
                      </a:pPr>
                      <a:r>
                        <a:rPr kumimoji="0" lang="en-IE" sz="2000" b="1" i="0" u="none" strike="noStrike" kern="1200" cap="none" spc="0" normalizeH="0" baseline="0">
                          <a:ln>
                            <a:noFill/>
                          </a:ln>
                          <a:solidFill>
                            <a:schemeClr val="tx1"/>
                          </a:solidFill>
                          <a:effectLst/>
                          <a:uLnTx/>
                          <a:uFillTx/>
                          <a:latin typeface="+mn-lt"/>
                          <a:ea typeface="+mn-ea"/>
                          <a:cs typeface="+mn-cs"/>
                        </a:rPr>
                        <a:t>4%</a:t>
                      </a:r>
                    </a:p>
                  </a:txBody>
                  <a:tcPr marL="6350" marR="6350" marT="6350" marB="0" anchor="b">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buNone/>
                      </a:pPr>
                      <a:r>
                        <a:rPr kumimoji="0" lang="en-IE" sz="2000" b="1" i="0" u="none" strike="noStrike" kern="1200" cap="none" spc="0" normalizeH="0" baseline="0" dirty="0">
                          <a:ln>
                            <a:noFill/>
                          </a:ln>
                          <a:solidFill>
                            <a:schemeClr val="tx1"/>
                          </a:solidFill>
                          <a:effectLst/>
                          <a:uLnTx/>
                          <a:uFillTx/>
                          <a:latin typeface="+mn-lt"/>
                          <a:ea typeface="+mn-ea"/>
                          <a:cs typeface="+mn-cs"/>
                        </a:rPr>
                        <a:t>4%</a:t>
                      </a:r>
                    </a:p>
                  </a:txBody>
                  <a:tcPr marL="6350" marR="6350" marT="6350" marB="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586108891"/>
                  </a:ext>
                </a:extLst>
              </a:tr>
              <a:tr h="418482">
                <a:tc>
                  <a:txBody>
                    <a:bodyPr/>
                    <a:lstStyle/>
                    <a:p>
                      <a:pPr marL="0" algn="l" defTabSz="914400" rtl="0" eaLnBrk="1" fontAlgn="b" latinLnBrk="0" hangingPunct="1">
                        <a:buNone/>
                      </a:pPr>
                      <a:r>
                        <a:rPr kumimoji="0" lang="en-IE" sz="2000" b="1" i="0" u="none" strike="noStrike" kern="1200" cap="none" spc="0" normalizeH="0" baseline="0" dirty="0">
                          <a:ln>
                            <a:noFill/>
                          </a:ln>
                          <a:solidFill>
                            <a:schemeClr val="tx1"/>
                          </a:solidFill>
                          <a:effectLst/>
                          <a:uLnTx/>
                          <a:uFillTx/>
                          <a:latin typeface="+mn-lt"/>
                          <a:ea typeface="+mn-ea"/>
                          <a:cs typeface="+mn-cs"/>
                        </a:rPr>
                        <a:t>Asia</a:t>
                      </a:r>
                    </a:p>
                  </a:txBody>
                  <a:tcPr marL="6350" marR="6350" marT="6350" marB="0" anchor="b">
                    <a:lnR w="9525" cap="flat" cmpd="sng" algn="ctr">
                      <a:solidFill>
                        <a:schemeClr val="accent1"/>
                      </a:solidFill>
                      <a:prstDash val="solid"/>
                      <a:round/>
                      <a:headEnd type="none" w="med" len="med"/>
                      <a:tailEnd type="none" w="med" len="med"/>
                    </a:lnR>
                    <a:lnT w="9525" cap="flat" cmpd="sng" algn="ctr">
                      <a:noFill/>
                      <a:prstDash val="solid"/>
                      <a:round/>
                      <a:headEnd type="none" w="med" len="med"/>
                      <a:tailEnd type="none" w="med" len="med"/>
                    </a:lnT>
                    <a:lnB w="12700" cmpd="sng">
                      <a:noFill/>
                    </a:lnB>
                    <a:solidFill>
                      <a:schemeClr val="bg1"/>
                    </a:solidFill>
                  </a:tcPr>
                </a:tc>
                <a:tc>
                  <a:txBody>
                    <a:bodyPr/>
                    <a:lstStyle/>
                    <a:p>
                      <a:pPr marL="0" algn="ctr" defTabSz="914400" rtl="0" eaLnBrk="1" fontAlgn="b" latinLnBrk="0" hangingPunct="1">
                        <a:buNone/>
                      </a:pPr>
                      <a:r>
                        <a:rPr kumimoji="0" lang="en-IE" sz="2000" b="1" i="0" u="none" strike="noStrike" kern="1200" cap="none" spc="0" normalizeH="0" baseline="0" dirty="0">
                          <a:ln>
                            <a:noFill/>
                          </a:ln>
                          <a:solidFill>
                            <a:schemeClr val="tx1"/>
                          </a:solidFill>
                          <a:effectLst/>
                          <a:uLnTx/>
                          <a:uFillTx/>
                          <a:latin typeface="+mn-lt"/>
                          <a:ea typeface="+mn-ea"/>
                          <a:cs typeface="+mn-cs"/>
                        </a:rPr>
                        <a:t>3%</a:t>
                      </a:r>
                    </a:p>
                  </a:txBody>
                  <a:tcPr marL="6350" marR="6350" marT="6350" marB="0" anchor="b">
                    <a:lnL w="9525" cap="flat" cmpd="sng" algn="ctr">
                      <a:solidFill>
                        <a:schemeClr val="accent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mpd="sng">
                      <a:noFill/>
                    </a:lnB>
                    <a:solidFill>
                      <a:schemeClr val="bg1"/>
                    </a:solidFill>
                  </a:tcPr>
                </a:tc>
                <a:tc>
                  <a:txBody>
                    <a:bodyPr/>
                    <a:lstStyle/>
                    <a:p>
                      <a:pPr marL="0" algn="ctr" defTabSz="914400" rtl="0" eaLnBrk="1" fontAlgn="b" latinLnBrk="0" hangingPunct="1">
                        <a:buNone/>
                      </a:pPr>
                      <a:r>
                        <a:rPr kumimoji="0" lang="en-IE" sz="2000" b="1" i="0" u="none" strike="noStrike" kern="1200" cap="none" spc="0" normalizeH="0" baseline="0" dirty="0">
                          <a:ln>
                            <a:noFill/>
                          </a:ln>
                          <a:solidFill>
                            <a:schemeClr val="tx1"/>
                          </a:solidFill>
                          <a:effectLst/>
                          <a:uLnTx/>
                          <a:uFillTx/>
                          <a:latin typeface="+mn-lt"/>
                          <a:ea typeface="+mn-ea"/>
                          <a:cs typeface="+mn-cs"/>
                        </a:rPr>
                        <a:t>4%</a:t>
                      </a:r>
                    </a:p>
                  </a:txBody>
                  <a:tcPr marL="6350" marR="6350" marT="6350" marB="0"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mpd="sng">
                      <a:noFill/>
                    </a:lnB>
                    <a:solidFill>
                      <a:schemeClr val="bg1"/>
                    </a:solidFill>
                  </a:tcPr>
                </a:tc>
                <a:extLst>
                  <a:ext uri="{0D108BD9-81ED-4DB2-BD59-A6C34878D82A}">
                    <a16:rowId xmlns:a16="http://schemas.microsoft.com/office/drawing/2014/main" val="1838892433"/>
                  </a:ext>
                </a:extLst>
              </a:tr>
            </a:tbl>
          </a:graphicData>
        </a:graphic>
      </p:graphicFrame>
    </p:spTree>
    <p:extLst>
      <p:ext uri="{BB962C8B-B14F-4D97-AF65-F5344CB8AC3E}">
        <p14:creationId xmlns:p14="http://schemas.microsoft.com/office/powerpoint/2010/main" val="3707931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DBD2053-FC36-E63B-039B-79B56BA58A94}"/>
              </a:ext>
            </a:extLst>
          </p:cNvPr>
          <p:cNvSpPr>
            <a:spLocks noGrp="1"/>
          </p:cNvSpPr>
          <p:nvPr>
            <p:ph type="body" sz="quarter" idx="20"/>
          </p:nvPr>
        </p:nvSpPr>
        <p:spPr>
          <a:xfrm>
            <a:off x="466531" y="258232"/>
            <a:ext cx="5542976" cy="362069"/>
          </a:xfrm>
        </p:spPr>
        <p:txBody>
          <a:bodyPr/>
          <a:lstStyle/>
          <a:p>
            <a:r>
              <a:rPr lang="en-GB" dirty="0"/>
              <a:t>Financial Resilience of Legacy Carriers</a:t>
            </a:r>
            <a:endParaRPr lang="en-IE" dirty="0"/>
          </a:p>
        </p:txBody>
      </p:sp>
      <p:sp>
        <p:nvSpPr>
          <p:cNvPr id="3" name="Title 2">
            <a:extLst>
              <a:ext uri="{FF2B5EF4-FFF2-40B4-BE49-F238E27FC236}">
                <a16:creationId xmlns:a16="http://schemas.microsoft.com/office/drawing/2014/main" id="{6B18FCA0-BD3F-FF89-CE59-237E1D650A38}"/>
              </a:ext>
            </a:extLst>
          </p:cNvPr>
          <p:cNvSpPr>
            <a:spLocks noGrp="1"/>
          </p:cNvSpPr>
          <p:nvPr>
            <p:ph type="ctrTitle"/>
          </p:nvPr>
        </p:nvSpPr>
        <p:spPr>
          <a:xfrm>
            <a:off x="466531" y="705877"/>
            <a:ext cx="9821663" cy="684866"/>
          </a:xfrm>
        </p:spPr>
        <p:txBody>
          <a:bodyPr>
            <a:normAutofit/>
          </a:bodyPr>
          <a:lstStyle/>
          <a:p>
            <a:r>
              <a:rPr lang="en-IE" sz="4000" dirty="0"/>
              <a:t>Competitiveness of European Aviation</a:t>
            </a:r>
          </a:p>
        </p:txBody>
      </p:sp>
      <p:sp>
        <p:nvSpPr>
          <p:cNvPr id="4" name="Text Placeholder 3">
            <a:extLst>
              <a:ext uri="{FF2B5EF4-FFF2-40B4-BE49-F238E27FC236}">
                <a16:creationId xmlns:a16="http://schemas.microsoft.com/office/drawing/2014/main" id="{DC10B116-AAE4-56A7-1F77-35B4CEB50A47}"/>
              </a:ext>
            </a:extLst>
          </p:cNvPr>
          <p:cNvSpPr>
            <a:spLocks noGrp="1"/>
          </p:cNvSpPr>
          <p:nvPr>
            <p:ph type="body" sz="quarter" idx="21"/>
          </p:nvPr>
        </p:nvSpPr>
        <p:spPr>
          <a:xfrm>
            <a:off x="466530" y="1657353"/>
            <a:ext cx="10504205" cy="3543294"/>
          </a:xfrm>
        </p:spPr>
        <p:txBody>
          <a:bodyPr/>
          <a:lstStyle/>
          <a:p>
            <a:r>
              <a:rPr lang="en-IE" sz="2400" dirty="0"/>
              <a:t>Emission Trading Scheme; Energy Taxation Directive (ETD); SAF Mandate; </a:t>
            </a:r>
          </a:p>
          <a:p>
            <a:pPr lvl="1"/>
            <a:r>
              <a:rPr lang="en-IE" sz="2400" dirty="0"/>
              <a:t>Disproportionately driving up all EU carrier costs relative to external competitors</a:t>
            </a:r>
          </a:p>
          <a:p>
            <a:pPr lvl="1"/>
            <a:r>
              <a:rPr lang="en-IE" sz="2400" dirty="0"/>
              <a:t>Delaying fleet renewal investments</a:t>
            </a:r>
          </a:p>
          <a:p>
            <a:pPr lvl="1"/>
            <a:r>
              <a:rPr lang="en-IE" sz="2400" dirty="0"/>
              <a:t>Potentially undermining financial resilience of legacy carriers</a:t>
            </a:r>
          </a:p>
          <a:p>
            <a:endParaRPr lang="en-IE" sz="2400" dirty="0"/>
          </a:p>
        </p:txBody>
      </p:sp>
    </p:spTree>
    <p:extLst>
      <p:ext uri="{BB962C8B-B14F-4D97-AF65-F5344CB8AC3E}">
        <p14:creationId xmlns:p14="http://schemas.microsoft.com/office/powerpoint/2010/main" val="1589058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ctrTitle"/>
          </p:nvPr>
        </p:nvSpPr>
        <p:spPr>
          <a:xfrm>
            <a:off x="479803" y="3265973"/>
            <a:ext cx="2534717" cy="326054"/>
          </a:xfrm>
        </p:spPr>
        <p:txBody>
          <a:bodyPr>
            <a:noAutofit/>
          </a:bodyPr>
          <a:lstStyle/>
          <a:p>
            <a:r>
              <a:rPr lang="en-GB" sz="1800" b="1" dirty="0"/>
              <a:t>Minimum Jet Fuel Stocks</a:t>
            </a:r>
          </a:p>
        </p:txBody>
      </p:sp>
      <p:sp>
        <p:nvSpPr>
          <p:cNvPr id="3" name="Text Placeholder 2"/>
          <p:cNvSpPr>
            <a:spLocks noGrp="1"/>
          </p:cNvSpPr>
          <p:nvPr>
            <p:ph type="body" sz="quarter" idx="18"/>
          </p:nvPr>
        </p:nvSpPr>
        <p:spPr>
          <a:xfrm>
            <a:off x="429199" y="3859474"/>
            <a:ext cx="2534717" cy="1702600"/>
          </a:xfrm>
        </p:spPr>
        <p:txBody>
          <a:bodyPr/>
          <a:lstStyle/>
          <a:p>
            <a:r>
              <a:rPr lang="en-IE" sz="1800" b="1" dirty="0"/>
              <a:t>Council Directive 2009/119/EC Minimum Stocks of Oil</a:t>
            </a:r>
          </a:p>
          <a:p>
            <a:endParaRPr lang="en-IE" sz="1800" b="1" dirty="0"/>
          </a:p>
          <a:p>
            <a:r>
              <a:rPr lang="en-IE" sz="1800" b="1" dirty="0"/>
              <a:t>Worked Well, but</a:t>
            </a:r>
          </a:p>
          <a:p>
            <a:r>
              <a:rPr lang="en-IE" sz="1800" b="1" dirty="0"/>
              <a:t>require specified stocks of jet fuel</a:t>
            </a:r>
          </a:p>
          <a:p>
            <a:r>
              <a:rPr lang="en-IE" sz="1800" b="1" dirty="0"/>
              <a:t>(May 2026: 9%)</a:t>
            </a:r>
          </a:p>
        </p:txBody>
      </p:sp>
      <p:pic>
        <p:nvPicPr>
          <p:cNvPr id="4" name="Picture Placeholder 3">
            <a:extLst>
              <a:ext uri="{FF2B5EF4-FFF2-40B4-BE49-F238E27FC236}">
                <a16:creationId xmlns:a16="http://schemas.microsoft.com/office/drawing/2014/main" id="{4B72EDA7-57C5-4CE9-2D08-9B07E561A7E6}"/>
              </a:ext>
            </a:extLst>
          </p:cNvPr>
          <p:cNvPicPr>
            <a:picLocks noGrp="1" noChangeAspect="1"/>
          </p:cNvPicPr>
          <p:nvPr>
            <p:ph type="pic" sz="quarter" idx="25"/>
          </p:nvPr>
        </p:nvPicPr>
        <p:blipFill>
          <a:blip r:embed="rId3"/>
          <a:srcRect l="19262" t="38211" r="34047" b="12948"/>
          <a:stretch>
            <a:fillRect/>
          </a:stretch>
        </p:blipFill>
        <p:spPr>
          <a:xfrm>
            <a:off x="479803" y="971611"/>
            <a:ext cx="2534717" cy="1987956"/>
          </a:xfrm>
          <a:custGeom>
            <a:avLst/>
            <a:gdLst>
              <a:gd name="connsiteX0" fmla="*/ 0 w 9752628"/>
              <a:gd name="connsiteY0" fmla="*/ 0 h 6857994"/>
              <a:gd name="connsiteX1" fmla="*/ 9752628 w 9752628"/>
              <a:gd name="connsiteY1" fmla="*/ 0 h 6857994"/>
              <a:gd name="connsiteX2" fmla="*/ 9752628 w 9752628"/>
              <a:gd name="connsiteY2" fmla="*/ 6857994 h 6857994"/>
              <a:gd name="connsiteX3" fmla="*/ 0 w 9752628"/>
              <a:gd name="connsiteY3" fmla="*/ 6857994 h 6857994"/>
            </a:gdLst>
            <a:ahLst/>
            <a:cxnLst>
              <a:cxn ang="0">
                <a:pos x="connsiteX0" y="connsiteY0"/>
              </a:cxn>
              <a:cxn ang="0">
                <a:pos x="connsiteX1" y="connsiteY1"/>
              </a:cxn>
              <a:cxn ang="0">
                <a:pos x="connsiteX2" y="connsiteY2"/>
              </a:cxn>
              <a:cxn ang="0">
                <a:pos x="connsiteX3" y="connsiteY3"/>
              </a:cxn>
            </a:cxnLst>
            <a:rect l="l" t="t" r="r" b="b"/>
            <a:pathLst>
              <a:path w="9752628" h="6857994">
                <a:moveTo>
                  <a:pt x="0" y="0"/>
                </a:moveTo>
                <a:lnTo>
                  <a:pt x="9752628" y="0"/>
                </a:lnTo>
                <a:lnTo>
                  <a:pt x="9752628" y="6857994"/>
                </a:lnTo>
                <a:lnTo>
                  <a:pt x="0" y="6857994"/>
                </a:lnTo>
                <a:close/>
              </a:path>
            </a:pathLst>
          </a:custGeom>
          <a:solidFill>
            <a:srgbClr val="C8C8C8">
              <a:lumMod val="40000"/>
              <a:lumOff val="60000"/>
            </a:srgbClr>
          </a:solidFill>
          <a:ln w="63500">
            <a:solidFill>
              <a:srgbClr val="0070C0"/>
            </a:solidFill>
          </a:ln>
        </p:spPr>
      </p:pic>
      <p:sp>
        <p:nvSpPr>
          <p:cNvPr id="5" name="Text Placeholder 4"/>
          <p:cNvSpPr>
            <a:spLocks noGrp="1"/>
          </p:cNvSpPr>
          <p:nvPr>
            <p:ph type="body" sz="quarter" idx="26"/>
          </p:nvPr>
        </p:nvSpPr>
        <p:spPr>
          <a:xfrm>
            <a:off x="3287474" y="3859474"/>
            <a:ext cx="2249376" cy="2301690"/>
          </a:xfrm>
        </p:spPr>
        <p:txBody>
          <a:bodyPr/>
          <a:lstStyle/>
          <a:p>
            <a:r>
              <a:rPr lang="en-GB" sz="1800" b="1" dirty="0"/>
              <a:t>Carriers under cost &amp; revenue pressure in 2026 due to ME crisis</a:t>
            </a:r>
          </a:p>
          <a:p>
            <a:endParaRPr lang="en-GB" sz="1800" b="1" dirty="0"/>
          </a:p>
          <a:p>
            <a:r>
              <a:rPr lang="en-GB" sz="1800" b="1" dirty="0"/>
              <a:t>Taxes: Disadvantages EU carriers – further reduce market share on extra-ECAA routes</a:t>
            </a:r>
          </a:p>
        </p:txBody>
      </p:sp>
      <p:pic>
        <p:nvPicPr>
          <p:cNvPr id="23" name="Picture Placeholder 22" descr="Hold&#10;&#10;AI-generated content may be incorrect.">
            <a:extLst>
              <a:ext uri="{FF2B5EF4-FFF2-40B4-BE49-F238E27FC236}">
                <a16:creationId xmlns:a16="http://schemas.microsoft.com/office/drawing/2014/main" id="{65DB78D8-D845-B177-5E51-4D2E958EA48C}"/>
              </a:ext>
            </a:extLst>
          </p:cNvPr>
          <p:cNvPicPr>
            <a:picLocks noGrp="1" noChangeAspect="1"/>
          </p:cNvPicPr>
          <p:nvPr>
            <p:ph type="pic" sz="quarter" idx="27"/>
          </p:nvPr>
        </p:nvPicPr>
        <p:blipFill>
          <a:blip r:embed="rId4"/>
          <a:srcRect l="2570" r="2570"/>
          <a:stretch/>
        </p:blipFill>
        <p:spPr>
          <a:xfrm>
            <a:off x="3287474" y="958365"/>
            <a:ext cx="2605818" cy="2043686"/>
          </a:xfrm>
          <a:custGeom>
            <a:avLst/>
            <a:gdLst>
              <a:gd name="connsiteX0" fmla="*/ 0 w 9752628"/>
              <a:gd name="connsiteY0" fmla="*/ 0 h 6857994"/>
              <a:gd name="connsiteX1" fmla="*/ 9752628 w 9752628"/>
              <a:gd name="connsiteY1" fmla="*/ 0 h 6857994"/>
              <a:gd name="connsiteX2" fmla="*/ 9752628 w 9752628"/>
              <a:gd name="connsiteY2" fmla="*/ 6857994 h 6857994"/>
              <a:gd name="connsiteX3" fmla="*/ 0 w 9752628"/>
              <a:gd name="connsiteY3" fmla="*/ 6857994 h 6857994"/>
            </a:gdLst>
            <a:ahLst/>
            <a:cxnLst>
              <a:cxn ang="0">
                <a:pos x="connsiteX0" y="connsiteY0"/>
              </a:cxn>
              <a:cxn ang="0">
                <a:pos x="connsiteX1" y="connsiteY1"/>
              </a:cxn>
              <a:cxn ang="0">
                <a:pos x="connsiteX2" y="connsiteY2"/>
              </a:cxn>
              <a:cxn ang="0">
                <a:pos x="connsiteX3" y="connsiteY3"/>
              </a:cxn>
            </a:cxnLst>
            <a:rect l="l" t="t" r="r" b="b"/>
            <a:pathLst>
              <a:path w="9752628" h="6857994">
                <a:moveTo>
                  <a:pt x="0" y="0"/>
                </a:moveTo>
                <a:lnTo>
                  <a:pt x="9752628" y="0"/>
                </a:lnTo>
                <a:lnTo>
                  <a:pt x="9752628" y="6857994"/>
                </a:lnTo>
                <a:lnTo>
                  <a:pt x="0" y="6857994"/>
                </a:lnTo>
                <a:close/>
              </a:path>
            </a:pathLst>
          </a:custGeom>
          <a:solidFill>
            <a:srgbClr val="C8C8C8">
              <a:lumMod val="40000"/>
              <a:lumOff val="60000"/>
            </a:srgbClr>
          </a:solidFill>
          <a:ln w="63500">
            <a:solidFill>
              <a:srgbClr val="0070C0"/>
            </a:solidFill>
          </a:ln>
        </p:spPr>
      </p:pic>
      <p:sp>
        <p:nvSpPr>
          <p:cNvPr id="7" name="Text Placeholder 6"/>
          <p:cNvSpPr>
            <a:spLocks noGrp="1"/>
          </p:cNvSpPr>
          <p:nvPr>
            <p:ph type="body" sz="quarter" idx="28"/>
          </p:nvPr>
        </p:nvSpPr>
        <p:spPr>
          <a:xfrm>
            <a:off x="6209469" y="3873569"/>
            <a:ext cx="2509988" cy="2380274"/>
          </a:xfrm>
        </p:spPr>
        <p:txBody>
          <a:bodyPr/>
          <a:lstStyle/>
          <a:p>
            <a:r>
              <a:rPr lang="en-GB" sz="1800" b="1" dirty="0"/>
              <a:t>Track European fuel prices and quantities</a:t>
            </a:r>
          </a:p>
          <a:p>
            <a:endParaRPr lang="en-GB" sz="1800" b="1" dirty="0"/>
          </a:p>
          <a:p>
            <a:endParaRPr lang="en-GB" sz="1800" b="1" dirty="0"/>
          </a:p>
          <a:p>
            <a:r>
              <a:rPr lang="en-GB" sz="1800" b="1" dirty="0"/>
              <a:t>Limited public information from EU sources on European jet fuel prices; SAF etc.</a:t>
            </a:r>
          </a:p>
        </p:txBody>
      </p:sp>
      <p:sp>
        <p:nvSpPr>
          <p:cNvPr id="9" name="Text Placeholder 8"/>
          <p:cNvSpPr>
            <a:spLocks noGrp="1"/>
          </p:cNvSpPr>
          <p:nvPr>
            <p:ph type="body" sz="quarter" idx="30"/>
          </p:nvPr>
        </p:nvSpPr>
        <p:spPr>
          <a:xfrm>
            <a:off x="9053205" y="3895829"/>
            <a:ext cx="2888800" cy="1702600"/>
          </a:xfrm>
        </p:spPr>
        <p:txBody>
          <a:bodyPr/>
          <a:lstStyle/>
          <a:p>
            <a:r>
              <a:rPr lang="en-GB" sz="1800" b="1" dirty="0"/>
              <a:t>Mandate regular reporting of strategically important service industry KPIs by regulatory bodies (cargo &amp; pax)</a:t>
            </a:r>
          </a:p>
        </p:txBody>
      </p:sp>
      <p:pic>
        <p:nvPicPr>
          <p:cNvPr id="19" name="Picture Placeholder 18" descr="The diagram illustrates a line graph showing two trend lines, one descending and one ascending, with the x-axis representing years from 1990 to 2024.&#10;&#10;AI-generated content may be incorrect.">
            <a:extLst>
              <a:ext uri="{FF2B5EF4-FFF2-40B4-BE49-F238E27FC236}">
                <a16:creationId xmlns:a16="http://schemas.microsoft.com/office/drawing/2014/main" id="{BAF546FC-39A8-206E-76B2-AF05456A0310}"/>
              </a:ext>
            </a:extLst>
          </p:cNvPr>
          <p:cNvPicPr>
            <a:picLocks noGrp="1" noChangeAspect="1"/>
          </p:cNvPicPr>
          <p:nvPr>
            <p:ph type="pic" sz="quarter" idx="31"/>
          </p:nvPr>
        </p:nvPicPr>
        <p:blipFill>
          <a:blip r:embed="rId5"/>
          <a:srcRect t="6883" b="3654"/>
          <a:stretch>
            <a:fillRect/>
          </a:stretch>
        </p:blipFill>
        <p:spPr>
          <a:xfrm>
            <a:off x="6273319" y="968497"/>
            <a:ext cx="2509988" cy="2055501"/>
          </a:xfrm>
          <a:custGeom>
            <a:avLst/>
            <a:gdLst>
              <a:gd name="connsiteX0" fmla="*/ 0 w 9752628"/>
              <a:gd name="connsiteY0" fmla="*/ 0 h 6857994"/>
              <a:gd name="connsiteX1" fmla="*/ 9752628 w 9752628"/>
              <a:gd name="connsiteY1" fmla="*/ 0 h 6857994"/>
              <a:gd name="connsiteX2" fmla="*/ 9752628 w 9752628"/>
              <a:gd name="connsiteY2" fmla="*/ 6857994 h 6857994"/>
              <a:gd name="connsiteX3" fmla="*/ 0 w 9752628"/>
              <a:gd name="connsiteY3" fmla="*/ 6857994 h 6857994"/>
            </a:gdLst>
            <a:ahLst/>
            <a:cxnLst>
              <a:cxn ang="0">
                <a:pos x="connsiteX0" y="connsiteY0"/>
              </a:cxn>
              <a:cxn ang="0">
                <a:pos x="connsiteX1" y="connsiteY1"/>
              </a:cxn>
              <a:cxn ang="0">
                <a:pos x="connsiteX2" y="connsiteY2"/>
              </a:cxn>
              <a:cxn ang="0">
                <a:pos x="connsiteX3" y="connsiteY3"/>
              </a:cxn>
            </a:cxnLst>
            <a:rect l="l" t="t" r="r" b="b"/>
            <a:pathLst>
              <a:path w="9752628" h="6857994">
                <a:moveTo>
                  <a:pt x="0" y="0"/>
                </a:moveTo>
                <a:lnTo>
                  <a:pt x="9752628" y="0"/>
                </a:lnTo>
                <a:lnTo>
                  <a:pt x="9752628" y="6857994"/>
                </a:lnTo>
                <a:lnTo>
                  <a:pt x="0" y="6857994"/>
                </a:lnTo>
                <a:close/>
              </a:path>
            </a:pathLst>
          </a:custGeom>
          <a:solidFill>
            <a:srgbClr val="C8C8C8">
              <a:lumMod val="40000"/>
              <a:lumOff val="60000"/>
            </a:srgbClr>
          </a:solidFill>
          <a:ln w="63500">
            <a:solidFill>
              <a:srgbClr val="0070C0"/>
            </a:solidFill>
          </a:ln>
        </p:spPr>
      </p:pic>
      <p:sp>
        <p:nvSpPr>
          <p:cNvPr id="39" name="Text Placeholder 38"/>
          <p:cNvSpPr>
            <a:spLocks noGrp="1"/>
          </p:cNvSpPr>
          <p:nvPr>
            <p:ph type="body" sz="quarter" idx="20"/>
          </p:nvPr>
        </p:nvSpPr>
        <p:spPr/>
        <p:txBody>
          <a:bodyPr/>
          <a:lstStyle/>
          <a:p>
            <a:r>
              <a:rPr lang="en-GB" dirty="0"/>
              <a:t>Policy Recommendations</a:t>
            </a:r>
          </a:p>
          <a:p>
            <a:endParaRPr lang="en-GB" dirty="0"/>
          </a:p>
        </p:txBody>
      </p:sp>
      <p:sp>
        <p:nvSpPr>
          <p:cNvPr id="57" name="Text Placeholder 56"/>
          <p:cNvSpPr>
            <a:spLocks noGrp="1"/>
          </p:cNvSpPr>
          <p:nvPr>
            <p:ph type="body" sz="quarter" idx="36"/>
          </p:nvPr>
        </p:nvSpPr>
        <p:spPr>
          <a:xfrm>
            <a:off x="3243397" y="3263517"/>
            <a:ext cx="2649895" cy="360165"/>
          </a:xfrm>
        </p:spPr>
        <p:txBody>
          <a:bodyPr/>
          <a:lstStyle/>
          <a:p>
            <a:pPr>
              <a:lnSpc>
                <a:spcPct val="90000"/>
              </a:lnSpc>
            </a:pPr>
            <a:r>
              <a:rPr lang="en-GB" sz="1800" b="1" dirty="0">
                <a:latin typeface="EuropeaEco" pitchFamily="2" charset="0"/>
                <a:ea typeface="EuropeaEco" pitchFamily="2" charset="0"/>
                <a:cs typeface="+mj-cs"/>
              </a:rPr>
              <a:t>Delay imposing additional regulatory costs</a:t>
            </a:r>
          </a:p>
        </p:txBody>
      </p:sp>
      <p:sp>
        <p:nvSpPr>
          <p:cNvPr id="58" name="Text Placeholder 57"/>
          <p:cNvSpPr>
            <a:spLocks noGrp="1"/>
          </p:cNvSpPr>
          <p:nvPr>
            <p:ph type="body" sz="quarter" idx="37"/>
          </p:nvPr>
        </p:nvSpPr>
        <p:spPr>
          <a:xfrm>
            <a:off x="6174433" y="3281714"/>
            <a:ext cx="2545024" cy="325437"/>
          </a:xfrm>
        </p:spPr>
        <p:txBody>
          <a:bodyPr/>
          <a:lstStyle/>
          <a:p>
            <a:pPr>
              <a:lnSpc>
                <a:spcPct val="90000"/>
              </a:lnSpc>
            </a:pPr>
            <a:r>
              <a:rPr lang="en-GB" sz="1800" b="1" dirty="0">
                <a:latin typeface="EuropeaEco" pitchFamily="2" charset="0"/>
                <a:ea typeface="EuropeaEco" pitchFamily="2" charset="0"/>
                <a:cs typeface="+mj-cs"/>
              </a:rPr>
              <a:t>Data availability on fuel prices</a:t>
            </a:r>
          </a:p>
        </p:txBody>
      </p:sp>
      <p:sp>
        <p:nvSpPr>
          <p:cNvPr id="59" name="Text Placeholder 58"/>
          <p:cNvSpPr>
            <a:spLocks noGrp="1"/>
          </p:cNvSpPr>
          <p:nvPr>
            <p:ph type="body" sz="quarter" idx="38"/>
          </p:nvPr>
        </p:nvSpPr>
        <p:spPr>
          <a:xfrm>
            <a:off x="9053205" y="3263517"/>
            <a:ext cx="2658992" cy="383067"/>
          </a:xfrm>
        </p:spPr>
        <p:txBody>
          <a:bodyPr/>
          <a:lstStyle/>
          <a:p>
            <a:pPr>
              <a:lnSpc>
                <a:spcPct val="90000"/>
              </a:lnSpc>
            </a:pPr>
            <a:r>
              <a:rPr lang="en-GB" sz="1800" b="1" dirty="0">
                <a:latin typeface="EuropeaEco" pitchFamily="2" charset="0"/>
                <a:ea typeface="EuropeaEco" pitchFamily="2" charset="0"/>
                <a:cs typeface="+mj-cs"/>
              </a:rPr>
              <a:t>Monitor KPIs for Aviation Sector</a:t>
            </a:r>
          </a:p>
        </p:txBody>
      </p:sp>
      <p:pic>
        <p:nvPicPr>
          <p:cNvPr id="25" name="Picture 24" descr="The image depicts an aircraft's cockpit dashboard, showcasing various flight performance metrics such as fuel efficiency, safety statistics, on-time performance, and reliability.&#10;&#10;AI-generated content may be incorrect.">
            <a:extLst>
              <a:ext uri="{FF2B5EF4-FFF2-40B4-BE49-F238E27FC236}">
                <a16:creationId xmlns:a16="http://schemas.microsoft.com/office/drawing/2014/main" id="{6D727034-76F1-25E0-6D3F-7D7ECE65DF05}"/>
              </a:ext>
            </a:extLst>
          </p:cNvPr>
          <p:cNvPicPr>
            <a:picLocks noChangeAspect="1"/>
          </p:cNvPicPr>
          <p:nvPr/>
        </p:nvPicPr>
        <p:blipFill>
          <a:blip r:embed="rId6"/>
          <a:stretch>
            <a:fillRect/>
          </a:stretch>
        </p:blipFill>
        <p:spPr>
          <a:xfrm>
            <a:off x="9163334" y="958365"/>
            <a:ext cx="2778671" cy="2033553"/>
          </a:xfrm>
          <a:prstGeom prst="rect">
            <a:avLst/>
          </a:prstGeom>
          <a:ln w="63500">
            <a:solidFill>
              <a:srgbClr val="0070C0"/>
            </a:solidFill>
          </a:ln>
        </p:spPr>
      </p:pic>
    </p:spTree>
    <p:extLst>
      <p:ext uri="{BB962C8B-B14F-4D97-AF65-F5344CB8AC3E}">
        <p14:creationId xmlns:p14="http://schemas.microsoft.com/office/powerpoint/2010/main" val="2862098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EDD17-6DA0-EAC5-9036-64C09F04967B}"/>
              </a:ext>
            </a:extLst>
          </p:cNvPr>
          <p:cNvSpPr>
            <a:spLocks noGrp="1"/>
          </p:cNvSpPr>
          <p:nvPr>
            <p:ph type="ctrTitle"/>
          </p:nvPr>
        </p:nvSpPr>
        <p:spPr/>
        <p:txBody>
          <a:bodyPr/>
          <a:lstStyle/>
          <a:p>
            <a:r>
              <a:rPr lang="en-GB" sz="5000" dirty="0"/>
              <a:t>Thank you</a:t>
            </a:r>
            <a:br>
              <a:rPr lang="en-GB" sz="5000" dirty="0"/>
            </a:br>
            <a:br>
              <a:rPr lang="en-GB" sz="5000" dirty="0"/>
            </a:br>
            <a:r>
              <a:rPr lang="en-GB" sz="1800" dirty="0">
                <a:hlinkClick r:id="rId3">
                  <a:extLst>
                    <a:ext uri="{A12FA001-AC4F-418D-AE19-62706E023703}">
                      <ahyp:hlinkClr xmlns:ahyp="http://schemas.microsoft.com/office/drawing/2018/hyperlinkcolor" val="tx"/>
                    </a:ext>
                  </a:extLst>
                </a:hlinkClick>
              </a:rPr>
              <a:t>aisling.reynolds@ucd.ie</a:t>
            </a:r>
            <a:r>
              <a:rPr lang="en-GB" sz="1800" dirty="0"/>
              <a:t> </a:t>
            </a:r>
            <a:endParaRPr lang="en-US" dirty="0"/>
          </a:p>
        </p:txBody>
      </p:sp>
    </p:spTree>
    <p:extLst>
      <p:ext uri="{BB962C8B-B14F-4D97-AF65-F5344CB8AC3E}">
        <p14:creationId xmlns:p14="http://schemas.microsoft.com/office/powerpoint/2010/main" val="3994485411"/>
      </p:ext>
    </p:extLst>
  </p:cSld>
  <p:clrMapOvr>
    <a:masterClrMapping/>
  </p:clrMapOvr>
</p:sld>
</file>

<file path=ppt/theme/theme1.xml><?xml version="1.0" encoding="utf-8"?>
<a:theme xmlns:a="http://schemas.openxmlformats.org/drawingml/2006/main" name="CONTENT LIGHT">
  <a:themeElements>
    <a:clrScheme name="EP colors">
      <a:dk1>
        <a:srgbClr val="000000"/>
      </a:dk1>
      <a:lt1>
        <a:srgbClr val="FFFFFF"/>
      </a:lt1>
      <a:dk2>
        <a:srgbClr val="7A868E"/>
      </a:dk2>
      <a:lt2>
        <a:srgbClr val="C8C8C8"/>
      </a:lt2>
      <a:accent1>
        <a:srgbClr val="0C4DA2"/>
      </a:accent1>
      <a:accent2>
        <a:srgbClr val="FDE021"/>
      </a:accent2>
      <a:accent3>
        <a:srgbClr val="00BCFF"/>
      </a:accent3>
      <a:accent4>
        <a:srgbClr val="28DC78"/>
      </a:accent4>
      <a:accent5>
        <a:srgbClr val="FF9600"/>
      </a:accent5>
      <a:accent6>
        <a:srgbClr val="ED0000"/>
      </a:accent6>
      <a:hlink>
        <a:srgbClr val="0C4DA2"/>
      </a:hlink>
      <a:folHlink>
        <a:srgbClr val="7A868E"/>
      </a:folHlink>
    </a:clrScheme>
    <a:fontScheme name="EuropeaEco">
      <a:majorFont>
        <a:latin typeface="EuropeaEco"/>
        <a:ea typeface=""/>
        <a:cs typeface=""/>
      </a:majorFont>
      <a:minorFont>
        <a:latin typeface="EuropeaEc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solidFill>
            <a:schemeClr val="accent1"/>
          </a:solidFill>
        </a:ln>
      </a:spPr>
      <a:bodyPr rtlCol="0" anchor="ctr"/>
      <a:lstStyle>
        <a:defPPr algn="ctr">
          <a:defRPr dirty="0" err="1" smtClean="0">
            <a:latin typeface="Myriad Pro" panose="020B0503030403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ColorName">
      <a:srgbClr val="003CB4"/>
    </a:custClr>
    <a:custClr name="ColorName">
      <a:srgbClr val="0D4FA0"/>
    </a:custClr>
    <a:custClr name="ColorName">
      <a:srgbClr val="1B6BFF"/>
    </a:custClr>
    <a:custClr name="ColorName">
      <a:srgbClr val="65E2FF"/>
    </a:custClr>
    <a:custClr name="ColorName">
      <a:srgbClr val="7F2223"/>
    </a:custClr>
    <a:custClr name="ColorName">
      <a:srgbClr val="EE0000"/>
    </a:custClr>
    <a:custClr name="ColorName">
      <a:srgbClr val="FF9501"/>
    </a:custClr>
    <a:custClr name="ColorName">
      <a:srgbClr val="FCBF00"/>
    </a:custClr>
    <a:custClr name="ColorName">
      <a:srgbClr val="017601"/>
    </a:custClr>
    <a:custClr name="ColorName">
      <a:srgbClr val="00B463"/>
    </a:custClr>
    <a:custClr name="ColorName">
      <a:srgbClr val="3363C3"/>
    </a:custClr>
    <a:custClr name="ColorName">
      <a:srgbClr val="3D72B3"/>
    </a:custClr>
    <a:custClr name="ColorName">
      <a:srgbClr val="4989FF"/>
    </a:custClr>
    <a:custClr name="ColorName">
      <a:srgbClr val="84E8FF"/>
    </a:custClr>
    <a:custClr name="ColorName">
      <a:srgbClr val="994E4F"/>
    </a:custClr>
    <a:custClr name="ColorName">
      <a:srgbClr val="F13333"/>
    </a:custClr>
    <a:custClr name="ColorName">
      <a:srgbClr val="FFAA34"/>
    </a:custClr>
    <a:custClr name="ColorName">
      <a:srgbClr val="FDCC33"/>
    </a:custClr>
    <a:custClr name="ColorName">
      <a:srgbClr val="349134"/>
    </a:custClr>
    <a:custClr name="ColorName">
      <a:srgbClr val="33C382"/>
    </a:custClr>
    <a:custClr name="ColorName">
      <a:srgbClr val="668AD2"/>
    </a:custClr>
    <a:custClr name="ColorName">
      <a:srgbClr val="6E95C6"/>
    </a:custClr>
    <a:custClr name="ColorName">
      <a:srgbClr val="76A6FF"/>
    </a:custClr>
    <a:custClr name="ColorName">
      <a:srgbClr val="A3EEFF"/>
    </a:custClr>
    <a:custClr name="ColorName">
      <a:srgbClr val="B27A7B"/>
    </a:custClr>
    <a:custClr name="ColorName">
      <a:srgbClr val="F56666"/>
    </a:custClr>
    <a:custClr name="ColorName">
      <a:srgbClr val="FFBF67"/>
    </a:custClr>
    <a:custClr name="ColorName">
      <a:srgbClr val="FDD966"/>
    </a:custClr>
    <a:custClr name="ColorName">
      <a:srgbClr val="67AD67"/>
    </a:custClr>
    <a:custClr name="ColorName">
      <a:srgbClr val="66D2A1"/>
    </a:custClr>
    <a:custClr name="ColorName">
      <a:srgbClr val="99B1E1"/>
    </a:custClr>
    <a:custClr name="ColorName">
      <a:srgbClr val="9EB9D9"/>
    </a:custClr>
    <a:custClr name="ColorName">
      <a:srgbClr val="A4C4FF"/>
    </a:custClr>
    <a:custClr name="ColorName">
      <a:srgbClr val="C1F3FF"/>
    </a:custClr>
    <a:custClr name="ColorName">
      <a:srgbClr val="CCA7A7"/>
    </a:custClr>
    <a:custClr name="ColorName">
      <a:srgbClr val="F89999"/>
    </a:custClr>
    <a:custClr name="ColorName">
      <a:srgbClr val="FFD599"/>
    </a:custClr>
    <a:custClr name="ColorName">
      <a:srgbClr val="FEE599"/>
    </a:custClr>
    <a:custClr name="ColorName">
      <a:srgbClr val="99C899"/>
    </a:custClr>
    <a:custClr name="ColorName">
      <a:srgbClr val="99E1C1"/>
    </a:custClr>
    <a:custClr name="ColorName">
      <a:srgbClr val="CCD8F0"/>
    </a:custClr>
    <a:custClr name="ColorName">
      <a:srgbClr val="CFDCEC"/>
    </a:custClr>
    <a:custClr name="ColorName">
      <a:srgbClr val="D1E1FF"/>
    </a:custClr>
    <a:custClr name="ColorName">
      <a:srgbClr val="E0F9FF"/>
    </a:custClr>
    <a:custClr name="ColorName">
      <a:srgbClr val="E5D3D3"/>
    </a:custClr>
    <a:custClr name="ColorName">
      <a:srgbClr val="FCCCCC"/>
    </a:custClr>
    <a:custClr name="ColorName">
      <a:srgbClr val="FFEACC"/>
    </a:custClr>
    <a:custClr name="ColorName">
      <a:srgbClr val="FEF2CC"/>
    </a:custClr>
    <a:custClr name="ColorName">
      <a:srgbClr val="CCE4CC"/>
    </a:custClr>
    <a:custClr name="ColorName">
      <a:srgbClr val="CCF0E0"/>
    </a:custClr>
  </a:custClrLst>
  <a:extLst>
    <a:ext uri="{05A4C25C-085E-4340-85A3-A5531E510DB2}">
      <thm15:themeFamily xmlns:thm15="http://schemas.microsoft.com/office/thememl/2012/main" name="EP_PowerPoint Template_2023.01.31_Final_Confluence-EuropeaEco6-illus-0" id="{F17B246F-9138-4958-A17E-AA3F7B56B208}" vid="{E933E601-7EB4-45BB-BA43-657A8A2AC4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uropeaEco">
      <a:majorFont>
        <a:latin typeface="EuropeaEco"/>
        <a:ea typeface=""/>
        <a:cs typeface=""/>
      </a:majorFont>
      <a:minorFont>
        <a:latin typeface="EuropeaEc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EuropeaEco">
      <a:majorFont>
        <a:latin typeface="EuropeaEco"/>
        <a:ea typeface=""/>
        <a:cs typeface=""/>
      </a:majorFont>
      <a:minorFont>
        <a:latin typeface="EuropeaEc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039FD826779DA43B59AF3B24243F72D" ma:contentTypeVersion="11" ma:contentTypeDescription="Create a new document." ma:contentTypeScope="" ma:versionID="82783098cba0803eaafffedb75484bec">
  <xsd:schema xmlns:xsd="http://www.w3.org/2001/XMLSchema" xmlns:xs="http://www.w3.org/2001/XMLSchema" xmlns:p="http://schemas.microsoft.com/office/2006/metadata/properties" xmlns:ns2="c2f7bf97-4d20-46c8-b7d3-fd569187a7a9" xmlns:ns3="8d2effba-1067-40a2-92e0-bdc070673379" targetNamespace="http://schemas.microsoft.com/office/2006/metadata/properties" ma:root="true" ma:fieldsID="7d90926e3eb39dfe7cf4eef91eb009ff" ns2:_="" ns3:_="">
    <xsd:import namespace="c2f7bf97-4d20-46c8-b7d3-fd569187a7a9"/>
    <xsd:import namespace="8d2effba-1067-40a2-92e0-bdc07067337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OCR" minOccurs="0"/>
                <xsd:element ref="ns3:MediaServiceGenerationTime" minOccurs="0"/>
                <xsd:element ref="ns3:MediaServiceEventHashCode"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f7bf97-4d20-46c8-b7d3-fd569187a7a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d2effba-1067-40a2-92e0-bdc07067337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c2f7bf97-4d20-46c8-b7d3-fd569187a7a9">
      <UserInfo>
        <DisplayName/>
        <AccountId xsi:nil="true"/>
        <AccountType/>
      </UserInfo>
    </SharedWithUsers>
  </documentManagement>
</p:properties>
</file>

<file path=customXml/itemProps1.xml><?xml version="1.0" encoding="utf-8"?>
<ds:datastoreItem xmlns:ds="http://schemas.openxmlformats.org/officeDocument/2006/customXml" ds:itemID="{F77337E2-4F87-4057-8F8A-0FA7338B38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2f7bf97-4d20-46c8-b7d3-fd569187a7a9"/>
    <ds:schemaRef ds:uri="8d2effba-1067-40a2-92e0-bdc0706733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DE40694-AF64-438E-AB0D-F552D15F458C}">
  <ds:schemaRefs>
    <ds:schemaRef ds:uri="http://schemas.microsoft.com/sharepoint/v3/contenttype/forms"/>
  </ds:schemaRefs>
</ds:datastoreItem>
</file>

<file path=customXml/itemProps3.xml><?xml version="1.0" encoding="utf-8"?>
<ds:datastoreItem xmlns:ds="http://schemas.openxmlformats.org/officeDocument/2006/customXml" ds:itemID="{3A0B41CA-1C66-4084-B645-2079FAE45348}">
  <ds:schemaRefs>
    <ds:schemaRef ds:uri="http://schemas.microsoft.com/office/2006/documentManagement/types"/>
    <ds:schemaRef ds:uri="http://schemas.openxmlformats.org/package/2006/metadata/core-properties"/>
    <ds:schemaRef ds:uri="http://www.w3.org/XML/1998/namespace"/>
    <ds:schemaRef ds:uri="http://purl.org/dc/dcmitype/"/>
    <ds:schemaRef ds:uri="http://schemas.microsoft.com/office/2006/metadata/properties"/>
    <ds:schemaRef ds:uri="http://purl.org/dc/elements/1.1/"/>
    <ds:schemaRef ds:uri="http://purl.org/dc/terms/"/>
    <ds:schemaRef ds:uri="http://schemas.microsoft.com/office/infopath/2007/PartnerControls"/>
    <ds:schemaRef ds:uri="8d2effba-1067-40a2-92e0-bdc070673379"/>
    <ds:schemaRef ds:uri="c2f7bf97-4d20-46c8-b7d3-fd569187a7a9"/>
  </ds:schemaRefs>
</ds:datastoreItem>
</file>

<file path=docProps/app.xml><?xml version="1.0" encoding="utf-8"?>
<Properties xmlns="http://schemas.openxmlformats.org/officeDocument/2006/extended-properties" xmlns:vt="http://schemas.openxmlformats.org/officeDocument/2006/docPropsVTypes">
  <Template/>
  <TotalTime>99</TotalTime>
  <Words>2823</Words>
  <Application>Microsoft Office PowerPoint</Application>
  <PresentationFormat>Widescreen</PresentationFormat>
  <Paragraphs>338</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Myriad Pro</vt:lpstr>
      <vt:lpstr>EuropeaEco</vt:lpstr>
      <vt:lpstr>Arial</vt:lpstr>
      <vt:lpstr>CONTENT LIGHT</vt:lpstr>
      <vt:lpstr>Competitiveness of the Aviation Sector: The Impact of Fuels Prices in the Aftermath of the Middle East Crisis</vt:lpstr>
      <vt:lpstr>PowerPoint Presentation</vt:lpstr>
      <vt:lpstr>EASA Conflict Zones Advisories</vt:lpstr>
      <vt:lpstr>Jet fuel prices peaked in April 2026 – highest ever  SAF prices also surged     </vt:lpstr>
      <vt:lpstr>Price Impacts: European Airline Hedging Strategies</vt:lpstr>
      <vt:lpstr>Responses to Jet Fuel Price Volatility</vt:lpstr>
      <vt:lpstr>European Market: Spatially dispersed relative to Asia, North America, USA  Direct connections between EU states and cities</vt:lpstr>
      <vt:lpstr>Media Reports of Jet Fuel Shortages</vt:lpstr>
      <vt:lpstr>Regulatory framework supported &amp; clarified response</vt:lpstr>
      <vt:lpstr>ECAA Monthly Seats</vt:lpstr>
      <vt:lpstr>H1 2026 Seats Versus H1 2025</vt:lpstr>
      <vt:lpstr>2025 Seats per Capita</vt:lpstr>
      <vt:lpstr>PowerPoint Presentation</vt:lpstr>
      <vt:lpstr>EU27 Carrier Shares for Extra-EU27 Flights</vt:lpstr>
      <vt:lpstr>Competitiveness of European Aviation</vt:lpstr>
      <vt:lpstr>Minimum Jet Fuel Stocks</vt:lpstr>
      <vt:lpstr>Thank you  aisling.reynolds@ucd.ie </vt:lpstr>
    </vt:vector>
  </TitlesOfParts>
  <Manager/>
  <Company>European Parliament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#1 goes here</dc:title>
  <dc:subject/>
  <dc:creator>ADAMS Anthony</dc:creator>
  <cp:keywords>European Parliament</cp:keywords>
  <dc:description/>
  <cp:lastModifiedBy>PERNICE Davide</cp:lastModifiedBy>
  <cp:revision>189</cp:revision>
  <cp:lastPrinted>2026-07-09T11:18:00Z</cp:lastPrinted>
  <dcterms:created xsi:type="dcterms:W3CDTF">2024-08-07T12:33:10Z</dcterms:created>
  <dcterms:modified xsi:type="dcterms:W3CDTF">2026-07-16T10:14:51Z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0x0101007039FD826779DA43B59AF3B24243F72D</vt:lpwstr>
  </property>
  <property fmtid="{D5CDD505-2E9C-101B-9397-08002B2CF9AE}" pid="3" name="Order">
    <vt:lpwstr>38100.0000000000</vt:lpwstr>
  </property>
  <property fmtid="{D5CDD505-2E9C-101B-9397-08002B2CF9AE}" pid="4" name="xd_ProgID">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lpwstr/>
  </property>
</Properties>
</file>