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36"/>
  </p:notesMasterIdLst>
  <p:handoutMasterIdLst>
    <p:handoutMasterId r:id="rId37"/>
  </p:handoutMasterIdLst>
  <p:sldIdLst>
    <p:sldId id="359" r:id="rId5"/>
    <p:sldId id="415" r:id="rId6"/>
    <p:sldId id="315" r:id="rId7"/>
    <p:sldId id="414" r:id="rId8"/>
    <p:sldId id="423" r:id="rId9"/>
    <p:sldId id="428" r:id="rId10"/>
    <p:sldId id="319" r:id="rId11"/>
    <p:sldId id="424" r:id="rId12"/>
    <p:sldId id="426" r:id="rId13"/>
    <p:sldId id="430" r:id="rId14"/>
    <p:sldId id="431" r:id="rId15"/>
    <p:sldId id="432" r:id="rId16"/>
    <p:sldId id="425" r:id="rId17"/>
    <p:sldId id="429" r:id="rId18"/>
    <p:sldId id="427" r:id="rId19"/>
    <p:sldId id="438" r:id="rId20"/>
    <p:sldId id="433" r:id="rId21"/>
    <p:sldId id="442" r:id="rId22"/>
    <p:sldId id="445" r:id="rId23"/>
    <p:sldId id="446" r:id="rId24"/>
    <p:sldId id="444" r:id="rId25"/>
    <p:sldId id="439" r:id="rId26"/>
    <p:sldId id="440" r:id="rId27"/>
    <p:sldId id="441" r:id="rId28"/>
    <p:sldId id="443" r:id="rId29"/>
    <p:sldId id="435" r:id="rId30"/>
    <p:sldId id="447" r:id="rId31"/>
    <p:sldId id="448" r:id="rId32"/>
    <p:sldId id="449" r:id="rId33"/>
    <p:sldId id="450" r:id="rId34"/>
    <p:sldId id="316" r:id="rId35"/>
  </p:sldIdLst>
  <p:sldSz cx="12192000" cy="6858000"/>
  <p:notesSz cx="6858000" cy="9144000"/>
  <p:embeddedFontLst>
    <p:embeddedFont>
      <p:font typeface="Myriad Pro" panose="020B0503030403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EuropeaEco" pitchFamily="2"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E5E5E4"/>
    <a:srgbClr val="1D6BFF"/>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A4470-5BD1-447D-A98D-8BFC349A3D48}" v="91" dt="2026-03-26T07:48:02.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9" autoAdjust="0"/>
    <p:restoredTop sz="73409" autoAdjust="0"/>
  </p:normalViewPr>
  <p:slideViewPr>
    <p:cSldViewPr snapToGrid="0" showGuides="1">
      <p:cViewPr varScale="1">
        <p:scale>
          <a:sx n="113" d="100"/>
          <a:sy n="113" d="100"/>
        </p:scale>
        <p:origin x="84" y="102"/>
      </p:cViewPr>
      <p:guideLst>
        <p:guide pos="3840"/>
        <p:guide orient="horz" pos="2160"/>
      </p:guideLst>
    </p:cSldViewPr>
  </p:slideViewPr>
  <p:outlineViewPr>
    <p:cViewPr>
      <p:scale>
        <a:sx n="33" d="100"/>
        <a:sy n="33" d="100"/>
      </p:scale>
      <p:origin x="0" y="-234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la Vrabcová" userId="0a776af5-54f9-482e-ae6d-765d2dc9c745" providerId="ADAL" clId="{C8E2982C-43D0-40D9-B43B-74C32ACC4353}"/>
    <pc:docChg chg="undo custSel addSld delSld modSld sldOrd">
      <pc:chgData name="Pavla Vrabcová" userId="0a776af5-54f9-482e-ae6d-765d2dc9c745" providerId="ADAL" clId="{C8E2982C-43D0-40D9-B43B-74C32ACC4353}" dt="2026-03-26T07:52:42.833" v="750" actId="47"/>
      <pc:docMkLst>
        <pc:docMk/>
      </pc:docMkLst>
      <pc:sldChg chg="del">
        <pc:chgData name="Pavla Vrabcová" userId="0a776af5-54f9-482e-ae6d-765d2dc9c745" providerId="ADAL" clId="{C8E2982C-43D0-40D9-B43B-74C32ACC4353}" dt="2026-03-25T13:00:10.323" v="690" actId="47"/>
        <pc:sldMkLst>
          <pc:docMk/>
          <pc:sldMk cId="282094043" sldId="305"/>
        </pc:sldMkLst>
      </pc:sldChg>
      <pc:sldChg chg="del">
        <pc:chgData name="Pavla Vrabcová" userId="0a776af5-54f9-482e-ae6d-765d2dc9c745" providerId="ADAL" clId="{C8E2982C-43D0-40D9-B43B-74C32ACC4353}" dt="2026-03-25T13:00:06.847" v="687" actId="47"/>
        <pc:sldMkLst>
          <pc:docMk/>
          <pc:sldMk cId="3176767591" sldId="306"/>
        </pc:sldMkLst>
      </pc:sldChg>
      <pc:sldChg chg="modSp mod ord">
        <pc:chgData name="Pavla Vrabcová" userId="0a776af5-54f9-482e-ae6d-765d2dc9c745" providerId="ADAL" clId="{C8E2982C-43D0-40D9-B43B-74C32ACC4353}" dt="2026-03-25T12:10:24.346" v="39" actId="14100"/>
        <pc:sldMkLst>
          <pc:docMk/>
          <pc:sldMk cId="3422266738" sldId="315"/>
        </pc:sldMkLst>
        <pc:spChg chg="mod">
          <ac:chgData name="Pavla Vrabcová" userId="0a776af5-54f9-482e-ae6d-765d2dc9c745" providerId="ADAL" clId="{C8E2982C-43D0-40D9-B43B-74C32ACC4353}" dt="2026-03-25T12:10:24.346" v="39" actId="14100"/>
          <ac:spMkLst>
            <pc:docMk/>
            <pc:sldMk cId="3422266738" sldId="315"/>
            <ac:spMk id="2" creationId="{A6FA15B6-2806-0DCE-C1EB-2C8E4296F469}"/>
          </ac:spMkLst>
        </pc:spChg>
      </pc:sldChg>
      <pc:sldChg chg="modSp mod">
        <pc:chgData name="Pavla Vrabcová" userId="0a776af5-54f9-482e-ae6d-765d2dc9c745" providerId="ADAL" clId="{C8E2982C-43D0-40D9-B43B-74C32ACC4353}" dt="2026-03-25T12:59:01.386" v="667" actId="14100"/>
        <pc:sldMkLst>
          <pc:docMk/>
          <pc:sldMk cId="534497444" sldId="316"/>
        </pc:sldMkLst>
        <pc:spChg chg="mod">
          <ac:chgData name="Pavla Vrabcová" userId="0a776af5-54f9-482e-ae6d-765d2dc9c745" providerId="ADAL" clId="{C8E2982C-43D0-40D9-B43B-74C32ACC4353}" dt="2026-03-25T12:58:34.195" v="589" actId="20577"/>
          <ac:spMkLst>
            <pc:docMk/>
            <pc:sldMk cId="534497444" sldId="316"/>
            <ac:spMk id="3" creationId="{66EE1A5B-4E22-5837-2016-7F1B7FFEDF3A}"/>
          </ac:spMkLst>
        </pc:spChg>
        <pc:spChg chg="mod">
          <ac:chgData name="Pavla Vrabcová" userId="0a776af5-54f9-482e-ae6d-765d2dc9c745" providerId="ADAL" clId="{C8E2982C-43D0-40D9-B43B-74C32ACC4353}" dt="2026-03-25T12:59:01.386" v="667" actId="14100"/>
          <ac:spMkLst>
            <pc:docMk/>
            <pc:sldMk cId="534497444" sldId="316"/>
            <ac:spMk id="4" creationId="{C078C957-F9F2-5575-28C2-6EBCC0FADCD1}"/>
          </ac:spMkLst>
        </pc:spChg>
      </pc:sldChg>
      <pc:sldChg chg="modSp mod ord">
        <pc:chgData name="Pavla Vrabcová" userId="0a776af5-54f9-482e-ae6d-765d2dc9c745" providerId="ADAL" clId="{C8E2982C-43D0-40D9-B43B-74C32ACC4353}" dt="2026-03-25T12:22:10.885" v="121"/>
        <pc:sldMkLst>
          <pc:docMk/>
          <pc:sldMk cId="1539937087" sldId="319"/>
        </pc:sldMkLst>
        <pc:spChg chg="mod">
          <ac:chgData name="Pavla Vrabcová" userId="0a776af5-54f9-482e-ae6d-765d2dc9c745" providerId="ADAL" clId="{C8E2982C-43D0-40D9-B43B-74C32ACC4353}" dt="2026-03-25T12:22:10.885" v="121"/>
          <ac:spMkLst>
            <pc:docMk/>
            <pc:sldMk cId="1539937087" sldId="319"/>
            <ac:spMk id="6" creationId="{9222CF5E-CEEE-B086-5832-1D6E7067E278}"/>
          </ac:spMkLst>
        </pc:spChg>
      </pc:sldChg>
      <pc:sldChg chg="del ord">
        <pc:chgData name="Pavla Vrabcová" userId="0a776af5-54f9-482e-ae6d-765d2dc9c745" providerId="ADAL" clId="{C8E2982C-43D0-40D9-B43B-74C32ACC4353}" dt="2026-03-25T12:57:54.952" v="560" actId="47"/>
        <pc:sldMkLst>
          <pc:docMk/>
          <pc:sldMk cId="2299176342" sldId="323"/>
        </pc:sldMkLst>
      </pc:sldChg>
      <pc:sldChg chg="del">
        <pc:chgData name="Pavla Vrabcová" userId="0a776af5-54f9-482e-ae6d-765d2dc9c745" providerId="ADAL" clId="{C8E2982C-43D0-40D9-B43B-74C32ACC4353}" dt="2026-03-25T13:00:08.947" v="689" actId="47"/>
        <pc:sldMkLst>
          <pc:docMk/>
          <pc:sldMk cId="2076454300" sldId="330"/>
        </pc:sldMkLst>
      </pc:sldChg>
      <pc:sldChg chg="del ord">
        <pc:chgData name="Pavla Vrabcová" userId="0a776af5-54f9-482e-ae6d-765d2dc9c745" providerId="ADAL" clId="{C8E2982C-43D0-40D9-B43B-74C32ACC4353}" dt="2026-03-26T07:51:10.686" v="747" actId="47"/>
        <pc:sldMkLst>
          <pc:docMk/>
          <pc:sldMk cId="1778888454" sldId="346"/>
        </pc:sldMkLst>
      </pc:sldChg>
      <pc:sldChg chg="del">
        <pc:chgData name="Pavla Vrabcová" userId="0a776af5-54f9-482e-ae6d-765d2dc9c745" providerId="ADAL" clId="{C8E2982C-43D0-40D9-B43B-74C32ACC4353}" dt="2026-03-25T12:59:40.406" v="683" actId="47"/>
        <pc:sldMkLst>
          <pc:docMk/>
          <pc:sldMk cId="2197546213" sldId="354"/>
        </pc:sldMkLst>
      </pc:sldChg>
      <pc:sldChg chg="addSp modSp mod">
        <pc:chgData name="Pavla Vrabcová" userId="0a776af5-54f9-482e-ae6d-765d2dc9c745" providerId="ADAL" clId="{C8E2982C-43D0-40D9-B43B-74C32ACC4353}" dt="2026-03-25T12:08:56.486" v="36" actId="1076"/>
        <pc:sldMkLst>
          <pc:docMk/>
          <pc:sldMk cId="2919788248" sldId="359"/>
        </pc:sldMkLst>
        <pc:spChg chg="mod">
          <ac:chgData name="Pavla Vrabcová" userId="0a776af5-54f9-482e-ae6d-765d2dc9c745" providerId="ADAL" clId="{C8E2982C-43D0-40D9-B43B-74C32ACC4353}" dt="2026-03-25T12:05:28.726" v="0"/>
          <ac:spMkLst>
            <pc:docMk/>
            <pc:sldMk cId="2919788248" sldId="359"/>
            <ac:spMk id="5" creationId="{D06C2FC2-0677-E8E4-0A81-438B2CB8229D}"/>
          </ac:spMkLst>
        </pc:spChg>
        <pc:spChg chg="mod">
          <ac:chgData name="Pavla Vrabcová" userId="0a776af5-54f9-482e-ae6d-765d2dc9c745" providerId="ADAL" clId="{C8E2982C-43D0-40D9-B43B-74C32ACC4353}" dt="2026-03-25T12:05:42.331" v="1"/>
          <ac:spMkLst>
            <pc:docMk/>
            <pc:sldMk cId="2919788248" sldId="359"/>
            <ac:spMk id="6" creationId="{3D0D0BF3-8ACA-85BE-4A39-D9D5B21E113D}"/>
          </ac:spMkLst>
        </pc:spChg>
        <pc:graphicFrameChg chg="add mod modGraphic">
          <ac:chgData name="Pavla Vrabcová" userId="0a776af5-54f9-482e-ae6d-765d2dc9c745" providerId="ADAL" clId="{C8E2982C-43D0-40D9-B43B-74C32ACC4353}" dt="2026-03-25T12:08:56.486" v="36" actId="1076"/>
          <ac:graphicFrameMkLst>
            <pc:docMk/>
            <pc:sldMk cId="2919788248" sldId="359"/>
            <ac:graphicFrameMk id="2" creationId="{BABE43B6-0227-6110-2877-44B9FE0A47BD}"/>
          </ac:graphicFrameMkLst>
        </pc:graphicFrameChg>
      </pc:sldChg>
      <pc:sldChg chg="del">
        <pc:chgData name="Pavla Vrabcová" userId="0a776af5-54f9-482e-ae6d-765d2dc9c745" providerId="ADAL" clId="{C8E2982C-43D0-40D9-B43B-74C32ACC4353}" dt="2026-03-25T12:57:54.201" v="559" actId="47"/>
        <pc:sldMkLst>
          <pc:docMk/>
          <pc:sldMk cId="3994485411" sldId="361"/>
        </pc:sldMkLst>
      </pc:sldChg>
      <pc:sldChg chg="del">
        <pc:chgData name="Pavla Vrabcová" userId="0a776af5-54f9-482e-ae6d-765d2dc9c745" providerId="ADAL" clId="{C8E2982C-43D0-40D9-B43B-74C32ACC4353}" dt="2026-03-25T12:59:22.851" v="674" actId="47"/>
        <pc:sldMkLst>
          <pc:docMk/>
          <pc:sldMk cId="2602349804" sldId="387"/>
        </pc:sldMkLst>
      </pc:sldChg>
      <pc:sldChg chg="del">
        <pc:chgData name="Pavla Vrabcová" userId="0a776af5-54f9-482e-ae6d-765d2dc9c745" providerId="ADAL" clId="{C8E2982C-43D0-40D9-B43B-74C32ACC4353}" dt="2026-03-25T12:59:11.875" v="668" actId="47"/>
        <pc:sldMkLst>
          <pc:docMk/>
          <pc:sldMk cId="1002711323" sldId="392"/>
        </pc:sldMkLst>
      </pc:sldChg>
      <pc:sldChg chg="del">
        <pc:chgData name="Pavla Vrabcová" userId="0a776af5-54f9-482e-ae6d-765d2dc9c745" providerId="ADAL" clId="{C8E2982C-43D0-40D9-B43B-74C32ACC4353}" dt="2026-03-25T12:59:14.527" v="670" actId="47"/>
        <pc:sldMkLst>
          <pc:docMk/>
          <pc:sldMk cId="1267262972" sldId="394"/>
        </pc:sldMkLst>
      </pc:sldChg>
      <pc:sldChg chg="del">
        <pc:chgData name="Pavla Vrabcová" userId="0a776af5-54f9-482e-ae6d-765d2dc9c745" providerId="ADAL" clId="{C8E2982C-43D0-40D9-B43B-74C32ACC4353}" dt="2026-03-25T13:00:03.766" v="686" actId="47"/>
        <pc:sldMkLst>
          <pc:docMk/>
          <pc:sldMk cId="3788190998" sldId="395"/>
        </pc:sldMkLst>
      </pc:sldChg>
      <pc:sldChg chg="del">
        <pc:chgData name="Pavla Vrabcová" userId="0a776af5-54f9-482e-ae6d-765d2dc9c745" providerId="ADAL" clId="{C8E2982C-43D0-40D9-B43B-74C32ACC4353}" dt="2026-03-25T13:00:07.676" v="688" actId="47"/>
        <pc:sldMkLst>
          <pc:docMk/>
          <pc:sldMk cId="985817033" sldId="396"/>
        </pc:sldMkLst>
      </pc:sldChg>
      <pc:sldChg chg="del">
        <pc:chgData name="Pavla Vrabcová" userId="0a776af5-54f9-482e-ae6d-765d2dc9c745" providerId="ADAL" clId="{C8E2982C-43D0-40D9-B43B-74C32ACC4353}" dt="2026-03-25T12:59:20.484" v="672" actId="47"/>
        <pc:sldMkLst>
          <pc:docMk/>
          <pc:sldMk cId="259730465" sldId="397"/>
        </pc:sldMkLst>
      </pc:sldChg>
      <pc:sldChg chg="del">
        <pc:chgData name="Pavla Vrabcová" userId="0a776af5-54f9-482e-ae6d-765d2dc9c745" providerId="ADAL" clId="{C8E2982C-43D0-40D9-B43B-74C32ACC4353}" dt="2026-03-25T12:59:13.303" v="669" actId="47"/>
        <pc:sldMkLst>
          <pc:docMk/>
          <pc:sldMk cId="3763082264" sldId="398"/>
        </pc:sldMkLst>
      </pc:sldChg>
      <pc:sldChg chg="del">
        <pc:chgData name="Pavla Vrabcová" userId="0a776af5-54f9-482e-ae6d-765d2dc9c745" providerId="ADAL" clId="{C8E2982C-43D0-40D9-B43B-74C32ACC4353}" dt="2026-03-25T12:59:16.103" v="671" actId="47"/>
        <pc:sldMkLst>
          <pc:docMk/>
          <pc:sldMk cId="3010137438" sldId="399"/>
        </pc:sldMkLst>
      </pc:sldChg>
      <pc:sldChg chg="del">
        <pc:chgData name="Pavla Vrabcová" userId="0a776af5-54f9-482e-ae6d-765d2dc9c745" providerId="ADAL" clId="{C8E2982C-43D0-40D9-B43B-74C32ACC4353}" dt="2026-03-25T12:59:21.447" v="673" actId="47"/>
        <pc:sldMkLst>
          <pc:docMk/>
          <pc:sldMk cId="373006051" sldId="400"/>
        </pc:sldMkLst>
      </pc:sldChg>
      <pc:sldChg chg="del">
        <pc:chgData name="Pavla Vrabcová" userId="0a776af5-54f9-482e-ae6d-765d2dc9c745" providerId="ADAL" clId="{C8E2982C-43D0-40D9-B43B-74C32ACC4353}" dt="2026-03-25T12:59:24.568" v="675" actId="47"/>
        <pc:sldMkLst>
          <pc:docMk/>
          <pc:sldMk cId="895606844" sldId="401"/>
        </pc:sldMkLst>
      </pc:sldChg>
      <pc:sldChg chg="modSp mod ord">
        <pc:chgData name="Pavla Vrabcová" userId="0a776af5-54f9-482e-ae6d-765d2dc9c745" providerId="ADAL" clId="{C8E2982C-43D0-40D9-B43B-74C32ACC4353}" dt="2026-03-25T12:18:23.019" v="90"/>
        <pc:sldMkLst>
          <pc:docMk/>
          <pc:sldMk cId="4085780054" sldId="414"/>
        </pc:sldMkLst>
        <pc:spChg chg="mod">
          <ac:chgData name="Pavla Vrabcová" userId="0a776af5-54f9-482e-ae6d-765d2dc9c745" providerId="ADAL" clId="{C8E2982C-43D0-40D9-B43B-74C32ACC4353}" dt="2026-03-25T12:11:37.961" v="50"/>
          <ac:spMkLst>
            <pc:docMk/>
            <pc:sldMk cId="4085780054" sldId="414"/>
            <ac:spMk id="2" creationId="{00000000-0000-0000-0000-000000000000}"/>
          </ac:spMkLst>
        </pc:spChg>
        <pc:spChg chg="mod">
          <ac:chgData name="Pavla Vrabcová" userId="0a776af5-54f9-482e-ae6d-765d2dc9c745" providerId="ADAL" clId="{C8E2982C-43D0-40D9-B43B-74C32ACC4353}" dt="2026-03-25T12:18:23.019" v="90"/>
          <ac:spMkLst>
            <pc:docMk/>
            <pc:sldMk cId="4085780054" sldId="414"/>
            <ac:spMk id="3" creationId="{00000000-0000-0000-0000-000000000000}"/>
          </ac:spMkLst>
        </pc:spChg>
        <pc:spChg chg="mod">
          <ac:chgData name="Pavla Vrabcová" userId="0a776af5-54f9-482e-ae6d-765d2dc9c745" providerId="ADAL" clId="{C8E2982C-43D0-40D9-B43B-74C32ACC4353}" dt="2026-03-25T12:11:09.321" v="47" actId="14100"/>
          <ac:spMkLst>
            <pc:docMk/>
            <pc:sldMk cId="4085780054" sldId="414"/>
            <ac:spMk id="4" creationId="{00000000-0000-0000-0000-000000000000}"/>
          </ac:spMkLst>
        </pc:spChg>
      </pc:sldChg>
      <pc:sldChg chg="addSp delSp modSp mod ord">
        <pc:chgData name="Pavla Vrabcová" userId="0a776af5-54f9-482e-ae6d-765d2dc9c745" providerId="ADAL" clId="{C8E2982C-43D0-40D9-B43B-74C32ACC4353}" dt="2026-03-25T12:19:16.870" v="98" actId="14100"/>
        <pc:sldMkLst>
          <pc:docMk/>
          <pc:sldMk cId="3478765718" sldId="415"/>
        </pc:sldMkLst>
        <pc:spChg chg="del">
          <ac:chgData name="Pavla Vrabcová" userId="0a776af5-54f9-482e-ae6d-765d2dc9c745" providerId="ADAL" clId="{C8E2982C-43D0-40D9-B43B-74C32ACC4353}" dt="2026-03-25T12:15:59.245" v="68" actId="478"/>
          <ac:spMkLst>
            <pc:docMk/>
            <pc:sldMk cId="3478765718" sldId="415"/>
            <ac:spMk id="2" creationId="{00000000-0000-0000-0000-000000000000}"/>
          </ac:spMkLst>
        </pc:spChg>
        <pc:spChg chg="mod">
          <ac:chgData name="Pavla Vrabcová" userId="0a776af5-54f9-482e-ae6d-765d2dc9c745" providerId="ADAL" clId="{C8E2982C-43D0-40D9-B43B-74C32ACC4353}" dt="2026-03-25T12:19:16.870" v="98" actId="14100"/>
          <ac:spMkLst>
            <pc:docMk/>
            <pc:sldMk cId="3478765718" sldId="415"/>
            <ac:spMk id="3" creationId="{00000000-0000-0000-0000-000000000000}"/>
          </ac:spMkLst>
        </pc:spChg>
        <pc:spChg chg="mod">
          <ac:chgData name="Pavla Vrabcová" userId="0a776af5-54f9-482e-ae6d-765d2dc9c745" providerId="ADAL" clId="{C8E2982C-43D0-40D9-B43B-74C32ACC4353}" dt="2026-03-25T12:15:56.389" v="67"/>
          <ac:spMkLst>
            <pc:docMk/>
            <pc:sldMk cId="3478765718" sldId="415"/>
            <ac:spMk id="4" creationId="{00000000-0000-0000-0000-000000000000}"/>
          </ac:spMkLst>
        </pc:spChg>
        <pc:spChg chg="mod">
          <ac:chgData name="Pavla Vrabcová" userId="0a776af5-54f9-482e-ae6d-765d2dc9c745" providerId="ADAL" clId="{C8E2982C-43D0-40D9-B43B-74C32ACC4353}" dt="2026-03-25T12:16:13.150" v="73" actId="20577"/>
          <ac:spMkLst>
            <pc:docMk/>
            <pc:sldMk cId="3478765718" sldId="415"/>
            <ac:spMk id="5" creationId="{00000000-0000-0000-0000-000000000000}"/>
          </ac:spMkLst>
        </pc:spChg>
        <pc:spChg chg="add del mod">
          <ac:chgData name="Pavla Vrabcová" userId="0a776af5-54f9-482e-ae6d-765d2dc9c745" providerId="ADAL" clId="{C8E2982C-43D0-40D9-B43B-74C32ACC4353}" dt="2026-03-25T12:16:01.264" v="69" actId="478"/>
          <ac:spMkLst>
            <pc:docMk/>
            <pc:sldMk cId="3478765718" sldId="415"/>
            <ac:spMk id="7" creationId="{5C0F3061-1334-7AA1-54C9-46DB9ACD1326}"/>
          </ac:spMkLst>
        </pc:spChg>
      </pc:sldChg>
      <pc:sldChg chg="del">
        <pc:chgData name="Pavla Vrabcová" userId="0a776af5-54f9-482e-ae6d-765d2dc9c745" providerId="ADAL" clId="{C8E2982C-43D0-40D9-B43B-74C32ACC4353}" dt="2026-03-25T12:59:26.688" v="676" actId="47"/>
        <pc:sldMkLst>
          <pc:docMk/>
          <pc:sldMk cId="3443284501" sldId="416"/>
        </pc:sldMkLst>
      </pc:sldChg>
      <pc:sldChg chg="del">
        <pc:chgData name="Pavla Vrabcová" userId="0a776af5-54f9-482e-ae6d-765d2dc9c745" providerId="ADAL" clId="{C8E2982C-43D0-40D9-B43B-74C32ACC4353}" dt="2026-03-25T12:59:28.103" v="677" actId="47"/>
        <pc:sldMkLst>
          <pc:docMk/>
          <pc:sldMk cId="2895073501" sldId="417"/>
        </pc:sldMkLst>
      </pc:sldChg>
      <pc:sldChg chg="del">
        <pc:chgData name="Pavla Vrabcová" userId="0a776af5-54f9-482e-ae6d-765d2dc9c745" providerId="ADAL" clId="{C8E2982C-43D0-40D9-B43B-74C32ACC4353}" dt="2026-03-25T12:59:29.532" v="678" actId="47"/>
        <pc:sldMkLst>
          <pc:docMk/>
          <pc:sldMk cId="24813589" sldId="418"/>
        </pc:sldMkLst>
      </pc:sldChg>
      <pc:sldChg chg="del">
        <pc:chgData name="Pavla Vrabcová" userId="0a776af5-54f9-482e-ae6d-765d2dc9c745" providerId="ADAL" clId="{C8E2982C-43D0-40D9-B43B-74C32ACC4353}" dt="2026-03-25T12:59:30.424" v="679" actId="47"/>
        <pc:sldMkLst>
          <pc:docMk/>
          <pc:sldMk cId="4268943476" sldId="419"/>
        </pc:sldMkLst>
      </pc:sldChg>
      <pc:sldChg chg="del">
        <pc:chgData name="Pavla Vrabcová" userId="0a776af5-54f9-482e-ae6d-765d2dc9c745" providerId="ADAL" clId="{C8E2982C-43D0-40D9-B43B-74C32ACC4353}" dt="2026-03-25T12:59:34.463" v="681" actId="47"/>
        <pc:sldMkLst>
          <pc:docMk/>
          <pc:sldMk cId="2862098697" sldId="420"/>
        </pc:sldMkLst>
      </pc:sldChg>
      <pc:sldChg chg="del">
        <pc:chgData name="Pavla Vrabcová" userId="0a776af5-54f9-482e-ae6d-765d2dc9c745" providerId="ADAL" clId="{C8E2982C-43D0-40D9-B43B-74C32ACC4353}" dt="2026-03-25T12:59:33.225" v="680" actId="47"/>
        <pc:sldMkLst>
          <pc:docMk/>
          <pc:sldMk cId="2997890655" sldId="421"/>
        </pc:sldMkLst>
      </pc:sldChg>
      <pc:sldChg chg="del">
        <pc:chgData name="Pavla Vrabcová" userId="0a776af5-54f9-482e-ae6d-765d2dc9c745" providerId="ADAL" clId="{C8E2982C-43D0-40D9-B43B-74C32ACC4353}" dt="2026-03-25T12:59:35.489" v="682" actId="47"/>
        <pc:sldMkLst>
          <pc:docMk/>
          <pc:sldMk cId="1048228506" sldId="422"/>
        </pc:sldMkLst>
      </pc:sldChg>
      <pc:sldChg chg="addSp delSp modSp add mod">
        <pc:chgData name="Pavla Vrabcová" userId="0a776af5-54f9-482e-ae6d-765d2dc9c745" providerId="ADAL" clId="{C8E2982C-43D0-40D9-B43B-74C32ACC4353}" dt="2026-03-25T12:21:16.525" v="110" actId="5793"/>
        <pc:sldMkLst>
          <pc:docMk/>
          <pc:sldMk cId="3282613599" sldId="423"/>
        </pc:sldMkLst>
        <pc:spChg chg="del">
          <ac:chgData name="Pavla Vrabcová" userId="0a776af5-54f9-482e-ae6d-765d2dc9c745" providerId="ADAL" clId="{C8E2982C-43D0-40D9-B43B-74C32ACC4353}" dt="2026-03-25T12:19:36.033" v="99" actId="478"/>
          <ac:spMkLst>
            <pc:docMk/>
            <pc:sldMk cId="3282613599" sldId="423"/>
            <ac:spMk id="2" creationId="{0C082126-CB1B-3975-B41E-6F67DC40FEA3}"/>
          </ac:spMkLst>
        </pc:spChg>
        <pc:spChg chg="mod">
          <ac:chgData name="Pavla Vrabcová" userId="0a776af5-54f9-482e-ae6d-765d2dc9c745" providerId="ADAL" clId="{C8E2982C-43D0-40D9-B43B-74C32ACC4353}" dt="2026-03-25T12:18:41.123" v="91"/>
          <ac:spMkLst>
            <pc:docMk/>
            <pc:sldMk cId="3282613599" sldId="423"/>
            <ac:spMk id="3" creationId="{D26D01F3-D48C-509C-CFC0-909504B5F1BD}"/>
          </ac:spMkLst>
        </pc:spChg>
        <pc:spChg chg="mod">
          <ac:chgData name="Pavla Vrabcová" userId="0a776af5-54f9-482e-ae6d-765d2dc9c745" providerId="ADAL" clId="{C8E2982C-43D0-40D9-B43B-74C32ACC4353}" dt="2026-03-25T12:18:13.826" v="88" actId="27636"/>
          <ac:spMkLst>
            <pc:docMk/>
            <pc:sldMk cId="3282613599" sldId="423"/>
            <ac:spMk id="4" creationId="{FF2AB365-95D3-9F5E-8258-D525DCE5A85D}"/>
          </ac:spMkLst>
        </pc:spChg>
        <pc:spChg chg="mod">
          <ac:chgData name="Pavla Vrabcová" userId="0a776af5-54f9-482e-ae6d-765d2dc9c745" providerId="ADAL" clId="{C8E2982C-43D0-40D9-B43B-74C32ACC4353}" dt="2026-03-25T12:21:16.525" v="110" actId="5793"/>
          <ac:spMkLst>
            <pc:docMk/>
            <pc:sldMk cId="3282613599" sldId="423"/>
            <ac:spMk id="5" creationId="{9B43828D-8CA2-4C2D-473A-AF5BF929BF04}"/>
          </ac:spMkLst>
        </pc:spChg>
        <pc:spChg chg="add del mod">
          <ac:chgData name="Pavla Vrabcová" userId="0a776af5-54f9-482e-ae6d-765d2dc9c745" providerId="ADAL" clId="{C8E2982C-43D0-40D9-B43B-74C32ACC4353}" dt="2026-03-25T12:19:38.336" v="100" actId="478"/>
          <ac:spMkLst>
            <pc:docMk/>
            <pc:sldMk cId="3282613599" sldId="423"/>
            <ac:spMk id="9" creationId="{E327467E-47C8-B20C-DDA5-A9CAD969953E}"/>
          </ac:spMkLst>
        </pc:spChg>
        <pc:graphicFrameChg chg="add mod">
          <ac:chgData name="Pavla Vrabcová" userId="0a776af5-54f9-482e-ae6d-765d2dc9c745" providerId="ADAL" clId="{C8E2982C-43D0-40D9-B43B-74C32ACC4353}" dt="2026-03-25T12:17:31.901" v="78"/>
          <ac:graphicFrameMkLst>
            <pc:docMk/>
            <pc:sldMk cId="3282613599" sldId="423"/>
            <ac:graphicFrameMk id="6" creationId="{2B98EB5D-FED6-7D29-6B23-7FA74CD81867}"/>
          </ac:graphicFrameMkLst>
        </pc:graphicFrameChg>
        <pc:graphicFrameChg chg="add mod">
          <ac:chgData name="Pavla Vrabcová" userId="0a776af5-54f9-482e-ae6d-765d2dc9c745" providerId="ADAL" clId="{C8E2982C-43D0-40D9-B43B-74C32ACC4353}" dt="2026-03-25T12:17:46.185" v="79"/>
          <ac:graphicFrameMkLst>
            <pc:docMk/>
            <pc:sldMk cId="3282613599" sldId="423"/>
            <ac:graphicFrameMk id="7" creationId="{A84B4C52-A79C-797F-5268-B8C8493338DD}"/>
          </ac:graphicFrameMkLst>
        </pc:graphicFrameChg>
      </pc:sldChg>
      <pc:sldChg chg="addSp modSp add mod">
        <pc:chgData name="Pavla Vrabcová" userId="0a776af5-54f9-482e-ae6d-765d2dc9c745" providerId="ADAL" clId="{C8E2982C-43D0-40D9-B43B-74C32ACC4353}" dt="2026-03-25T12:27:57.981" v="171"/>
        <pc:sldMkLst>
          <pc:docMk/>
          <pc:sldMk cId="1374820370" sldId="424"/>
        </pc:sldMkLst>
        <pc:spChg chg="mod">
          <ac:chgData name="Pavla Vrabcová" userId="0a776af5-54f9-482e-ae6d-765d2dc9c745" providerId="ADAL" clId="{C8E2982C-43D0-40D9-B43B-74C32ACC4353}" dt="2026-03-25T12:25:38.187" v="144"/>
          <ac:spMkLst>
            <pc:docMk/>
            <pc:sldMk cId="1374820370" sldId="424"/>
            <ac:spMk id="2" creationId="{8782024B-9938-EFE8-6921-6CF649FB092D}"/>
          </ac:spMkLst>
        </pc:spChg>
        <pc:spChg chg="mod">
          <ac:chgData name="Pavla Vrabcová" userId="0a776af5-54f9-482e-ae6d-765d2dc9c745" providerId="ADAL" clId="{C8E2982C-43D0-40D9-B43B-74C32ACC4353}" dt="2026-03-25T12:27:57.981" v="171"/>
          <ac:spMkLst>
            <pc:docMk/>
            <pc:sldMk cId="1374820370" sldId="424"/>
            <ac:spMk id="3" creationId="{B347D968-B588-D17D-2A9C-B10C2AD44CBC}"/>
          </ac:spMkLst>
        </pc:spChg>
        <pc:spChg chg="mod">
          <ac:chgData name="Pavla Vrabcová" userId="0a776af5-54f9-482e-ae6d-765d2dc9c745" providerId="ADAL" clId="{C8E2982C-43D0-40D9-B43B-74C32ACC4353}" dt="2026-03-25T12:25:28.982" v="142"/>
          <ac:spMkLst>
            <pc:docMk/>
            <pc:sldMk cId="1374820370" sldId="424"/>
            <ac:spMk id="4" creationId="{5F146610-A3C5-942F-8EA3-B57E91CCBA2E}"/>
          </ac:spMkLst>
        </pc:spChg>
        <pc:spChg chg="mod">
          <ac:chgData name="Pavla Vrabcová" userId="0a776af5-54f9-482e-ae6d-765d2dc9c745" providerId="ADAL" clId="{C8E2982C-43D0-40D9-B43B-74C32ACC4353}" dt="2026-03-25T12:27:28.239" v="166" actId="14100"/>
          <ac:spMkLst>
            <pc:docMk/>
            <pc:sldMk cId="1374820370" sldId="424"/>
            <ac:spMk id="5" creationId="{0F8F2A69-677C-DD84-7BB3-4926E96DECCC}"/>
          </ac:spMkLst>
        </pc:spChg>
        <pc:spChg chg="add mod">
          <ac:chgData name="Pavla Vrabcová" userId="0a776af5-54f9-482e-ae6d-765d2dc9c745" providerId="ADAL" clId="{C8E2982C-43D0-40D9-B43B-74C32ACC4353}" dt="2026-03-25T12:27:31.627" v="167" actId="1076"/>
          <ac:spMkLst>
            <pc:docMk/>
            <pc:sldMk cId="1374820370" sldId="424"/>
            <ac:spMk id="8" creationId="{A298E014-132A-B218-960D-F5E1FAF8EC5F}"/>
          </ac:spMkLst>
        </pc:spChg>
        <pc:spChg chg="add mod">
          <ac:chgData name="Pavla Vrabcová" userId="0a776af5-54f9-482e-ae6d-765d2dc9c745" providerId="ADAL" clId="{C8E2982C-43D0-40D9-B43B-74C32ACC4353}" dt="2026-03-25T12:27:37.644" v="170" actId="20577"/>
          <ac:spMkLst>
            <pc:docMk/>
            <pc:sldMk cId="1374820370" sldId="424"/>
            <ac:spMk id="9" creationId="{4F5EC4F6-78BE-28F3-6D55-C09F1D808406}"/>
          </ac:spMkLst>
        </pc:spChg>
        <pc:graphicFrameChg chg="add mod">
          <ac:chgData name="Pavla Vrabcová" userId="0a776af5-54f9-482e-ae6d-765d2dc9c745" providerId="ADAL" clId="{C8E2982C-43D0-40D9-B43B-74C32ACC4353}" dt="2026-03-25T12:25:46.002" v="145"/>
          <ac:graphicFrameMkLst>
            <pc:docMk/>
            <pc:sldMk cId="1374820370" sldId="424"/>
            <ac:graphicFrameMk id="6" creationId="{E98AD6A0-6ABD-5102-1F79-532302094CBF}"/>
          </ac:graphicFrameMkLst>
        </pc:graphicFrameChg>
        <pc:graphicFrameChg chg="add mod">
          <ac:chgData name="Pavla Vrabcová" userId="0a776af5-54f9-482e-ae6d-765d2dc9c745" providerId="ADAL" clId="{C8E2982C-43D0-40D9-B43B-74C32ACC4353}" dt="2026-03-25T12:26:23.886" v="152"/>
          <ac:graphicFrameMkLst>
            <pc:docMk/>
            <pc:sldMk cId="1374820370" sldId="424"/>
            <ac:graphicFrameMk id="7" creationId="{CC8CD90D-DB8A-853E-1A99-54FD6E1BFEC3}"/>
          </ac:graphicFrameMkLst>
        </pc:graphicFrameChg>
      </pc:sldChg>
      <pc:sldChg chg="addSp delSp modSp add mod">
        <pc:chgData name="Pavla Vrabcová" userId="0a776af5-54f9-482e-ae6d-765d2dc9c745" providerId="ADAL" clId="{C8E2982C-43D0-40D9-B43B-74C32ACC4353}" dt="2026-03-25T12:49:15.472" v="417"/>
        <pc:sldMkLst>
          <pc:docMk/>
          <pc:sldMk cId="4217416587" sldId="425"/>
        </pc:sldMkLst>
        <pc:spChg chg="del">
          <ac:chgData name="Pavla Vrabcová" userId="0a776af5-54f9-482e-ae6d-765d2dc9c745" providerId="ADAL" clId="{C8E2982C-43D0-40D9-B43B-74C32ACC4353}" dt="2026-03-25T12:23:15.380" v="124" actId="478"/>
          <ac:spMkLst>
            <pc:docMk/>
            <pc:sldMk cId="4217416587" sldId="425"/>
            <ac:spMk id="2" creationId="{2B176BFC-DD26-623C-40A1-4E808EC89C64}"/>
          </ac:spMkLst>
        </pc:spChg>
        <pc:spChg chg="mod">
          <ac:chgData name="Pavla Vrabcová" userId="0a776af5-54f9-482e-ae6d-765d2dc9c745" providerId="ADAL" clId="{C8E2982C-43D0-40D9-B43B-74C32ACC4353}" dt="2026-03-25T12:49:15.472" v="417"/>
          <ac:spMkLst>
            <pc:docMk/>
            <pc:sldMk cId="4217416587" sldId="425"/>
            <ac:spMk id="3" creationId="{8EB347FF-081A-7913-4673-CABD11139C49}"/>
          </ac:spMkLst>
        </pc:spChg>
        <pc:spChg chg="mod">
          <ac:chgData name="Pavla Vrabcová" userId="0a776af5-54f9-482e-ae6d-765d2dc9c745" providerId="ADAL" clId="{C8E2982C-43D0-40D9-B43B-74C32ACC4353}" dt="2026-03-25T12:23:11.544" v="123"/>
          <ac:spMkLst>
            <pc:docMk/>
            <pc:sldMk cId="4217416587" sldId="425"/>
            <ac:spMk id="4" creationId="{E4631E33-27D8-96D8-A05A-86B2E39667E5}"/>
          </ac:spMkLst>
        </pc:spChg>
        <pc:spChg chg="mod">
          <ac:chgData name="Pavla Vrabcová" userId="0a776af5-54f9-482e-ae6d-765d2dc9c745" providerId="ADAL" clId="{C8E2982C-43D0-40D9-B43B-74C32ACC4353}" dt="2026-03-25T12:23:45.393" v="133" actId="12"/>
          <ac:spMkLst>
            <pc:docMk/>
            <pc:sldMk cId="4217416587" sldId="425"/>
            <ac:spMk id="5" creationId="{C25D4ACC-821C-94DD-CA86-FEE784235940}"/>
          </ac:spMkLst>
        </pc:spChg>
        <pc:spChg chg="add del mod">
          <ac:chgData name="Pavla Vrabcová" userId="0a776af5-54f9-482e-ae6d-765d2dc9c745" providerId="ADAL" clId="{C8E2982C-43D0-40D9-B43B-74C32ACC4353}" dt="2026-03-25T12:23:17.372" v="125" actId="478"/>
          <ac:spMkLst>
            <pc:docMk/>
            <pc:sldMk cId="4217416587" sldId="425"/>
            <ac:spMk id="7" creationId="{526E112F-7761-6E4A-D6FB-F58DE0F21159}"/>
          </ac:spMkLst>
        </pc:spChg>
      </pc:sldChg>
      <pc:sldChg chg="modSp add mod ord">
        <pc:chgData name="Pavla Vrabcová" userId="0a776af5-54f9-482e-ae6d-765d2dc9c745" providerId="ADAL" clId="{C8E2982C-43D0-40D9-B43B-74C32ACC4353}" dt="2026-03-25T12:28:46.665" v="185" actId="14100"/>
        <pc:sldMkLst>
          <pc:docMk/>
          <pc:sldMk cId="1922304889" sldId="426"/>
        </pc:sldMkLst>
        <pc:spChg chg="mod">
          <ac:chgData name="Pavla Vrabcová" userId="0a776af5-54f9-482e-ae6d-765d2dc9c745" providerId="ADAL" clId="{C8E2982C-43D0-40D9-B43B-74C32ACC4353}" dt="2026-03-25T12:28:27.637" v="178"/>
          <ac:spMkLst>
            <pc:docMk/>
            <pc:sldMk cId="1922304889" sldId="426"/>
            <ac:spMk id="2" creationId="{BC5DF8CC-04B3-9A0C-9D48-5B009AE32508}"/>
          </ac:spMkLst>
        </pc:spChg>
        <pc:spChg chg="mod">
          <ac:chgData name="Pavla Vrabcová" userId="0a776af5-54f9-482e-ae6d-765d2dc9c745" providerId="ADAL" clId="{C8E2982C-43D0-40D9-B43B-74C32ACC4353}" dt="2026-03-25T12:28:21.072" v="176"/>
          <ac:spMkLst>
            <pc:docMk/>
            <pc:sldMk cId="1922304889" sldId="426"/>
            <ac:spMk id="3" creationId="{2DA19CCB-BC81-EEA9-C993-C00944676EF6}"/>
          </ac:spMkLst>
        </pc:spChg>
        <pc:spChg chg="mod">
          <ac:chgData name="Pavla Vrabcová" userId="0a776af5-54f9-482e-ae6d-765d2dc9c745" providerId="ADAL" clId="{C8E2982C-43D0-40D9-B43B-74C32ACC4353}" dt="2026-03-25T12:28:14.749" v="175"/>
          <ac:spMkLst>
            <pc:docMk/>
            <pc:sldMk cId="1922304889" sldId="426"/>
            <ac:spMk id="4" creationId="{5665495E-903D-92F7-2AB3-C6D0E3479174}"/>
          </ac:spMkLst>
        </pc:spChg>
        <pc:spChg chg="mod">
          <ac:chgData name="Pavla Vrabcová" userId="0a776af5-54f9-482e-ae6d-765d2dc9c745" providerId="ADAL" clId="{C8E2982C-43D0-40D9-B43B-74C32ACC4353}" dt="2026-03-25T12:28:46.665" v="185" actId="14100"/>
          <ac:spMkLst>
            <pc:docMk/>
            <pc:sldMk cId="1922304889" sldId="426"/>
            <ac:spMk id="5" creationId="{24C4AFA1-58E5-2118-E17E-322EF1300244}"/>
          </ac:spMkLst>
        </pc:spChg>
      </pc:sldChg>
      <pc:sldChg chg="addSp delSp modSp add mod">
        <pc:chgData name="Pavla Vrabcová" userId="0a776af5-54f9-482e-ae6d-765d2dc9c745" providerId="ADAL" clId="{C8E2982C-43D0-40D9-B43B-74C32ACC4353}" dt="2026-03-25T12:37:41.911" v="307" actId="1076"/>
        <pc:sldMkLst>
          <pc:docMk/>
          <pc:sldMk cId="1822280472" sldId="427"/>
        </pc:sldMkLst>
        <pc:spChg chg="del">
          <ac:chgData name="Pavla Vrabcová" userId="0a776af5-54f9-482e-ae6d-765d2dc9c745" providerId="ADAL" clId="{C8E2982C-43D0-40D9-B43B-74C32ACC4353}" dt="2026-03-25T12:37:37.584" v="305" actId="478"/>
          <ac:spMkLst>
            <pc:docMk/>
            <pc:sldMk cId="1822280472" sldId="427"/>
            <ac:spMk id="2" creationId="{A0FDAFAF-F52E-7159-5E22-666C5F510703}"/>
          </ac:spMkLst>
        </pc:spChg>
        <pc:spChg chg="mod">
          <ac:chgData name="Pavla Vrabcová" userId="0a776af5-54f9-482e-ae6d-765d2dc9c745" providerId="ADAL" clId="{C8E2982C-43D0-40D9-B43B-74C32ACC4353}" dt="2026-03-25T12:36:12.501" v="288"/>
          <ac:spMkLst>
            <pc:docMk/>
            <pc:sldMk cId="1822280472" sldId="427"/>
            <ac:spMk id="3" creationId="{86E4F0B2-5948-6030-FD13-7E0787ED64B7}"/>
          </ac:spMkLst>
        </pc:spChg>
        <pc:spChg chg="mod">
          <ac:chgData name="Pavla Vrabcová" userId="0a776af5-54f9-482e-ae6d-765d2dc9c745" providerId="ADAL" clId="{C8E2982C-43D0-40D9-B43B-74C32ACC4353}" dt="2026-03-25T12:36:52.359" v="296" actId="27636"/>
          <ac:spMkLst>
            <pc:docMk/>
            <pc:sldMk cId="1822280472" sldId="427"/>
            <ac:spMk id="4" creationId="{CC8CEB2F-8B44-D866-D644-008F9C25844B}"/>
          </ac:spMkLst>
        </pc:spChg>
        <pc:spChg chg="mod">
          <ac:chgData name="Pavla Vrabcová" userId="0a776af5-54f9-482e-ae6d-765d2dc9c745" providerId="ADAL" clId="{C8E2982C-43D0-40D9-B43B-74C32ACC4353}" dt="2026-03-25T12:37:41.911" v="307" actId="1076"/>
          <ac:spMkLst>
            <pc:docMk/>
            <pc:sldMk cId="1822280472" sldId="427"/>
            <ac:spMk id="5" creationId="{603689BC-DF0D-8876-CAFB-57B792B7D2CA}"/>
          </ac:spMkLst>
        </pc:spChg>
        <pc:spChg chg="add del mod">
          <ac:chgData name="Pavla Vrabcová" userId="0a776af5-54f9-482e-ae6d-765d2dc9c745" providerId="ADAL" clId="{C8E2982C-43D0-40D9-B43B-74C32ACC4353}" dt="2026-03-25T12:37:39.632" v="306" actId="478"/>
          <ac:spMkLst>
            <pc:docMk/>
            <pc:sldMk cId="1822280472" sldId="427"/>
            <ac:spMk id="7" creationId="{201B0707-801C-0AC1-3A2E-02A6A8D076D9}"/>
          </ac:spMkLst>
        </pc:spChg>
      </pc:sldChg>
      <pc:sldChg chg="modSp add mod">
        <pc:chgData name="Pavla Vrabcová" userId="0a776af5-54f9-482e-ae6d-765d2dc9c745" providerId="ADAL" clId="{C8E2982C-43D0-40D9-B43B-74C32ACC4353}" dt="2026-03-25T12:21:42.117" v="119" actId="20577"/>
        <pc:sldMkLst>
          <pc:docMk/>
          <pc:sldMk cId="2938065736" sldId="428"/>
        </pc:sldMkLst>
        <pc:spChg chg="mod">
          <ac:chgData name="Pavla Vrabcová" userId="0a776af5-54f9-482e-ae6d-765d2dc9c745" providerId="ADAL" clId="{C8E2982C-43D0-40D9-B43B-74C32ACC4353}" dt="2026-03-25T12:21:24.775" v="114" actId="27636"/>
          <ac:spMkLst>
            <pc:docMk/>
            <pc:sldMk cId="2938065736" sldId="428"/>
            <ac:spMk id="4" creationId="{53D0943E-2561-5CE5-E13A-B6ACA958D7DF}"/>
          </ac:spMkLst>
        </pc:spChg>
        <pc:spChg chg="mod">
          <ac:chgData name="Pavla Vrabcová" userId="0a776af5-54f9-482e-ae6d-765d2dc9c745" providerId="ADAL" clId="{C8E2982C-43D0-40D9-B43B-74C32ACC4353}" dt="2026-03-25T12:21:42.117" v="119" actId="20577"/>
          <ac:spMkLst>
            <pc:docMk/>
            <pc:sldMk cId="2938065736" sldId="428"/>
            <ac:spMk id="5" creationId="{6A7B44F5-A0D0-8D64-256A-360574E9AE5F}"/>
          </ac:spMkLst>
        </pc:spChg>
      </pc:sldChg>
      <pc:sldChg chg="modSp add mod ord">
        <pc:chgData name="Pavla Vrabcová" userId="0a776af5-54f9-482e-ae6d-765d2dc9c745" providerId="ADAL" clId="{C8E2982C-43D0-40D9-B43B-74C32ACC4353}" dt="2026-03-25T12:24:24.891" v="140" actId="20577"/>
        <pc:sldMkLst>
          <pc:docMk/>
          <pc:sldMk cId="297257911" sldId="429"/>
        </pc:sldMkLst>
        <pc:spChg chg="mod">
          <ac:chgData name="Pavla Vrabcová" userId="0a776af5-54f9-482e-ae6d-765d2dc9c745" providerId="ADAL" clId="{C8E2982C-43D0-40D9-B43B-74C32ACC4353}" dt="2026-03-25T12:24:22.044" v="138"/>
          <ac:spMkLst>
            <pc:docMk/>
            <pc:sldMk cId="297257911" sldId="429"/>
            <ac:spMk id="2" creationId="{253BE5B2-3EB4-8DEA-F3A5-126E4FBAF674}"/>
          </ac:spMkLst>
        </pc:spChg>
        <pc:spChg chg="mod">
          <ac:chgData name="Pavla Vrabcová" userId="0a776af5-54f9-482e-ae6d-765d2dc9c745" providerId="ADAL" clId="{C8E2982C-43D0-40D9-B43B-74C32ACC4353}" dt="2026-03-25T12:24:24.891" v="140" actId="20577"/>
          <ac:spMkLst>
            <pc:docMk/>
            <pc:sldMk cId="297257911" sldId="429"/>
            <ac:spMk id="4" creationId="{119E6328-6338-07DB-62FD-26BE4A9A57D4}"/>
          </ac:spMkLst>
        </pc:spChg>
      </pc:sldChg>
      <pc:sldChg chg="addSp modSp add mod">
        <pc:chgData name="Pavla Vrabcová" userId="0a776af5-54f9-482e-ae6d-765d2dc9c745" providerId="ADAL" clId="{C8E2982C-43D0-40D9-B43B-74C32ACC4353}" dt="2026-03-25T12:33:22.465" v="254" actId="1076"/>
        <pc:sldMkLst>
          <pc:docMk/>
          <pc:sldMk cId="2589061673" sldId="430"/>
        </pc:sldMkLst>
        <pc:spChg chg="mod">
          <ac:chgData name="Pavla Vrabcová" userId="0a776af5-54f9-482e-ae6d-765d2dc9c745" providerId="ADAL" clId="{C8E2982C-43D0-40D9-B43B-74C32ACC4353}" dt="2026-03-25T12:33:07.300" v="249" actId="1076"/>
          <ac:spMkLst>
            <pc:docMk/>
            <pc:sldMk cId="2589061673" sldId="430"/>
            <ac:spMk id="2" creationId="{70F3E14F-FE07-30FC-F351-5B9C76D25D93}"/>
          </ac:spMkLst>
        </pc:spChg>
        <pc:spChg chg="mod">
          <ac:chgData name="Pavla Vrabcová" userId="0a776af5-54f9-482e-ae6d-765d2dc9c745" providerId="ADAL" clId="{C8E2982C-43D0-40D9-B43B-74C32ACC4353}" dt="2026-03-25T12:29:04.073" v="190" actId="14100"/>
          <ac:spMkLst>
            <pc:docMk/>
            <pc:sldMk cId="2589061673" sldId="430"/>
            <ac:spMk id="4" creationId="{4C1C714D-4A02-555A-327A-6F0A40F68A5A}"/>
          </ac:spMkLst>
        </pc:spChg>
        <pc:spChg chg="mod">
          <ac:chgData name="Pavla Vrabcová" userId="0a776af5-54f9-482e-ae6d-765d2dc9c745" providerId="ADAL" clId="{C8E2982C-43D0-40D9-B43B-74C32ACC4353}" dt="2026-03-25T12:33:11.601" v="250" actId="1076"/>
          <ac:spMkLst>
            <pc:docMk/>
            <pc:sldMk cId="2589061673" sldId="430"/>
            <ac:spMk id="5" creationId="{03E88D92-8066-EEF9-2572-C43B9EC80F88}"/>
          </ac:spMkLst>
        </pc:spChg>
        <pc:spChg chg="add mod">
          <ac:chgData name="Pavla Vrabcová" userId="0a776af5-54f9-482e-ae6d-765d2dc9c745" providerId="ADAL" clId="{C8E2982C-43D0-40D9-B43B-74C32ACC4353}" dt="2026-03-25T12:33:14.206" v="251" actId="1076"/>
          <ac:spMkLst>
            <pc:docMk/>
            <pc:sldMk cId="2589061673" sldId="430"/>
            <ac:spMk id="6" creationId="{F748C140-DEF1-2E0A-33EB-A122342BA358}"/>
          </ac:spMkLst>
        </pc:spChg>
        <pc:spChg chg="add mod">
          <ac:chgData name="Pavla Vrabcová" userId="0a776af5-54f9-482e-ae6d-765d2dc9c745" providerId="ADAL" clId="{C8E2982C-43D0-40D9-B43B-74C32ACC4353}" dt="2026-03-25T12:31:19.860" v="228" actId="14100"/>
          <ac:spMkLst>
            <pc:docMk/>
            <pc:sldMk cId="2589061673" sldId="430"/>
            <ac:spMk id="7" creationId="{7CDC2D6B-3496-8D62-1CC6-04C615748813}"/>
          </ac:spMkLst>
        </pc:spChg>
        <pc:spChg chg="add mod">
          <ac:chgData name="Pavla Vrabcová" userId="0a776af5-54f9-482e-ae6d-765d2dc9c745" providerId="ADAL" clId="{C8E2982C-43D0-40D9-B43B-74C32ACC4353}" dt="2026-03-25T12:33:16.278" v="252" actId="1076"/>
          <ac:spMkLst>
            <pc:docMk/>
            <pc:sldMk cId="2589061673" sldId="430"/>
            <ac:spMk id="9" creationId="{CF181748-5E02-3525-ADD0-147BD7EBCFD5}"/>
          </ac:spMkLst>
        </pc:spChg>
        <pc:spChg chg="add mod">
          <ac:chgData name="Pavla Vrabcová" userId="0a776af5-54f9-482e-ae6d-765d2dc9c745" providerId="ADAL" clId="{C8E2982C-43D0-40D9-B43B-74C32ACC4353}" dt="2026-03-25T12:33:18.979" v="253" actId="1076"/>
          <ac:spMkLst>
            <pc:docMk/>
            <pc:sldMk cId="2589061673" sldId="430"/>
            <ac:spMk id="11" creationId="{AE05BFC1-27CF-FD87-BBCB-D5526ED94977}"/>
          </ac:spMkLst>
        </pc:spChg>
        <pc:spChg chg="add mod">
          <ac:chgData name="Pavla Vrabcová" userId="0a776af5-54f9-482e-ae6d-765d2dc9c745" providerId="ADAL" clId="{C8E2982C-43D0-40D9-B43B-74C32ACC4353}" dt="2026-03-25T12:33:22.465" v="254" actId="1076"/>
          <ac:spMkLst>
            <pc:docMk/>
            <pc:sldMk cId="2589061673" sldId="430"/>
            <ac:spMk id="12" creationId="{EDF0EBBF-BA60-0DCC-26D3-A9A52D3FC237}"/>
          </ac:spMkLst>
        </pc:spChg>
        <pc:graphicFrameChg chg="add mod">
          <ac:chgData name="Pavla Vrabcová" userId="0a776af5-54f9-482e-ae6d-765d2dc9c745" providerId="ADAL" clId="{C8E2982C-43D0-40D9-B43B-74C32ACC4353}" dt="2026-03-25T12:30:40.740" v="219"/>
          <ac:graphicFrameMkLst>
            <pc:docMk/>
            <pc:sldMk cId="2589061673" sldId="430"/>
            <ac:graphicFrameMk id="10" creationId="{3C90BD83-F503-D504-E5DC-636CAB504E0A}"/>
          </ac:graphicFrameMkLst>
        </pc:graphicFrameChg>
        <pc:graphicFrameChg chg="add mod">
          <ac:chgData name="Pavla Vrabcová" userId="0a776af5-54f9-482e-ae6d-765d2dc9c745" providerId="ADAL" clId="{C8E2982C-43D0-40D9-B43B-74C32ACC4353}" dt="2026-03-25T12:32:30.937" v="244"/>
          <ac:graphicFrameMkLst>
            <pc:docMk/>
            <pc:sldMk cId="2589061673" sldId="430"/>
            <ac:graphicFrameMk id="13" creationId="{81F07FA4-32FA-AEAA-D2A6-05185AE0775A}"/>
          </ac:graphicFrameMkLst>
        </pc:graphicFrameChg>
        <pc:picChg chg="add mod">
          <ac:chgData name="Pavla Vrabcová" userId="0a776af5-54f9-482e-ae6d-765d2dc9c745" providerId="ADAL" clId="{C8E2982C-43D0-40D9-B43B-74C32ACC4353}" dt="2026-03-25T12:30:19.573" v="212" actId="1076"/>
          <ac:picMkLst>
            <pc:docMk/>
            <pc:sldMk cId="2589061673" sldId="430"/>
            <ac:picMk id="8" creationId="{2FBD3A57-EA08-8A18-A03E-191F70A7256B}"/>
          </ac:picMkLst>
        </pc:picChg>
      </pc:sldChg>
      <pc:sldChg chg="delSp modSp add mod">
        <pc:chgData name="Pavla Vrabcová" userId="0a776af5-54f9-482e-ae6d-765d2dc9c745" providerId="ADAL" clId="{C8E2982C-43D0-40D9-B43B-74C32ACC4353}" dt="2026-03-25T12:34:46.277" v="276" actId="14100"/>
        <pc:sldMkLst>
          <pc:docMk/>
          <pc:sldMk cId="1819461065" sldId="431"/>
        </pc:sldMkLst>
        <pc:spChg chg="mod">
          <ac:chgData name="Pavla Vrabcová" userId="0a776af5-54f9-482e-ae6d-765d2dc9c745" providerId="ADAL" clId="{C8E2982C-43D0-40D9-B43B-74C32ACC4353}" dt="2026-03-25T12:33:52.927" v="259"/>
          <ac:spMkLst>
            <pc:docMk/>
            <pc:sldMk cId="1819461065" sldId="431"/>
            <ac:spMk id="2" creationId="{7CD9AA08-16D5-2BA3-F2DF-FE05C08252AC}"/>
          </ac:spMkLst>
        </pc:spChg>
        <pc:spChg chg="mod">
          <ac:chgData name="Pavla Vrabcová" userId="0a776af5-54f9-482e-ae6d-765d2dc9c745" providerId="ADAL" clId="{C8E2982C-43D0-40D9-B43B-74C32ACC4353}" dt="2026-03-25T12:33:44.461" v="257"/>
          <ac:spMkLst>
            <pc:docMk/>
            <pc:sldMk cId="1819461065" sldId="431"/>
            <ac:spMk id="4" creationId="{63B79979-5174-304B-896F-7978975E8E46}"/>
          </ac:spMkLst>
        </pc:spChg>
        <pc:spChg chg="mod">
          <ac:chgData name="Pavla Vrabcová" userId="0a776af5-54f9-482e-ae6d-765d2dc9c745" providerId="ADAL" clId="{C8E2982C-43D0-40D9-B43B-74C32ACC4353}" dt="2026-03-25T12:34:12.706" v="266" actId="20577"/>
          <ac:spMkLst>
            <pc:docMk/>
            <pc:sldMk cId="1819461065" sldId="431"/>
            <ac:spMk id="5" creationId="{C3AEF0E5-E4E4-D4E0-5E0B-D94D877A8972}"/>
          </ac:spMkLst>
        </pc:spChg>
        <pc:spChg chg="del">
          <ac:chgData name="Pavla Vrabcová" userId="0a776af5-54f9-482e-ae6d-765d2dc9c745" providerId="ADAL" clId="{C8E2982C-43D0-40D9-B43B-74C32ACC4353}" dt="2026-03-25T12:34:03.412" v="262" actId="478"/>
          <ac:spMkLst>
            <pc:docMk/>
            <pc:sldMk cId="1819461065" sldId="431"/>
            <ac:spMk id="6" creationId="{324B5854-2323-41E1-CEB4-F7ACA24D4D42}"/>
          </ac:spMkLst>
        </pc:spChg>
        <pc:spChg chg="del">
          <ac:chgData name="Pavla Vrabcová" userId="0a776af5-54f9-482e-ae6d-765d2dc9c745" providerId="ADAL" clId="{C8E2982C-43D0-40D9-B43B-74C32ACC4353}" dt="2026-03-25T12:34:04.752" v="263" actId="478"/>
          <ac:spMkLst>
            <pc:docMk/>
            <pc:sldMk cId="1819461065" sldId="431"/>
            <ac:spMk id="9" creationId="{583DACAF-3260-1389-7E67-7A2EA6957DA7}"/>
          </ac:spMkLst>
        </pc:spChg>
        <pc:spChg chg="mod">
          <ac:chgData name="Pavla Vrabcová" userId="0a776af5-54f9-482e-ae6d-765d2dc9c745" providerId="ADAL" clId="{C8E2982C-43D0-40D9-B43B-74C32ACC4353}" dt="2026-03-25T12:34:23.399" v="269"/>
          <ac:spMkLst>
            <pc:docMk/>
            <pc:sldMk cId="1819461065" sldId="431"/>
            <ac:spMk id="11" creationId="{8F868103-CB04-FF63-E153-4537A1219589}"/>
          </ac:spMkLst>
        </pc:spChg>
        <pc:spChg chg="mod">
          <ac:chgData name="Pavla Vrabcová" userId="0a776af5-54f9-482e-ae6d-765d2dc9c745" providerId="ADAL" clId="{C8E2982C-43D0-40D9-B43B-74C32ACC4353}" dt="2026-03-25T12:34:46.277" v="276" actId="14100"/>
          <ac:spMkLst>
            <pc:docMk/>
            <pc:sldMk cId="1819461065" sldId="431"/>
            <ac:spMk id="12" creationId="{998C5468-2142-2449-20C1-4CA2E78922B1}"/>
          </ac:spMkLst>
        </pc:spChg>
      </pc:sldChg>
      <pc:sldChg chg="delSp modSp add mod">
        <pc:chgData name="Pavla Vrabcová" userId="0a776af5-54f9-482e-ae6d-765d2dc9c745" providerId="ADAL" clId="{C8E2982C-43D0-40D9-B43B-74C32ACC4353}" dt="2026-03-26T07:47:09.491" v="692" actId="27636"/>
        <pc:sldMkLst>
          <pc:docMk/>
          <pc:sldMk cId="2048500656" sldId="432"/>
        </pc:sldMkLst>
        <pc:spChg chg="mod">
          <ac:chgData name="Pavla Vrabcová" userId="0a776af5-54f9-482e-ae6d-765d2dc9c745" providerId="ADAL" clId="{C8E2982C-43D0-40D9-B43B-74C32ACC4353}" dt="2026-03-25T12:35:10.217" v="281"/>
          <ac:spMkLst>
            <pc:docMk/>
            <pc:sldMk cId="2048500656" sldId="432"/>
            <ac:spMk id="2" creationId="{F1F29BDC-48C1-FCF9-EEC2-F21D51829894}"/>
          </ac:spMkLst>
        </pc:spChg>
        <pc:spChg chg="mod">
          <ac:chgData name="Pavla Vrabcová" userId="0a776af5-54f9-482e-ae6d-765d2dc9c745" providerId="ADAL" clId="{C8E2982C-43D0-40D9-B43B-74C32ACC4353}" dt="2026-03-26T07:47:09.491" v="692" actId="27636"/>
          <ac:spMkLst>
            <pc:docMk/>
            <pc:sldMk cId="2048500656" sldId="432"/>
            <ac:spMk id="4" creationId="{9CC76E9B-5E5A-2689-6F51-377FBFD6CA4F}"/>
          </ac:spMkLst>
        </pc:spChg>
        <pc:spChg chg="mod">
          <ac:chgData name="Pavla Vrabcová" userId="0a776af5-54f9-482e-ae6d-765d2dc9c745" providerId="ADAL" clId="{C8E2982C-43D0-40D9-B43B-74C32ACC4353}" dt="2026-03-25T12:35:28.466" v="287" actId="20577"/>
          <ac:spMkLst>
            <pc:docMk/>
            <pc:sldMk cId="2048500656" sldId="432"/>
            <ac:spMk id="5" creationId="{A3BCC77C-AF09-D3E4-3C3C-A0DCE021284C}"/>
          </ac:spMkLst>
        </pc:spChg>
        <pc:spChg chg="del">
          <ac:chgData name="Pavla Vrabcová" userId="0a776af5-54f9-482e-ae6d-765d2dc9c745" providerId="ADAL" clId="{C8E2982C-43D0-40D9-B43B-74C32ACC4353}" dt="2026-03-25T12:35:25.363" v="285" actId="478"/>
          <ac:spMkLst>
            <pc:docMk/>
            <pc:sldMk cId="2048500656" sldId="432"/>
            <ac:spMk id="11" creationId="{B5809A1D-3672-36B0-722B-B644E00919BD}"/>
          </ac:spMkLst>
        </pc:spChg>
        <pc:spChg chg="del">
          <ac:chgData name="Pavla Vrabcová" userId="0a776af5-54f9-482e-ae6d-765d2dc9c745" providerId="ADAL" clId="{C8E2982C-43D0-40D9-B43B-74C32ACC4353}" dt="2026-03-25T12:35:27.056" v="286" actId="478"/>
          <ac:spMkLst>
            <pc:docMk/>
            <pc:sldMk cId="2048500656" sldId="432"/>
            <ac:spMk id="12" creationId="{168EEA4F-A613-DAC2-ADA7-3CA1CEE26ED0}"/>
          </ac:spMkLst>
        </pc:spChg>
      </pc:sldChg>
      <pc:sldChg chg="addSp delSp modSp add mod">
        <pc:chgData name="Pavla Vrabcová" userId="0a776af5-54f9-482e-ae6d-765d2dc9c745" providerId="ADAL" clId="{C8E2982C-43D0-40D9-B43B-74C32ACC4353}" dt="2026-03-26T07:51:06.847" v="746" actId="20577"/>
        <pc:sldMkLst>
          <pc:docMk/>
          <pc:sldMk cId="1536967566" sldId="433"/>
        </pc:sldMkLst>
        <pc:spChg chg="del">
          <ac:chgData name="Pavla Vrabcová" userId="0a776af5-54f9-482e-ae6d-765d2dc9c745" providerId="ADAL" clId="{C8E2982C-43D0-40D9-B43B-74C32ACC4353}" dt="2026-03-25T12:39:29.732" v="329" actId="478"/>
          <ac:spMkLst>
            <pc:docMk/>
            <pc:sldMk cId="1536967566" sldId="433"/>
            <ac:spMk id="2" creationId="{7FFCE106-E8A4-68E3-CF77-B6C295387794}"/>
          </ac:spMkLst>
        </pc:spChg>
        <pc:spChg chg="mod">
          <ac:chgData name="Pavla Vrabcová" userId="0a776af5-54f9-482e-ae6d-765d2dc9c745" providerId="ADAL" clId="{C8E2982C-43D0-40D9-B43B-74C32ACC4353}" dt="2026-03-25T12:39:20.689" v="328"/>
          <ac:spMkLst>
            <pc:docMk/>
            <pc:sldMk cId="1536967566" sldId="433"/>
            <ac:spMk id="4" creationId="{457C4FA6-1D4A-A40B-2A85-F1ABD64AA2E0}"/>
          </ac:spMkLst>
        </pc:spChg>
        <pc:spChg chg="mod">
          <ac:chgData name="Pavla Vrabcová" userId="0a776af5-54f9-482e-ae6d-765d2dc9c745" providerId="ADAL" clId="{C8E2982C-43D0-40D9-B43B-74C32ACC4353}" dt="2026-03-26T07:51:06.847" v="746" actId="20577"/>
          <ac:spMkLst>
            <pc:docMk/>
            <pc:sldMk cId="1536967566" sldId="433"/>
            <ac:spMk id="5" creationId="{37DA39C8-8BE0-ACDC-ED31-84259DF266BE}"/>
          </ac:spMkLst>
        </pc:spChg>
        <pc:spChg chg="add mod">
          <ac:chgData name="Pavla Vrabcová" userId="0a776af5-54f9-482e-ae6d-765d2dc9c745" providerId="ADAL" clId="{C8E2982C-43D0-40D9-B43B-74C32ACC4353}" dt="2026-03-26T07:50:41.468" v="730" actId="1076"/>
          <ac:spMkLst>
            <pc:docMk/>
            <pc:sldMk cId="1536967566" sldId="433"/>
            <ac:spMk id="7" creationId="{B2F6887B-F8FA-A6FF-7B25-927421475007}"/>
          </ac:spMkLst>
        </pc:spChg>
        <pc:spChg chg="add del mod">
          <ac:chgData name="Pavla Vrabcová" userId="0a776af5-54f9-482e-ae6d-765d2dc9c745" providerId="ADAL" clId="{C8E2982C-43D0-40D9-B43B-74C32ACC4353}" dt="2026-03-25T12:39:30.368" v="330" actId="478"/>
          <ac:spMkLst>
            <pc:docMk/>
            <pc:sldMk cId="1536967566" sldId="433"/>
            <ac:spMk id="7" creationId="{E008F027-569F-0132-FDCD-055B17AD5EFB}"/>
          </ac:spMkLst>
        </pc:spChg>
        <pc:picChg chg="add mod">
          <ac:chgData name="Pavla Vrabcová" userId="0a776af5-54f9-482e-ae6d-765d2dc9c745" providerId="ADAL" clId="{C8E2982C-43D0-40D9-B43B-74C32ACC4353}" dt="2026-03-26T07:50:33.375" v="729" actId="14100"/>
          <ac:picMkLst>
            <pc:docMk/>
            <pc:sldMk cId="1536967566" sldId="433"/>
            <ac:picMk id="2" creationId="{41FDDF0E-9CA4-AF1A-2784-B7CA507310FB}"/>
          </ac:picMkLst>
        </pc:picChg>
      </pc:sldChg>
      <pc:sldChg chg="modSp add del mod">
        <pc:chgData name="Pavla Vrabcová" userId="0a776af5-54f9-482e-ae6d-765d2dc9c745" providerId="ADAL" clId="{C8E2982C-43D0-40D9-B43B-74C32ACC4353}" dt="2026-03-25T12:48:55.966" v="416" actId="47"/>
        <pc:sldMkLst>
          <pc:docMk/>
          <pc:sldMk cId="624457105" sldId="434"/>
        </pc:sldMkLst>
        <pc:spChg chg="mod">
          <ac:chgData name="Pavla Vrabcová" userId="0a776af5-54f9-482e-ae6d-765d2dc9c745" providerId="ADAL" clId="{C8E2982C-43D0-40D9-B43B-74C32ACC4353}" dt="2026-03-25T12:41:08.667" v="347"/>
          <ac:spMkLst>
            <pc:docMk/>
            <pc:sldMk cId="624457105" sldId="434"/>
            <ac:spMk id="2" creationId="{1DF2FA42-7F4D-4364-B83E-4B7FECCBB785}"/>
          </ac:spMkLst>
        </pc:spChg>
        <pc:spChg chg="mod">
          <ac:chgData name="Pavla Vrabcová" userId="0a776af5-54f9-482e-ae6d-765d2dc9c745" providerId="ADAL" clId="{C8E2982C-43D0-40D9-B43B-74C32ACC4353}" dt="2026-03-25T12:40:36.757" v="345"/>
          <ac:spMkLst>
            <pc:docMk/>
            <pc:sldMk cId="624457105" sldId="434"/>
            <ac:spMk id="4" creationId="{19157CA0-E4CF-91F5-62A8-4FCFF7E064A3}"/>
          </ac:spMkLst>
        </pc:spChg>
        <pc:spChg chg="mod">
          <ac:chgData name="Pavla Vrabcová" userId="0a776af5-54f9-482e-ae6d-765d2dc9c745" providerId="ADAL" clId="{C8E2982C-43D0-40D9-B43B-74C32ACC4353}" dt="2026-03-25T12:42:02.203" v="356" actId="113"/>
          <ac:spMkLst>
            <pc:docMk/>
            <pc:sldMk cId="624457105" sldId="434"/>
            <ac:spMk id="5" creationId="{5F540AEC-2622-A5C4-87AF-6E8AD7E843B8}"/>
          </ac:spMkLst>
        </pc:spChg>
      </pc:sldChg>
      <pc:sldChg chg="modSp add mod">
        <pc:chgData name="Pavla Vrabcová" userId="0a776af5-54f9-482e-ae6d-765d2dc9c745" providerId="ADAL" clId="{C8E2982C-43D0-40D9-B43B-74C32ACC4353}" dt="2026-03-25T12:56:37.575" v="538" actId="12"/>
        <pc:sldMkLst>
          <pc:docMk/>
          <pc:sldMk cId="448900016" sldId="435"/>
        </pc:sldMkLst>
        <pc:spChg chg="mod">
          <ac:chgData name="Pavla Vrabcová" userId="0a776af5-54f9-482e-ae6d-765d2dc9c745" providerId="ADAL" clId="{C8E2982C-43D0-40D9-B43B-74C32ACC4353}" dt="2026-03-25T12:55:23.049" v="510"/>
          <ac:spMkLst>
            <pc:docMk/>
            <pc:sldMk cId="448900016" sldId="435"/>
            <ac:spMk id="2" creationId="{4127D736-5F21-0352-4444-7FB98A3453AD}"/>
          </ac:spMkLst>
        </pc:spChg>
        <pc:spChg chg="mod">
          <ac:chgData name="Pavla Vrabcová" userId="0a776af5-54f9-482e-ae6d-765d2dc9c745" providerId="ADAL" clId="{C8E2982C-43D0-40D9-B43B-74C32ACC4353}" dt="2026-03-25T12:54:50.616" v="506"/>
          <ac:spMkLst>
            <pc:docMk/>
            <pc:sldMk cId="448900016" sldId="435"/>
            <ac:spMk id="3" creationId="{02714138-21E8-E4F5-9642-ECAC6F116A4B}"/>
          </ac:spMkLst>
        </pc:spChg>
        <pc:spChg chg="mod">
          <ac:chgData name="Pavla Vrabcová" userId="0a776af5-54f9-482e-ae6d-765d2dc9c745" providerId="ADAL" clId="{C8E2982C-43D0-40D9-B43B-74C32ACC4353}" dt="2026-03-25T12:55:16.496" v="508"/>
          <ac:spMkLst>
            <pc:docMk/>
            <pc:sldMk cId="448900016" sldId="435"/>
            <ac:spMk id="4" creationId="{9439A3A3-E6C3-12C2-7FC8-E9162A63CC5A}"/>
          </ac:spMkLst>
        </pc:spChg>
        <pc:spChg chg="mod">
          <ac:chgData name="Pavla Vrabcová" userId="0a776af5-54f9-482e-ae6d-765d2dc9c745" providerId="ADAL" clId="{C8E2982C-43D0-40D9-B43B-74C32ACC4353}" dt="2026-03-25T12:56:37.575" v="538" actId="12"/>
          <ac:spMkLst>
            <pc:docMk/>
            <pc:sldMk cId="448900016" sldId="435"/>
            <ac:spMk id="5" creationId="{0AE025C2-98AD-0A4C-0FF7-72B3A9D27199}"/>
          </ac:spMkLst>
        </pc:spChg>
      </pc:sldChg>
      <pc:sldChg chg="add del">
        <pc:chgData name="Pavla Vrabcová" userId="0a776af5-54f9-482e-ae6d-765d2dc9c745" providerId="ADAL" clId="{C8E2982C-43D0-40D9-B43B-74C32ACC4353}" dt="2026-03-25T12:57:50.911" v="557" actId="47"/>
        <pc:sldMkLst>
          <pc:docMk/>
          <pc:sldMk cId="3315252748" sldId="436"/>
        </pc:sldMkLst>
      </pc:sldChg>
      <pc:sldChg chg="add del">
        <pc:chgData name="Pavla Vrabcová" userId="0a776af5-54f9-482e-ae6d-765d2dc9c745" providerId="ADAL" clId="{C8E2982C-43D0-40D9-B43B-74C32ACC4353}" dt="2026-03-25T12:57:51.777" v="558" actId="47"/>
        <pc:sldMkLst>
          <pc:docMk/>
          <pc:sldMk cId="2204321043" sldId="437"/>
        </pc:sldMkLst>
      </pc:sldChg>
      <pc:sldChg chg="modSp add mod">
        <pc:chgData name="Pavla Vrabcová" userId="0a776af5-54f9-482e-ae6d-765d2dc9c745" providerId="ADAL" clId="{C8E2982C-43D0-40D9-B43B-74C32ACC4353}" dt="2026-03-25T12:38:43.434" v="326" actId="113"/>
        <pc:sldMkLst>
          <pc:docMk/>
          <pc:sldMk cId="2759424188" sldId="438"/>
        </pc:sldMkLst>
        <pc:spChg chg="mod">
          <ac:chgData name="Pavla Vrabcová" userId="0a776af5-54f9-482e-ae6d-765d2dc9c745" providerId="ADAL" clId="{C8E2982C-43D0-40D9-B43B-74C32ACC4353}" dt="2026-03-25T12:38:05.273" v="312" actId="14100"/>
          <ac:spMkLst>
            <pc:docMk/>
            <pc:sldMk cId="2759424188" sldId="438"/>
            <ac:spMk id="4" creationId="{26C9D680-F4D5-D031-CB00-5AD15C43D6AF}"/>
          </ac:spMkLst>
        </pc:spChg>
        <pc:spChg chg="mod">
          <ac:chgData name="Pavla Vrabcová" userId="0a776af5-54f9-482e-ae6d-765d2dc9c745" providerId="ADAL" clId="{C8E2982C-43D0-40D9-B43B-74C32ACC4353}" dt="2026-03-25T12:38:43.434" v="326" actId="113"/>
          <ac:spMkLst>
            <pc:docMk/>
            <pc:sldMk cId="2759424188" sldId="438"/>
            <ac:spMk id="5" creationId="{FB855177-134F-8C26-BF8E-EDF5CE47B573}"/>
          </ac:spMkLst>
        </pc:spChg>
      </pc:sldChg>
      <pc:sldChg chg="modSp add mod">
        <pc:chgData name="Pavla Vrabcová" userId="0a776af5-54f9-482e-ae6d-765d2dc9c745" providerId="ADAL" clId="{C8E2982C-43D0-40D9-B43B-74C32ACC4353}" dt="2026-03-25T12:42:41.003" v="365" actId="1076"/>
        <pc:sldMkLst>
          <pc:docMk/>
          <pc:sldMk cId="3548328314" sldId="439"/>
        </pc:sldMkLst>
        <pc:spChg chg="mod">
          <ac:chgData name="Pavla Vrabcová" userId="0a776af5-54f9-482e-ae6d-765d2dc9c745" providerId="ADAL" clId="{C8E2982C-43D0-40D9-B43B-74C32ACC4353}" dt="2026-03-25T12:42:24.818" v="359"/>
          <ac:spMkLst>
            <pc:docMk/>
            <pc:sldMk cId="3548328314" sldId="439"/>
            <ac:spMk id="2" creationId="{550739B0-4AD1-75CE-82B7-251A88B67729}"/>
          </ac:spMkLst>
        </pc:spChg>
        <pc:spChg chg="mod">
          <ac:chgData name="Pavla Vrabcová" userId="0a776af5-54f9-482e-ae6d-765d2dc9c745" providerId="ADAL" clId="{C8E2982C-43D0-40D9-B43B-74C32ACC4353}" dt="2026-03-25T12:42:41.003" v="365" actId="1076"/>
          <ac:spMkLst>
            <pc:docMk/>
            <pc:sldMk cId="3548328314" sldId="439"/>
            <ac:spMk id="5" creationId="{452E2FC7-3C2E-1CFE-21B5-613D08D1050A}"/>
          </ac:spMkLst>
        </pc:spChg>
      </pc:sldChg>
      <pc:sldChg chg="modSp add mod">
        <pc:chgData name="Pavla Vrabcová" userId="0a776af5-54f9-482e-ae6d-765d2dc9c745" providerId="ADAL" clId="{C8E2982C-43D0-40D9-B43B-74C32ACC4353}" dt="2026-03-25T12:43:50.311" v="386" actId="113"/>
        <pc:sldMkLst>
          <pc:docMk/>
          <pc:sldMk cId="4151874480" sldId="440"/>
        </pc:sldMkLst>
        <pc:spChg chg="mod">
          <ac:chgData name="Pavla Vrabcová" userId="0a776af5-54f9-482e-ae6d-765d2dc9c745" providerId="ADAL" clId="{C8E2982C-43D0-40D9-B43B-74C32ACC4353}" dt="2026-03-25T12:42:52.764" v="368"/>
          <ac:spMkLst>
            <pc:docMk/>
            <pc:sldMk cId="4151874480" sldId="440"/>
            <ac:spMk id="2" creationId="{B97CD5F6-DD8D-F1FC-8200-8A69EC72D29E}"/>
          </ac:spMkLst>
        </pc:spChg>
        <pc:spChg chg="mod">
          <ac:chgData name="Pavla Vrabcová" userId="0a776af5-54f9-482e-ae6d-765d2dc9c745" providerId="ADAL" clId="{C8E2982C-43D0-40D9-B43B-74C32ACC4353}" dt="2026-03-25T12:43:50.311" v="386" actId="113"/>
          <ac:spMkLst>
            <pc:docMk/>
            <pc:sldMk cId="4151874480" sldId="440"/>
            <ac:spMk id="5" creationId="{81CE8B4F-65FD-D7A4-F456-AB0CD794BDF3}"/>
          </ac:spMkLst>
        </pc:spChg>
      </pc:sldChg>
      <pc:sldChg chg="modSp add mod">
        <pc:chgData name="Pavla Vrabcová" userId="0a776af5-54f9-482e-ae6d-765d2dc9c745" providerId="ADAL" clId="{C8E2982C-43D0-40D9-B43B-74C32ACC4353}" dt="2026-03-25T12:46:21.167" v="393" actId="20577"/>
        <pc:sldMkLst>
          <pc:docMk/>
          <pc:sldMk cId="1865992126" sldId="441"/>
        </pc:sldMkLst>
        <pc:spChg chg="mod">
          <ac:chgData name="Pavla Vrabcová" userId="0a776af5-54f9-482e-ae6d-765d2dc9c745" providerId="ADAL" clId="{C8E2982C-43D0-40D9-B43B-74C32ACC4353}" dt="2026-03-25T12:44:01.110" v="389"/>
          <ac:spMkLst>
            <pc:docMk/>
            <pc:sldMk cId="1865992126" sldId="441"/>
            <ac:spMk id="2" creationId="{81C1C705-CB26-01F3-3297-50514E2EAE04}"/>
          </ac:spMkLst>
        </pc:spChg>
        <pc:spChg chg="mod">
          <ac:chgData name="Pavla Vrabcová" userId="0a776af5-54f9-482e-ae6d-765d2dc9c745" providerId="ADAL" clId="{C8E2982C-43D0-40D9-B43B-74C32ACC4353}" dt="2026-03-25T12:46:21.167" v="393" actId="20577"/>
          <ac:spMkLst>
            <pc:docMk/>
            <pc:sldMk cId="1865992126" sldId="441"/>
            <ac:spMk id="5" creationId="{11336AD2-4B1F-732A-E5F3-229DA9664522}"/>
          </ac:spMkLst>
        </pc:spChg>
      </pc:sldChg>
      <pc:sldChg chg="modSp add mod">
        <pc:chgData name="Pavla Vrabcová" userId="0a776af5-54f9-482e-ae6d-765d2dc9c745" providerId="ADAL" clId="{C8E2982C-43D0-40D9-B43B-74C32ACC4353}" dt="2026-03-25T12:50:42.030" v="441" actId="113"/>
        <pc:sldMkLst>
          <pc:docMk/>
          <pc:sldMk cId="2185118235" sldId="442"/>
        </pc:sldMkLst>
        <pc:spChg chg="mod">
          <ac:chgData name="Pavla Vrabcová" userId="0a776af5-54f9-482e-ae6d-765d2dc9c745" providerId="ADAL" clId="{C8E2982C-43D0-40D9-B43B-74C32ACC4353}" dt="2026-03-25T12:49:45.765" v="429" actId="20577"/>
          <ac:spMkLst>
            <pc:docMk/>
            <pc:sldMk cId="2185118235" sldId="442"/>
            <ac:spMk id="2" creationId="{7D379CF2-BE58-EC64-F141-E0C709ED6F92}"/>
          </ac:spMkLst>
        </pc:spChg>
        <pc:spChg chg="mod">
          <ac:chgData name="Pavla Vrabcová" userId="0a776af5-54f9-482e-ae6d-765d2dc9c745" providerId="ADAL" clId="{C8E2982C-43D0-40D9-B43B-74C32ACC4353}" dt="2026-03-25T12:50:42.030" v="441" actId="113"/>
          <ac:spMkLst>
            <pc:docMk/>
            <pc:sldMk cId="2185118235" sldId="442"/>
            <ac:spMk id="5" creationId="{C5EDF2CB-F6A8-42BE-D386-120116CABA83}"/>
          </ac:spMkLst>
        </pc:spChg>
      </pc:sldChg>
      <pc:sldChg chg="modSp add mod ord">
        <pc:chgData name="Pavla Vrabcová" userId="0a776af5-54f9-482e-ae6d-765d2dc9c745" providerId="ADAL" clId="{C8E2982C-43D0-40D9-B43B-74C32ACC4353}" dt="2026-03-25T12:48:38.063" v="415" actId="20577"/>
        <pc:sldMkLst>
          <pc:docMk/>
          <pc:sldMk cId="2349105182" sldId="443"/>
        </pc:sldMkLst>
        <pc:spChg chg="mod">
          <ac:chgData name="Pavla Vrabcová" userId="0a776af5-54f9-482e-ae6d-765d2dc9c745" providerId="ADAL" clId="{C8E2982C-43D0-40D9-B43B-74C32ACC4353}" dt="2026-03-25T12:48:38.063" v="415" actId="20577"/>
          <ac:spMkLst>
            <pc:docMk/>
            <pc:sldMk cId="2349105182" sldId="443"/>
            <ac:spMk id="2" creationId="{AFA7FF11-F6D7-B681-9E39-E3B7F9205A38}"/>
          </ac:spMkLst>
        </pc:spChg>
        <pc:spChg chg="mod">
          <ac:chgData name="Pavla Vrabcová" userId="0a776af5-54f9-482e-ae6d-765d2dc9c745" providerId="ADAL" clId="{C8E2982C-43D0-40D9-B43B-74C32ACC4353}" dt="2026-03-25T12:48:34.998" v="413" actId="20577"/>
          <ac:spMkLst>
            <pc:docMk/>
            <pc:sldMk cId="2349105182" sldId="443"/>
            <ac:spMk id="6" creationId="{08B66CE0-65FC-199C-3ACB-4FD08A8B422E}"/>
          </ac:spMkLst>
        </pc:spChg>
      </pc:sldChg>
      <pc:sldChg chg="modSp add mod">
        <pc:chgData name="Pavla Vrabcová" userId="0a776af5-54f9-482e-ae6d-765d2dc9c745" providerId="ADAL" clId="{C8E2982C-43D0-40D9-B43B-74C32ACC4353}" dt="2026-03-26T07:51:34.198" v="749" actId="1076"/>
        <pc:sldMkLst>
          <pc:docMk/>
          <pc:sldMk cId="3867430858" sldId="444"/>
        </pc:sldMkLst>
        <pc:spChg chg="mod">
          <ac:chgData name="Pavla Vrabcová" userId="0a776af5-54f9-482e-ae6d-765d2dc9c745" providerId="ADAL" clId="{C8E2982C-43D0-40D9-B43B-74C32ACC4353}" dt="2026-03-26T07:51:30.683" v="748" actId="14100"/>
          <ac:spMkLst>
            <pc:docMk/>
            <pc:sldMk cId="3867430858" sldId="444"/>
            <ac:spMk id="2" creationId="{A31F9F85-2996-0E5E-E779-CEDCED997268}"/>
          </ac:spMkLst>
        </pc:spChg>
        <pc:spChg chg="mod">
          <ac:chgData name="Pavla Vrabcová" userId="0a776af5-54f9-482e-ae6d-765d2dc9c745" providerId="ADAL" clId="{C8E2982C-43D0-40D9-B43B-74C32ACC4353}" dt="2026-03-26T07:51:34.198" v="749" actId="1076"/>
          <ac:spMkLst>
            <pc:docMk/>
            <pc:sldMk cId="3867430858" sldId="444"/>
            <ac:spMk id="5" creationId="{9BCB3DC0-51A1-EBBE-71D2-0FB5DAA951AE}"/>
          </ac:spMkLst>
        </pc:spChg>
      </pc:sldChg>
      <pc:sldChg chg="modSp add mod">
        <pc:chgData name="Pavla Vrabcová" userId="0a776af5-54f9-482e-ae6d-765d2dc9c745" providerId="ADAL" clId="{C8E2982C-43D0-40D9-B43B-74C32ACC4353}" dt="2026-03-25T12:51:38.183" v="459" actId="20577"/>
        <pc:sldMkLst>
          <pc:docMk/>
          <pc:sldMk cId="1200808111" sldId="445"/>
        </pc:sldMkLst>
        <pc:spChg chg="mod">
          <ac:chgData name="Pavla Vrabcová" userId="0a776af5-54f9-482e-ae6d-765d2dc9c745" providerId="ADAL" clId="{C8E2982C-43D0-40D9-B43B-74C32ACC4353}" dt="2026-03-25T12:51:38.183" v="459" actId="20577"/>
          <ac:spMkLst>
            <pc:docMk/>
            <pc:sldMk cId="1200808111" sldId="445"/>
            <ac:spMk id="5" creationId="{A251729F-8DCE-21BD-09C5-FDB7F9743E1F}"/>
          </ac:spMkLst>
        </pc:spChg>
      </pc:sldChg>
      <pc:sldChg chg="addSp modSp add mod">
        <pc:chgData name="Pavla Vrabcová" userId="0a776af5-54f9-482e-ae6d-765d2dc9c745" providerId="ADAL" clId="{C8E2982C-43D0-40D9-B43B-74C32ACC4353}" dt="2026-03-25T12:54:27.113" v="505" actId="113"/>
        <pc:sldMkLst>
          <pc:docMk/>
          <pc:sldMk cId="2248371427" sldId="446"/>
        </pc:sldMkLst>
        <pc:spChg chg="mod">
          <ac:chgData name="Pavla Vrabcová" userId="0a776af5-54f9-482e-ae6d-765d2dc9c745" providerId="ADAL" clId="{C8E2982C-43D0-40D9-B43B-74C32ACC4353}" dt="2026-03-25T12:54:27.113" v="505" actId="113"/>
          <ac:spMkLst>
            <pc:docMk/>
            <pc:sldMk cId="2248371427" sldId="446"/>
            <ac:spMk id="5" creationId="{FF393B66-5C4A-A0EE-90B8-0A33666FF77C}"/>
          </ac:spMkLst>
        </pc:spChg>
        <pc:graphicFrameChg chg="add mod">
          <ac:chgData name="Pavla Vrabcová" userId="0a776af5-54f9-482e-ae6d-765d2dc9c745" providerId="ADAL" clId="{C8E2982C-43D0-40D9-B43B-74C32ACC4353}" dt="2026-03-25T12:52:01.945" v="462"/>
          <ac:graphicFrameMkLst>
            <pc:docMk/>
            <pc:sldMk cId="2248371427" sldId="446"/>
            <ac:graphicFrameMk id="6" creationId="{DB5F6719-1836-7420-B16A-9A9954DFCE79}"/>
          </ac:graphicFrameMkLst>
        </pc:graphicFrameChg>
      </pc:sldChg>
      <pc:sldChg chg="modSp add mod">
        <pc:chgData name="Pavla Vrabcová" userId="0a776af5-54f9-482e-ae6d-765d2dc9c745" providerId="ADAL" clId="{C8E2982C-43D0-40D9-B43B-74C32ACC4353}" dt="2026-03-25T12:56:04.055" v="525" actId="20577"/>
        <pc:sldMkLst>
          <pc:docMk/>
          <pc:sldMk cId="370728391" sldId="447"/>
        </pc:sldMkLst>
        <pc:spChg chg="mod">
          <ac:chgData name="Pavla Vrabcová" userId="0a776af5-54f9-482e-ae6d-765d2dc9c745" providerId="ADAL" clId="{C8E2982C-43D0-40D9-B43B-74C32ACC4353}" dt="2026-03-25T12:55:47.288" v="518"/>
          <ac:spMkLst>
            <pc:docMk/>
            <pc:sldMk cId="370728391" sldId="447"/>
            <ac:spMk id="2" creationId="{D112A6C4-9CC0-82F6-D339-91DB25BDA694}"/>
          </ac:spMkLst>
        </pc:spChg>
        <pc:spChg chg="mod">
          <ac:chgData name="Pavla Vrabcová" userId="0a776af5-54f9-482e-ae6d-765d2dc9c745" providerId="ADAL" clId="{C8E2982C-43D0-40D9-B43B-74C32ACC4353}" dt="2026-03-25T12:56:04.055" v="525" actId="20577"/>
          <ac:spMkLst>
            <pc:docMk/>
            <pc:sldMk cId="370728391" sldId="447"/>
            <ac:spMk id="4" creationId="{F770CF13-5C75-2C73-6603-37A9A78AAE2B}"/>
          </ac:spMkLst>
        </pc:spChg>
        <pc:spChg chg="mod">
          <ac:chgData name="Pavla Vrabcová" userId="0a776af5-54f9-482e-ae6d-765d2dc9c745" providerId="ADAL" clId="{C8E2982C-43D0-40D9-B43B-74C32ACC4353}" dt="2026-03-25T12:56:01.356" v="523" actId="12"/>
          <ac:spMkLst>
            <pc:docMk/>
            <pc:sldMk cId="370728391" sldId="447"/>
            <ac:spMk id="5" creationId="{C135A3C8-D3B9-076F-481B-05A065A4619B}"/>
          </ac:spMkLst>
        </pc:spChg>
      </pc:sldChg>
      <pc:sldChg chg="modSp add mod">
        <pc:chgData name="Pavla Vrabcová" userId="0a776af5-54f9-482e-ae6d-765d2dc9c745" providerId="ADAL" clId="{C8E2982C-43D0-40D9-B43B-74C32ACC4353}" dt="2026-03-25T12:56:59.972" v="544" actId="20577"/>
        <pc:sldMkLst>
          <pc:docMk/>
          <pc:sldMk cId="1802467819" sldId="448"/>
        </pc:sldMkLst>
        <pc:spChg chg="mod">
          <ac:chgData name="Pavla Vrabcová" userId="0a776af5-54f9-482e-ae6d-765d2dc9c745" providerId="ADAL" clId="{C8E2982C-43D0-40D9-B43B-74C32ACC4353}" dt="2026-03-25T12:56:48.105" v="540"/>
          <ac:spMkLst>
            <pc:docMk/>
            <pc:sldMk cId="1802467819" sldId="448"/>
            <ac:spMk id="2" creationId="{1254704F-0382-7573-CFE6-B34479EE3C2F}"/>
          </ac:spMkLst>
        </pc:spChg>
        <pc:spChg chg="mod">
          <ac:chgData name="Pavla Vrabcová" userId="0a776af5-54f9-482e-ae6d-765d2dc9c745" providerId="ADAL" clId="{C8E2982C-43D0-40D9-B43B-74C32ACC4353}" dt="2026-03-25T12:56:13.787" v="528" actId="20577"/>
          <ac:spMkLst>
            <pc:docMk/>
            <pc:sldMk cId="1802467819" sldId="448"/>
            <ac:spMk id="4" creationId="{A8BE0187-834C-9DC8-87F4-C2EEAAA24896}"/>
          </ac:spMkLst>
        </pc:spChg>
        <pc:spChg chg="mod">
          <ac:chgData name="Pavla Vrabcová" userId="0a776af5-54f9-482e-ae6d-765d2dc9c745" providerId="ADAL" clId="{C8E2982C-43D0-40D9-B43B-74C32ACC4353}" dt="2026-03-25T12:56:59.972" v="544" actId="20577"/>
          <ac:spMkLst>
            <pc:docMk/>
            <pc:sldMk cId="1802467819" sldId="448"/>
            <ac:spMk id="5" creationId="{FF486110-E1E8-B9EE-C002-24FF2A1389AC}"/>
          </ac:spMkLst>
        </pc:spChg>
      </pc:sldChg>
      <pc:sldChg chg="modSp add mod">
        <pc:chgData name="Pavla Vrabcová" userId="0a776af5-54f9-482e-ae6d-765d2dc9c745" providerId="ADAL" clId="{C8E2982C-43D0-40D9-B43B-74C32ACC4353}" dt="2026-03-25T12:57:19.388" v="550" actId="20577"/>
        <pc:sldMkLst>
          <pc:docMk/>
          <pc:sldMk cId="2284191645" sldId="449"/>
        </pc:sldMkLst>
        <pc:spChg chg="mod">
          <ac:chgData name="Pavla Vrabcová" userId="0a776af5-54f9-482e-ae6d-765d2dc9c745" providerId="ADAL" clId="{C8E2982C-43D0-40D9-B43B-74C32ACC4353}" dt="2026-03-25T12:57:08.212" v="546"/>
          <ac:spMkLst>
            <pc:docMk/>
            <pc:sldMk cId="2284191645" sldId="449"/>
            <ac:spMk id="2" creationId="{487C88FC-3142-936A-205F-8FD056B175B5}"/>
          </ac:spMkLst>
        </pc:spChg>
        <pc:spChg chg="mod">
          <ac:chgData name="Pavla Vrabcová" userId="0a776af5-54f9-482e-ae6d-765d2dc9c745" providerId="ADAL" clId="{C8E2982C-43D0-40D9-B43B-74C32ACC4353}" dt="2026-03-25T12:56:18.397" v="531" actId="20577"/>
          <ac:spMkLst>
            <pc:docMk/>
            <pc:sldMk cId="2284191645" sldId="449"/>
            <ac:spMk id="4" creationId="{250A4939-F759-CC8D-2E8C-2A7D2C03D003}"/>
          </ac:spMkLst>
        </pc:spChg>
        <pc:spChg chg="mod">
          <ac:chgData name="Pavla Vrabcová" userId="0a776af5-54f9-482e-ae6d-765d2dc9c745" providerId="ADAL" clId="{C8E2982C-43D0-40D9-B43B-74C32ACC4353}" dt="2026-03-25T12:57:19.388" v="550" actId="20577"/>
          <ac:spMkLst>
            <pc:docMk/>
            <pc:sldMk cId="2284191645" sldId="449"/>
            <ac:spMk id="5" creationId="{B8D0B742-68E7-CE9A-F27C-C838B5FD35EE}"/>
          </ac:spMkLst>
        </pc:spChg>
      </pc:sldChg>
      <pc:sldChg chg="modSp add mod">
        <pc:chgData name="Pavla Vrabcová" userId="0a776af5-54f9-482e-ae6d-765d2dc9c745" providerId="ADAL" clId="{C8E2982C-43D0-40D9-B43B-74C32ACC4353}" dt="2026-03-25T12:57:39.140" v="556" actId="20577"/>
        <pc:sldMkLst>
          <pc:docMk/>
          <pc:sldMk cId="603814965" sldId="450"/>
        </pc:sldMkLst>
        <pc:spChg chg="mod">
          <ac:chgData name="Pavla Vrabcová" userId="0a776af5-54f9-482e-ae6d-765d2dc9c745" providerId="ADAL" clId="{C8E2982C-43D0-40D9-B43B-74C32ACC4353}" dt="2026-03-25T12:57:26.702" v="552"/>
          <ac:spMkLst>
            <pc:docMk/>
            <pc:sldMk cId="603814965" sldId="450"/>
            <ac:spMk id="2" creationId="{39CC5FA4-AE6C-6C5D-28BA-833F4CDA898D}"/>
          </ac:spMkLst>
        </pc:spChg>
        <pc:spChg chg="mod">
          <ac:chgData name="Pavla Vrabcová" userId="0a776af5-54f9-482e-ae6d-765d2dc9c745" providerId="ADAL" clId="{C8E2982C-43D0-40D9-B43B-74C32ACC4353}" dt="2026-03-25T12:56:24.154" v="534" actId="20577"/>
          <ac:spMkLst>
            <pc:docMk/>
            <pc:sldMk cId="603814965" sldId="450"/>
            <ac:spMk id="4" creationId="{FF45896D-BD8E-4AB1-DE41-6F41F57B7673}"/>
          </ac:spMkLst>
        </pc:spChg>
        <pc:spChg chg="mod">
          <ac:chgData name="Pavla Vrabcová" userId="0a776af5-54f9-482e-ae6d-765d2dc9c745" providerId="ADAL" clId="{C8E2982C-43D0-40D9-B43B-74C32ACC4353}" dt="2026-03-25T12:57:39.140" v="556" actId="20577"/>
          <ac:spMkLst>
            <pc:docMk/>
            <pc:sldMk cId="603814965" sldId="450"/>
            <ac:spMk id="5" creationId="{C55A6BE4-8996-02DC-3310-E0304E0345F5}"/>
          </ac:spMkLst>
        </pc:spChg>
      </pc:sldChg>
      <pc:sldChg chg="modSp add del mod">
        <pc:chgData name="Pavla Vrabcová" userId="0a776af5-54f9-482e-ae6d-765d2dc9c745" providerId="ADAL" clId="{C8E2982C-43D0-40D9-B43B-74C32ACC4353}" dt="2026-03-26T07:52:42.833" v="750" actId="47"/>
        <pc:sldMkLst>
          <pc:docMk/>
          <pc:sldMk cId="696584219" sldId="451"/>
        </pc:sldMkLst>
        <pc:spChg chg="mod">
          <ac:chgData name="Pavla Vrabcová" userId="0a776af5-54f9-482e-ae6d-765d2dc9c745" providerId="ADAL" clId="{C8E2982C-43D0-40D9-B43B-74C32ACC4353}" dt="2026-03-25T12:56:29.308" v="537" actId="20577"/>
          <ac:spMkLst>
            <pc:docMk/>
            <pc:sldMk cId="696584219" sldId="451"/>
            <ac:spMk id="4" creationId="{BE421640-9059-1E91-56A3-52564D75FAD5}"/>
          </ac:spMkLst>
        </pc:spChg>
      </pc:sldChg>
      <pc:sldMasterChg chg="delSldLayout">
        <pc:chgData name="Pavla Vrabcová" userId="0a776af5-54f9-482e-ae6d-765d2dc9c745" providerId="ADAL" clId="{C8E2982C-43D0-40D9-B43B-74C32ACC4353}" dt="2026-03-26T07:51:10.686" v="747" actId="47"/>
        <pc:sldMasterMkLst>
          <pc:docMk/>
          <pc:sldMasterMk cId="2819450292" sldId="2147484034"/>
        </pc:sldMasterMkLst>
        <pc:sldLayoutChg chg="del">
          <pc:chgData name="Pavla Vrabcová" userId="0a776af5-54f9-482e-ae6d-765d2dc9c745" providerId="ADAL" clId="{C8E2982C-43D0-40D9-B43B-74C32ACC4353}" dt="2026-03-25T13:00:06.847" v="687" actId="47"/>
          <pc:sldLayoutMkLst>
            <pc:docMk/>
            <pc:sldMasterMk cId="2819450292" sldId="2147484034"/>
            <pc:sldLayoutMk cId="482035862" sldId="2147484189"/>
          </pc:sldLayoutMkLst>
        </pc:sldLayoutChg>
        <pc:sldLayoutChg chg="del">
          <pc:chgData name="Pavla Vrabcová" userId="0a776af5-54f9-482e-ae6d-765d2dc9c745" providerId="ADAL" clId="{C8E2982C-43D0-40D9-B43B-74C32ACC4353}" dt="2026-03-26T07:51:10.686" v="747" actId="47"/>
          <pc:sldLayoutMkLst>
            <pc:docMk/>
            <pc:sldMasterMk cId="2819450292" sldId="2147484034"/>
            <pc:sldLayoutMk cId="3896512883" sldId="2147484194"/>
          </pc:sldLayoutMkLst>
        </pc:sldLayoutChg>
        <pc:sldLayoutChg chg="del">
          <pc:chgData name="Pavla Vrabcová" userId="0a776af5-54f9-482e-ae6d-765d2dc9c745" providerId="ADAL" clId="{C8E2982C-43D0-40D9-B43B-74C32ACC4353}" dt="2026-03-25T12:59:35.489" v="682" actId="47"/>
          <pc:sldLayoutMkLst>
            <pc:docMk/>
            <pc:sldMasterMk cId="2819450292" sldId="2147484034"/>
            <pc:sldLayoutMk cId="3951562230" sldId="2147484216"/>
          </pc:sldLayoutMkLst>
        </pc:sldLayoutChg>
        <pc:sldLayoutChg chg="del">
          <pc:chgData name="Pavla Vrabcová" userId="0a776af5-54f9-482e-ae6d-765d2dc9c745" providerId="ADAL" clId="{C8E2982C-43D0-40D9-B43B-74C32ACC4353}" dt="2026-03-25T12:59:26.688" v="676" actId="47"/>
          <pc:sldLayoutMkLst>
            <pc:docMk/>
            <pc:sldMasterMk cId="2819450292" sldId="2147484034"/>
            <pc:sldLayoutMk cId="1366103962" sldId="2147484220"/>
          </pc:sldLayoutMkLst>
        </pc:sldLayoutChg>
        <pc:sldLayoutChg chg="del">
          <pc:chgData name="Pavla Vrabcová" userId="0a776af5-54f9-482e-ae6d-765d2dc9c745" providerId="ADAL" clId="{C8E2982C-43D0-40D9-B43B-74C32ACC4353}" dt="2026-03-25T12:59:28.103" v="677" actId="47"/>
          <pc:sldLayoutMkLst>
            <pc:docMk/>
            <pc:sldMasterMk cId="2819450292" sldId="2147484034"/>
            <pc:sldLayoutMk cId="4285446793" sldId="2147484221"/>
          </pc:sldLayoutMkLst>
        </pc:sldLayoutChg>
        <pc:sldLayoutChg chg="del">
          <pc:chgData name="Pavla Vrabcová" userId="0a776af5-54f9-482e-ae6d-765d2dc9c745" providerId="ADAL" clId="{C8E2982C-43D0-40D9-B43B-74C32ACC4353}" dt="2026-03-25T12:59:29.532" v="678" actId="47"/>
          <pc:sldLayoutMkLst>
            <pc:docMk/>
            <pc:sldMasterMk cId="2819450292" sldId="2147484034"/>
            <pc:sldLayoutMk cId="2110483236" sldId="2147484222"/>
          </pc:sldLayoutMkLst>
        </pc:sldLayoutChg>
        <pc:sldLayoutChg chg="del">
          <pc:chgData name="Pavla Vrabcová" userId="0a776af5-54f9-482e-ae6d-765d2dc9c745" providerId="ADAL" clId="{C8E2982C-43D0-40D9-B43B-74C32ACC4353}" dt="2026-03-25T12:59:30.424" v="679" actId="47"/>
          <pc:sldLayoutMkLst>
            <pc:docMk/>
            <pc:sldMasterMk cId="2819450292" sldId="2147484034"/>
            <pc:sldLayoutMk cId="288329999" sldId="2147484223"/>
          </pc:sldLayoutMkLst>
        </pc:sldLayoutChg>
        <pc:sldLayoutChg chg="del">
          <pc:chgData name="Pavla Vrabcová" userId="0a776af5-54f9-482e-ae6d-765d2dc9c745" providerId="ADAL" clId="{C8E2982C-43D0-40D9-B43B-74C32ACC4353}" dt="2026-03-25T12:59:34.463" v="681" actId="47"/>
          <pc:sldLayoutMkLst>
            <pc:docMk/>
            <pc:sldMasterMk cId="2819450292" sldId="2147484034"/>
            <pc:sldLayoutMk cId="2084536952" sldId="214748422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2058-1059-46DE-B411-2C7AEA427E02}" type="datetimeFigureOut">
              <a:rPr lang="en-BE" smtClean="0"/>
              <a:t>03/29/2026</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7E50-07F5-4FA4-9EB4-A5240EDA7FFD}" type="datetimeFigureOut">
              <a:rPr lang="en-GB" smtClean="0"/>
              <a:t>29/03/2026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The slide 1 should always have the European Parliament logo as first item in the reading order / Selection Pane (note that the Selection Pane shows the objects in the reverse reading order. The object at the bottom of the list is the first one the be read out. The first on the list is the last one).</a:t>
            </a:r>
          </a:p>
          <a:p>
            <a:pPr marL="228600" indent="-228600">
              <a:buFont typeface="+mj-lt"/>
              <a:buAutoNum type="arabicPeriod"/>
            </a:pPr>
            <a:r>
              <a:rPr lang="en-GB" baseline="0" dirty="0"/>
              <a:t>You can find the selection panel under the Home menu &gt; Arrange &gt; Position Objects &gt; Selection Pane (In this particular slide you will see the correct reading order – remember, it’s from bottom to top – 1</a:t>
            </a:r>
            <a:r>
              <a:rPr lang="en-GB" baseline="30000" dirty="0"/>
              <a:t>st</a:t>
            </a:r>
            <a:r>
              <a:rPr lang="en-GB" baseline="0" dirty="0"/>
              <a:t> EP Logo, 2</a:t>
            </a:r>
            <a:r>
              <a:rPr lang="en-GB" baseline="30000" dirty="0"/>
              <a:t>nd</a:t>
            </a:r>
            <a:r>
              <a:rPr lang="en-GB" baseline="0" dirty="0"/>
              <a:t> Title and 3</a:t>
            </a:r>
            <a:r>
              <a:rPr lang="en-GB" baseline="30000" dirty="0"/>
              <a:t>rd</a:t>
            </a:r>
            <a:r>
              <a:rPr lang="en-GB" baseline="0" dirty="0"/>
              <a:t> Subtitle)</a:t>
            </a:r>
          </a:p>
          <a:p>
            <a:pPr marL="228600" indent="-228600">
              <a:buFont typeface="+mj-lt"/>
              <a:buAutoNum type="arabicPeriod"/>
            </a:pPr>
            <a:r>
              <a:rPr lang="en-GB" baseline="0" dirty="0"/>
              <a:t>Every slide should have a title and the title should be unique for each slide inside one PPT. If several slides belong to the same section, example: (Media Section) Media: Press; Media: Video: Media; Live events. </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404241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3</a:t>
            </a:fld>
            <a:endParaRPr lang="en-GB" dirty="0"/>
          </a:p>
        </p:txBody>
      </p:sp>
    </p:spTree>
    <p:extLst>
      <p:ext uri="{BB962C8B-B14F-4D97-AF65-F5344CB8AC3E}">
        <p14:creationId xmlns:p14="http://schemas.microsoft.com/office/powerpoint/2010/main" val="132644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7</a:t>
            </a:fld>
            <a:endParaRPr lang="en-GB" dirty="0"/>
          </a:p>
        </p:txBody>
      </p:sp>
    </p:spTree>
    <p:extLst>
      <p:ext uri="{BB962C8B-B14F-4D97-AF65-F5344CB8AC3E}">
        <p14:creationId xmlns:p14="http://schemas.microsoft.com/office/powerpoint/2010/main" val="12898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18FD5-A881-8783-2081-FE284B968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A724F-F9D8-34EA-5714-DDA6B7EAE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59C3B-733D-7113-8C30-F101650916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F19446-C104-0E25-3549-5DDB2515D8A7}"/>
              </a:ext>
            </a:extLst>
          </p:cNvPr>
          <p:cNvSpPr>
            <a:spLocks noGrp="1"/>
          </p:cNvSpPr>
          <p:nvPr>
            <p:ph type="sldNum" sz="quarter" idx="10"/>
          </p:nvPr>
        </p:nvSpPr>
        <p:spPr/>
        <p:txBody>
          <a:bodyPr/>
          <a:lstStyle/>
          <a:p>
            <a:fld id="{441536A7-E858-4490-8AF5-6B4E613D338C}" type="slidenum">
              <a:rPr lang="en-GB" smtClean="0"/>
              <a:t>14</a:t>
            </a:fld>
            <a:endParaRPr lang="en-GB" dirty="0"/>
          </a:p>
        </p:txBody>
      </p:sp>
    </p:spTree>
    <p:extLst>
      <p:ext uri="{BB962C8B-B14F-4D97-AF65-F5344CB8AC3E}">
        <p14:creationId xmlns:p14="http://schemas.microsoft.com/office/powerpoint/2010/main" val="100401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52178-9143-F02B-DB82-F736FDE60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164D4-5177-4D2E-E01C-79D095930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9A974-71E5-0D6B-38DB-D370E884D4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C7A59F-FBDC-234A-657F-497B1BE304B6}"/>
              </a:ext>
            </a:extLst>
          </p:cNvPr>
          <p:cNvSpPr>
            <a:spLocks noGrp="1"/>
          </p:cNvSpPr>
          <p:nvPr>
            <p:ph type="sldNum" sz="quarter" idx="10"/>
          </p:nvPr>
        </p:nvSpPr>
        <p:spPr/>
        <p:txBody>
          <a:bodyPr/>
          <a:lstStyle/>
          <a:p>
            <a:fld id="{441536A7-E858-4490-8AF5-6B4E613D338C}" type="slidenum">
              <a:rPr lang="en-GB" smtClean="0"/>
              <a:t>25</a:t>
            </a:fld>
            <a:endParaRPr lang="en-GB" dirty="0"/>
          </a:p>
        </p:txBody>
      </p:sp>
    </p:spTree>
    <p:extLst>
      <p:ext uri="{BB962C8B-B14F-4D97-AF65-F5344CB8AC3E}">
        <p14:creationId xmlns:p14="http://schemas.microsoft.com/office/powerpoint/2010/main" val="104438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Title is always the first element in the reading order of the selection pane. </a:t>
            </a:r>
          </a:p>
          <a:p>
            <a:pPr marL="228600" indent="-228600">
              <a:buFont typeface="+mj-lt"/>
              <a:buAutoNum type="arabicPeriod"/>
            </a:pPr>
            <a:r>
              <a:rPr lang="en-GB" baseline="0" dirty="0"/>
              <a:t>In a presentation slide the background image is generally </a:t>
            </a:r>
            <a:r>
              <a:rPr lang="en-GB" b="1" baseline="0" dirty="0"/>
              <a:t>decorative</a:t>
            </a:r>
            <a:r>
              <a:rPr lang="en-GB" baseline="0" dirty="0"/>
              <a:t>. When that is the case, put the image in the background (Master slide).</a:t>
            </a:r>
            <a:endParaRPr lang="en-GB" dirty="0"/>
          </a:p>
          <a:p>
            <a:pPr marL="228600" indent="-228600">
              <a:buFont typeface="+mj-lt"/>
              <a:buAutoNum type="arabicPeriod"/>
            </a:pPr>
            <a:r>
              <a:rPr lang="en-GB" dirty="0"/>
              <a:t>When the image is</a:t>
            </a:r>
            <a:r>
              <a:rPr lang="en-GB" baseline="0" dirty="0"/>
              <a:t> </a:t>
            </a:r>
            <a:r>
              <a:rPr lang="en-GB" b="1" baseline="0" dirty="0"/>
              <a:t>not decorative</a:t>
            </a:r>
            <a:r>
              <a:rPr lang="en-GB" baseline="0" dirty="0"/>
              <a:t>, then you can have it in this order, if you need to have a full screen image, that covers all the slide.</a:t>
            </a:r>
          </a:p>
          <a:p>
            <a:pPr marL="228600" indent="-228600">
              <a:buFont typeface="+mj-lt"/>
              <a:buAutoNum type="arabicPeriod"/>
            </a:pPr>
            <a:r>
              <a:rPr lang="en-GB" baseline="0" dirty="0"/>
              <a:t>The alternative would be to have a layout as in slide #31. An image that is one or two thirds of the slide, leaving enough space to have the text next to image and not on top of it, thus respecting the correct reading order. </a:t>
            </a:r>
          </a:p>
          <a:p>
            <a:pPr marL="228600" indent="-228600">
              <a:buFont typeface="+mj-lt"/>
              <a:buAutoNum type="arabicPeriod"/>
            </a:pPr>
            <a:r>
              <a:rPr lang="en-GB" b="1" baseline="0" dirty="0"/>
              <a:t>All mages that are not decorative require alternative-text </a:t>
            </a:r>
            <a:r>
              <a:rPr lang="en-GB" baseline="0" dirty="0"/>
              <a:t>(with the mouse, right-click on the image &gt; Format Picture &gt; Size &amp; Properties &gt; Alt Text &gt; and insert a short and meaningful text in the Description field, ignoring the Title field)</a:t>
            </a:r>
          </a:p>
          <a:p>
            <a:pPr marL="228600" indent="-228600">
              <a:buFont typeface="+mj-lt"/>
              <a:buAutoNum type="arabicPeriod"/>
            </a:pPr>
            <a:r>
              <a:rPr lang="en-GB" baseline="0" dirty="0"/>
              <a:t>If it is decided to use a full screen/slide background image, different images than the ones suggest in this template, be aware of contrast ratio between the background image and the foreground text. Any other colour than white in the text would be difficult to read.</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31</a:t>
            </a:fld>
            <a:endParaRPr lang="en-GB" dirty="0"/>
          </a:p>
        </p:txBody>
      </p:sp>
    </p:spTree>
    <p:extLst>
      <p:ext uri="{BB962C8B-B14F-4D97-AF65-F5344CB8AC3E}">
        <p14:creationId xmlns:p14="http://schemas.microsoft.com/office/powerpoint/2010/main" val="712736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965443"/>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090458"/>
            <a:ext cx="8336652" cy="3543294"/>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3100342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oute+Title+sub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8"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015508"/>
            <a:ext cx="8336652" cy="511440"/>
          </a:xfrm>
          <a:prstGeom prst="rect">
            <a:avLst/>
          </a:prstGeom>
        </p:spPr>
        <p:txBody>
          <a:bodyPr/>
          <a:lstStyle>
            <a:lvl1pPr marL="0" indent="0">
              <a:lnSpc>
                <a:spcPct val="110000"/>
              </a:lnSpc>
              <a:buNone/>
              <a:defRPr sz="2500" b="0">
                <a:solidFill>
                  <a:schemeClr val="tx1"/>
                </a:solidFill>
              </a:defRPr>
            </a:lvl1pPr>
          </a:lstStyle>
          <a:p>
            <a:pPr lvl="0"/>
            <a:r>
              <a:rPr lang="en-GB" dirty="0"/>
              <a:t>Add optional subtitle</a:t>
            </a:r>
          </a:p>
        </p:txBody>
      </p:sp>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815859"/>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801450"/>
            <a:ext cx="8336652"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413300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8" r:id="rId21"/>
    <p:sldLayoutId id="2147484219" r:id="rId22"/>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06C2FC2-0677-E8E4-0A81-438B2CB8229D}"/>
              </a:ext>
            </a:extLst>
          </p:cNvPr>
          <p:cNvSpPr>
            <a:spLocks noGrp="1"/>
          </p:cNvSpPr>
          <p:nvPr>
            <p:ph type="ctrTitle"/>
          </p:nvPr>
        </p:nvSpPr>
        <p:spPr/>
        <p:txBody>
          <a:bodyPr/>
          <a:lstStyle/>
          <a:p>
            <a:r>
              <a:rPr lang="en-US" dirty="0"/>
              <a:t>The Bioeconomy in the Agriculture of the Future</a:t>
            </a:r>
            <a:endParaRPr lang="en-GB" dirty="0"/>
          </a:p>
        </p:txBody>
      </p:sp>
      <p:sp>
        <p:nvSpPr>
          <p:cNvPr id="6" name="Subtitle">
            <a:extLst>
              <a:ext uri="{FF2B5EF4-FFF2-40B4-BE49-F238E27FC236}">
                <a16:creationId xmlns:a16="http://schemas.microsoft.com/office/drawing/2014/main" id="{3D0D0BF3-8ACA-85BE-4A39-D9D5B21E113D}"/>
              </a:ext>
            </a:extLst>
          </p:cNvPr>
          <p:cNvSpPr>
            <a:spLocks noGrp="1"/>
          </p:cNvSpPr>
          <p:nvPr>
            <p:ph type="subTitle" idx="1"/>
          </p:nvPr>
        </p:nvSpPr>
        <p:spPr/>
        <p:txBody>
          <a:bodyPr/>
          <a:lstStyle/>
          <a:p>
            <a:r>
              <a:rPr lang="en-US" dirty="0"/>
              <a:t>Its Role in Promoting Farms’ Economic Sustainability</a:t>
            </a:r>
            <a:endParaRPr lang="en-GB" dirty="0"/>
          </a:p>
        </p:txBody>
      </p:sp>
      <p:graphicFrame>
        <p:nvGraphicFramePr>
          <p:cNvPr id="2" name="Tabulka 1">
            <a:extLst>
              <a:ext uri="{FF2B5EF4-FFF2-40B4-BE49-F238E27FC236}">
                <a16:creationId xmlns:a16="http://schemas.microsoft.com/office/drawing/2014/main" id="{BABE43B6-0227-6110-2877-44B9FE0A47BD}"/>
              </a:ext>
            </a:extLst>
          </p:cNvPr>
          <p:cNvGraphicFramePr>
            <a:graphicFrameLocks noGrp="1"/>
          </p:cNvGraphicFramePr>
          <p:nvPr>
            <p:extLst>
              <p:ext uri="{D42A27DB-BD31-4B8C-83A1-F6EECF244321}">
                <p14:modId xmlns:p14="http://schemas.microsoft.com/office/powerpoint/2010/main" val="4207858496"/>
              </p:ext>
            </p:extLst>
          </p:nvPr>
        </p:nvGraphicFramePr>
        <p:xfrm>
          <a:off x="393161" y="5179823"/>
          <a:ext cx="7998634" cy="864439"/>
        </p:xfrm>
        <a:graphic>
          <a:graphicData uri="http://schemas.openxmlformats.org/drawingml/2006/table">
            <a:tbl>
              <a:tblPr>
                <a:tableStyleId>{2D5ABB26-0587-4C30-8999-92F81FD0307C}</a:tableStyleId>
              </a:tblPr>
              <a:tblGrid>
                <a:gridCol w="7998634">
                  <a:extLst>
                    <a:ext uri="{9D8B030D-6E8A-4147-A177-3AD203B41FA5}">
                      <a16:colId xmlns:a16="http://schemas.microsoft.com/office/drawing/2014/main" val="1662237881"/>
                    </a:ext>
                  </a:extLst>
                </a:gridCol>
              </a:tblGrid>
              <a:tr h="605359">
                <a:tc>
                  <a:txBody>
                    <a:bodyPr/>
                    <a:lstStyle/>
                    <a:p>
                      <a:pPr fontAlgn="t">
                        <a:lnSpc>
                          <a:spcPct val="150000"/>
                        </a:lnSpc>
                        <a:buNone/>
                      </a:pPr>
                      <a:r>
                        <a:rPr lang="cs-CZ" sz="1100" b="1" dirty="0" err="1">
                          <a:solidFill>
                            <a:schemeClr val="accent1"/>
                          </a:solidFill>
                        </a:rPr>
                        <a:t>Authors</a:t>
                      </a:r>
                      <a:r>
                        <a:rPr lang="cs-CZ" sz="1100" dirty="0">
                          <a:solidFill>
                            <a:schemeClr val="accent1"/>
                          </a:solidFill>
                        </a:rPr>
                        <a:t>: Pavla Vrabcová, Miroslav Hájek, Hana Urbancová, Lukáš Čechura</a:t>
                      </a:r>
                    </a:p>
                    <a:p>
                      <a:pPr fontAlgn="t">
                        <a:lnSpc>
                          <a:spcPct val="150000"/>
                        </a:lnSpc>
                        <a:buNone/>
                      </a:pPr>
                      <a:r>
                        <a:rPr lang="cs-CZ" sz="1100" b="1" dirty="0" err="1">
                          <a:solidFill>
                            <a:schemeClr val="accent1"/>
                          </a:solidFill>
                        </a:rPr>
                        <a:t>Context</a:t>
                      </a:r>
                      <a:r>
                        <a:rPr lang="cs-CZ" sz="1100" dirty="0">
                          <a:solidFill>
                            <a:schemeClr val="accent1"/>
                          </a:solidFill>
                        </a:rPr>
                        <a:t>: Study </a:t>
                      </a:r>
                      <a:r>
                        <a:rPr lang="cs-CZ" sz="1100" dirty="0" err="1">
                          <a:solidFill>
                            <a:schemeClr val="accent1"/>
                          </a:solidFill>
                        </a:rPr>
                        <a:t>prepared</a:t>
                      </a:r>
                      <a:r>
                        <a:rPr lang="cs-CZ" sz="1100" dirty="0">
                          <a:solidFill>
                            <a:schemeClr val="accent1"/>
                          </a:solidFill>
                        </a:rPr>
                        <a:t> </a:t>
                      </a:r>
                      <a:r>
                        <a:rPr lang="cs-CZ" sz="1100" dirty="0" err="1">
                          <a:solidFill>
                            <a:schemeClr val="accent1"/>
                          </a:solidFill>
                        </a:rPr>
                        <a:t>for</a:t>
                      </a:r>
                      <a:r>
                        <a:rPr lang="cs-CZ" sz="1100" dirty="0">
                          <a:solidFill>
                            <a:schemeClr val="accent1"/>
                          </a:solidFill>
                        </a:rPr>
                        <a:t> </a:t>
                      </a:r>
                      <a:r>
                        <a:rPr lang="cs-CZ" sz="1100" dirty="0" err="1">
                          <a:solidFill>
                            <a:schemeClr val="accent1"/>
                          </a:solidFill>
                        </a:rPr>
                        <a:t>the</a:t>
                      </a:r>
                      <a:r>
                        <a:rPr lang="cs-CZ" sz="1100" dirty="0">
                          <a:solidFill>
                            <a:schemeClr val="accent1"/>
                          </a:solidFill>
                        </a:rPr>
                        <a:t> </a:t>
                      </a:r>
                      <a:r>
                        <a:rPr lang="cs-CZ" sz="1100" dirty="0" err="1">
                          <a:solidFill>
                            <a:schemeClr val="accent1"/>
                          </a:solidFill>
                        </a:rPr>
                        <a:t>Committee</a:t>
                      </a:r>
                      <a:r>
                        <a:rPr lang="cs-CZ" sz="1100" dirty="0">
                          <a:solidFill>
                            <a:schemeClr val="accent1"/>
                          </a:solidFill>
                        </a:rPr>
                        <a:t> on </a:t>
                      </a:r>
                      <a:r>
                        <a:rPr lang="cs-CZ" sz="1100" dirty="0" err="1">
                          <a:solidFill>
                            <a:schemeClr val="accent1"/>
                          </a:solidFill>
                        </a:rPr>
                        <a:t>Agriculture</a:t>
                      </a:r>
                      <a:r>
                        <a:rPr lang="cs-CZ" sz="1100" dirty="0">
                          <a:solidFill>
                            <a:schemeClr val="accent1"/>
                          </a:solidFill>
                        </a:rPr>
                        <a:t> and </a:t>
                      </a:r>
                      <a:r>
                        <a:rPr lang="cs-CZ" sz="1100" dirty="0" err="1">
                          <a:solidFill>
                            <a:schemeClr val="accent1"/>
                          </a:solidFill>
                        </a:rPr>
                        <a:t>Rural</a:t>
                      </a:r>
                      <a:r>
                        <a:rPr lang="cs-CZ" sz="1100" dirty="0">
                          <a:solidFill>
                            <a:schemeClr val="accent1"/>
                          </a:solidFill>
                        </a:rPr>
                        <a:t> Development (AGRI) </a:t>
                      </a:r>
                      <a:r>
                        <a:rPr lang="cs-CZ" sz="1100" dirty="0" err="1">
                          <a:solidFill>
                            <a:schemeClr val="accent1"/>
                          </a:solidFill>
                        </a:rPr>
                        <a:t>of</a:t>
                      </a:r>
                      <a:r>
                        <a:rPr lang="cs-CZ" sz="1100" dirty="0">
                          <a:solidFill>
                            <a:schemeClr val="accent1"/>
                          </a:solidFill>
                        </a:rPr>
                        <a:t> </a:t>
                      </a:r>
                      <a:r>
                        <a:rPr lang="cs-CZ" sz="1100" dirty="0" err="1">
                          <a:solidFill>
                            <a:schemeClr val="accent1"/>
                          </a:solidFill>
                        </a:rPr>
                        <a:t>the</a:t>
                      </a:r>
                      <a:r>
                        <a:rPr lang="cs-CZ" sz="1100" dirty="0">
                          <a:solidFill>
                            <a:schemeClr val="accent1"/>
                          </a:solidFill>
                        </a:rPr>
                        <a:t> </a:t>
                      </a:r>
                      <a:r>
                        <a:rPr lang="cs-CZ" sz="1100" dirty="0" err="1">
                          <a:solidFill>
                            <a:schemeClr val="accent1"/>
                          </a:solidFill>
                        </a:rPr>
                        <a:t>European</a:t>
                      </a:r>
                      <a:r>
                        <a:rPr lang="cs-CZ" sz="1100" dirty="0">
                          <a:solidFill>
                            <a:schemeClr val="accent1"/>
                          </a:solidFill>
                        </a:rPr>
                        <a:t> </a:t>
                      </a:r>
                      <a:r>
                        <a:rPr lang="cs-CZ" sz="1100" dirty="0" err="1">
                          <a:solidFill>
                            <a:schemeClr val="accent1"/>
                          </a:solidFill>
                        </a:rPr>
                        <a:t>Parliament</a:t>
                      </a:r>
                      <a:r>
                        <a:rPr lang="cs-CZ" sz="1100" dirty="0">
                          <a:solidFill>
                            <a:schemeClr val="accent1"/>
                          </a:solidFill>
                        </a:rPr>
                        <a:t> (</a:t>
                      </a:r>
                      <a:r>
                        <a:rPr lang="cs-CZ" sz="1100" dirty="0" err="1">
                          <a:solidFill>
                            <a:schemeClr val="accent1"/>
                          </a:solidFill>
                        </a:rPr>
                        <a:t>March</a:t>
                      </a:r>
                      <a:r>
                        <a:rPr lang="cs-CZ" sz="1100" dirty="0">
                          <a:solidFill>
                            <a:schemeClr val="accent1"/>
                          </a:solidFill>
                        </a:rPr>
                        <a:t> 2026)</a:t>
                      </a:r>
                      <a:endParaRPr lang="cs-CZ" sz="1100" dirty="0">
                        <a:solidFill>
                          <a:schemeClr val="accent1"/>
                        </a:solidFill>
                        <a:latin typeface="+mn-lt"/>
                      </a:endParaRPr>
                    </a:p>
                  </a:txBody>
                  <a:tcPr/>
                </a:tc>
                <a:extLst>
                  <a:ext uri="{0D108BD9-81ED-4DB2-BD59-A6C34878D82A}">
                    <a16:rowId xmlns:a16="http://schemas.microsoft.com/office/drawing/2014/main" val="2989489671"/>
                  </a:ext>
                </a:extLst>
              </a:tr>
              <a:tr h="183814">
                <a:tc>
                  <a:txBody>
                    <a:bodyPr/>
                    <a:lstStyle/>
                    <a:p>
                      <a:endParaRPr lang="cs-CZ" sz="1100" dirty="0">
                        <a:solidFill>
                          <a:schemeClr val="accent1"/>
                        </a:solidFill>
                      </a:endParaRPr>
                    </a:p>
                  </a:txBody>
                  <a:tcPr/>
                </a:tc>
                <a:extLst>
                  <a:ext uri="{0D108BD9-81ED-4DB2-BD59-A6C34878D82A}">
                    <a16:rowId xmlns:a16="http://schemas.microsoft.com/office/drawing/2014/main" val="4099613099"/>
                  </a:ext>
                </a:extLst>
              </a:tr>
            </a:tbl>
          </a:graphicData>
        </a:graphic>
      </p:graphicFrame>
    </p:spTree>
    <p:extLst>
      <p:ext uri="{BB962C8B-B14F-4D97-AF65-F5344CB8AC3E}">
        <p14:creationId xmlns:p14="http://schemas.microsoft.com/office/powerpoint/2010/main" val="2919788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14AB-9496-60A5-1BF3-8665C10295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F3E14F-FE07-30FC-F351-5B9C76D25D93}"/>
              </a:ext>
            </a:extLst>
          </p:cNvPr>
          <p:cNvSpPr>
            <a:spLocks noGrp="1"/>
          </p:cNvSpPr>
          <p:nvPr>
            <p:ph type="body" sz="quarter" idx="19"/>
          </p:nvPr>
        </p:nvSpPr>
        <p:spPr>
          <a:xfrm>
            <a:off x="394391" y="1910840"/>
            <a:ext cx="8336652" cy="511440"/>
          </a:xfrm>
        </p:spPr>
        <p:txBody>
          <a:bodyPr/>
          <a:lstStyle/>
          <a:p>
            <a:r>
              <a:rPr lang="en-GB" dirty="0"/>
              <a:t>Greece – Pindos Poultry Cooperative</a:t>
            </a:r>
          </a:p>
        </p:txBody>
      </p:sp>
      <p:sp>
        <p:nvSpPr>
          <p:cNvPr id="3" name="Text Placeholder 2">
            <a:extLst>
              <a:ext uri="{FF2B5EF4-FFF2-40B4-BE49-F238E27FC236}">
                <a16:creationId xmlns:a16="http://schemas.microsoft.com/office/drawing/2014/main" id="{EBDDE4D7-9E33-8E75-779B-8F4E5334ABD9}"/>
              </a:ext>
            </a:extLst>
          </p:cNvPr>
          <p:cNvSpPr>
            <a:spLocks noGrp="1"/>
          </p:cNvSpPr>
          <p:nvPr>
            <p:ph type="body" sz="quarter" idx="20"/>
          </p:nvPr>
        </p:nvSpPr>
        <p:spPr/>
        <p:txBody>
          <a:bodyPr/>
          <a:lstStyle/>
          <a:p>
            <a:r>
              <a:rPr lang="en-GB" dirty="0"/>
              <a:t>Successful Business Models</a:t>
            </a:r>
          </a:p>
        </p:txBody>
      </p:sp>
      <p:sp>
        <p:nvSpPr>
          <p:cNvPr id="4" name="Title 3">
            <a:extLst>
              <a:ext uri="{FF2B5EF4-FFF2-40B4-BE49-F238E27FC236}">
                <a16:creationId xmlns:a16="http://schemas.microsoft.com/office/drawing/2014/main" id="{4C1C714D-4A02-555A-327A-6F0A40F68A5A}"/>
              </a:ext>
            </a:extLst>
          </p:cNvPr>
          <p:cNvSpPr>
            <a:spLocks noGrp="1"/>
          </p:cNvSpPr>
          <p:nvPr>
            <p:ph type="ctrTitle"/>
          </p:nvPr>
        </p:nvSpPr>
        <p:spPr>
          <a:xfrm>
            <a:off x="394392" y="1125015"/>
            <a:ext cx="10986781" cy="815859"/>
          </a:xfrm>
        </p:spPr>
        <p:txBody>
          <a:bodyPr>
            <a:normAutofit fontScale="90000"/>
          </a:bodyPr>
          <a:lstStyle/>
          <a:p>
            <a:r>
              <a:rPr lang="en-US" dirty="0"/>
              <a:t>Poultry, Dairy and Vegetable Circular Systems</a:t>
            </a:r>
            <a:endParaRPr lang="en-GB" dirty="0"/>
          </a:p>
        </p:txBody>
      </p:sp>
      <p:sp>
        <p:nvSpPr>
          <p:cNvPr id="5" name="Text Placeholder 4">
            <a:extLst>
              <a:ext uri="{FF2B5EF4-FFF2-40B4-BE49-F238E27FC236}">
                <a16:creationId xmlns:a16="http://schemas.microsoft.com/office/drawing/2014/main" id="{03E88D92-8066-EEF9-2572-C43B9EC80F88}"/>
              </a:ext>
            </a:extLst>
          </p:cNvPr>
          <p:cNvSpPr>
            <a:spLocks noGrp="1"/>
          </p:cNvSpPr>
          <p:nvPr>
            <p:ph type="body" sz="quarter" idx="21"/>
          </p:nvPr>
        </p:nvSpPr>
        <p:spPr>
          <a:xfrm>
            <a:off x="394391" y="2392360"/>
            <a:ext cx="11288621" cy="762871"/>
          </a:xfrm>
          <a:prstGeom prst="rect">
            <a:avLst/>
          </a:prstGeom>
        </p:spPr>
        <p:txBody>
          <a:bodyPr/>
          <a:lstStyle/>
          <a:p>
            <a:pPr marL="342900" indent="-342900">
              <a:buFont typeface="Arial" panose="020B0604020202020204" pitchFamily="34" charset="0"/>
              <a:buChar char="•"/>
            </a:pPr>
            <a:r>
              <a:rPr lang="en-US" dirty="0"/>
              <a:t>Integrated poultry chain using by‑products for bioenergy production, compost and feed.</a:t>
            </a:r>
            <a:endParaRPr lang="cs-CZ" dirty="0"/>
          </a:p>
          <a:p>
            <a:pPr marL="342900" indent="-342900">
              <a:buFont typeface="Arial" panose="020B0604020202020204" pitchFamily="34" charset="0"/>
              <a:buChar char="•"/>
            </a:pPr>
            <a:r>
              <a:rPr lang="en-US" dirty="0"/>
              <a:t>Produces AGROSYN organic </a:t>
            </a:r>
            <a:r>
              <a:rPr lang="en-US" dirty="0" err="1"/>
              <a:t>fertiliser</a:t>
            </a:r>
            <a:r>
              <a:rPr lang="en-US" dirty="0"/>
              <a:t> from chicken manure.</a:t>
            </a:r>
            <a:endParaRPr lang="en-GB" dirty="0"/>
          </a:p>
        </p:txBody>
      </p:sp>
      <p:sp>
        <p:nvSpPr>
          <p:cNvPr id="6" name="Text Placeholder 1">
            <a:extLst>
              <a:ext uri="{FF2B5EF4-FFF2-40B4-BE49-F238E27FC236}">
                <a16:creationId xmlns:a16="http://schemas.microsoft.com/office/drawing/2014/main" id="{F748C140-DEF1-2E0A-33EB-A122342BA358}"/>
              </a:ext>
            </a:extLst>
          </p:cNvPr>
          <p:cNvSpPr txBox="1">
            <a:spLocks/>
          </p:cNvSpPr>
          <p:nvPr/>
        </p:nvSpPr>
        <p:spPr>
          <a:xfrm>
            <a:off x="451689" y="3188329"/>
            <a:ext cx="8336652" cy="51144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5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GB" dirty="0"/>
              <a:t>Finland – Valio Dairy Cooperative</a:t>
            </a:r>
          </a:p>
        </p:txBody>
      </p:sp>
      <p:sp>
        <p:nvSpPr>
          <p:cNvPr id="7" name="Text Placeholder 4">
            <a:extLst>
              <a:ext uri="{FF2B5EF4-FFF2-40B4-BE49-F238E27FC236}">
                <a16:creationId xmlns:a16="http://schemas.microsoft.com/office/drawing/2014/main" id="{7CDC2D6B-3496-8D62-1CC6-04C615748813}"/>
              </a:ext>
            </a:extLst>
          </p:cNvPr>
          <p:cNvSpPr txBox="1">
            <a:spLocks/>
          </p:cNvSpPr>
          <p:nvPr/>
        </p:nvSpPr>
        <p:spPr>
          <a:xfrm>
            <a:off x="451689" y="4481174"/>
            <a:ext cx="11288621" cy="964811"/>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dirty="0"/>
          </a:p>
        </p:txBody>
      </p:sp>
      <p:sp>
        <p:nvSpPr>
          <p:cNvPr id="9" name="Text Placeholder 4">
            <a:extLst>
              <a:ext uri="{FF2B5EF4-FFF2-40B4-BE49-F238E27FC236}">
                <a16:creationId xmlns:a16="http://schemas.microsoft.com/office/drawing/2014/main" id="{CF181748-5E02-3525-ADD0-147BD7EBCFD5}"/>
              </a:ext>
            </a:extLst>
          </p:cNvPr>
          <p:cNvSpPr txBox="1">
            <a:spLocks/>
          </p:cNvSpPr>
          <p:nvPr/>
        </p:nvSpPr>
        <p:spPr>
          <a:xfrm>
            <a:off x="394391" y="3606717"/>
            <a:ext cx="11288621" cy="117382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Major producer with 3,200 farms.</a:t>
            </a:r>
            <a:endParaRPr lang="cs-CZ" dirty="0"/>
          </a:p>
          <a:p>
            <a:pPr marL="342900" indent="-342900">
              <a:buFont typeface="Arial" panose="020B0604020202020204" pitchFamily="34" charset="0"/>
              <a:buChar char="•"/>
            </a:pPr>
            <a:r>
              <a:rPr lang="en-US" dirty="0"/>
              <a:t>Joint venture aims to produce 1 TWh of biomethane by 2030 from livestock manure.</a:t>
            </a:r>
            <a:endParaRPr lang="cs-CZ" dirty="0"/>
          </a:p>
          <a:p>
            <a:pPr marL="342900" indent="-342900">
              <a:buFont typeface="Arial" panose="020B0604020202020204" pitchFamily="34" charset="0"/>
              <a:buChar char="•"/>
            </a:pPr>
            <a:r>
              <a:rPr lang="en-US" dirty="0"/>
              <a:t>Biomethane used as low‑carbon fuel for logistics, reducing transport emissions.</a:t>
            </a:r>
            <a:endParaRPr lang="en-GB" dirty="0"/>
          </a:p>
        </p:txBody>
      </p:sp>
      <p:sp>
        <p:nvSpPr>
          <p:cNvPr id="11" name="Text Placeholder 1">
            <a:extLst>
              <a:ext uri="{FF2B5EF4-FFF2-40B4-BE49-F238E27FC236}">
                <a16:creationId xmlns:a16="http://schemas.microsoft.com/office/drawing/2014/main" id="{AE05BFC1-27CF-FD87-BBCB-D5526ED94977}"/>
              </a:ext>
            </a:extLst>
          </p:cNvPr>
          <p:cNvSpPr txBox="1">
            <a:spLocks/>
          </p:cNvSpPr>
          <p:nvPr/>
        </p:nvSpPr>
        <p:spPr>
          <a:xfrm>
            <a:off x="451689" y="4763905"/>
            <a:ext cx="8336652" cy="51144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5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US" dirty="0"/>
              <a:t>Bulgaria – ZP Victor Asenov Greenhouse Production</a:t>
            </a:r>
            <a:endParaRPr lang="en-GB" dirty="0"/>
          </a:p>
        </p:txBody>
      </p:sp>
      <p:sp>
        <p:nvSpPr>
          <p:cNvPr id="12" name="Text Placeholder 4">
            <a:extLst>
              <a:ext uri="{FF2B5EF4-FFF2-40B4-BE49-F238E27FC236}">
                <a16:creationId xmlns:a16="http://schemas.microsoft.com/office/drawing/2014/main" id="{EDF0EBBF-BA60-0DCC-26D3-A9A52D3FC237}"/>
              </a:ext>
            </a:extLst>
          </p:cNvPr>
          <p:cNvSpPr txBox="1">
            <a:spLocks/>
          </p:cNvSpPr>
          <p:nvPr/>
        </p:nvSpPr>
        <p:spPr>
          <a:xfrm>
            <a:off x="451689" y="5247289"/>
            <a:ext cx="11288621" cy="117382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Uses pellets from sunflower residues for heating, recycles rainwater and drainage, and converts biological waste into compost and </a:t>
            </a:r>
            <a:r>
              <a:rPr lang="en-US" dirty="0" err="1"/>
              <a:t>biofertilisers</a:t>
            </a:r>
            <a:r>
              <a:rPr lang="en-US" dirty="0"/>
              <a:t>.</a:t>
            </a:r>
            <a:endParaRPr lang="cs-CZ" dirty="0"/>
          </a:p>
          <a:p>
            <a:pPr marL="342900" indent="-342900">
              <a:buFont typeface="Arial" panose="020B0604020202020204" pitchFamily="34" charset="0"/>
              <a:buChar char="•"/>
            </a:pPr>
            <a:r>
              <a:rPr lang="en-US" dirty="0"/>
              <a:t>Plans to integrate blockchain for plant monitoring and expand greenhouse capacity.</a:t>
            </a:r>
            <a:endParaRPr lang="en-GB" dirty="0"/>
          </a:p>
        </p:txBody>
      </p:sp>
    </p:spTree>
    <p:extLst>
      <p:ext uri="{BB962C8B-B14F-4D97-AF65-F5344CB8AC3E}">
        <p14:creationId xmlns:p14="http://schemas.microsoft.com/office/powerpoint/2010/main" val="2589061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1710B-853F-2422-DCB7-ACA9A7D285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D9AA08-16D5-2BA3-F2DF-FE05C08252AC}"/>
              </a:ext>
            </a:extLst>
          </p:cNvPr>
          <p:cNvSpPr>
            <a:spLocks noGrp="1"/>
          </p:cNvSpPr>
          <p:nvPr>
            <p:ph type="body" sz="quarter" idx="19"/>
          </p:nvPr>
        </p:nvSpPr>
        <p:spPr>
          <a:xfrm>
            <a:off x="394391" y="1910840"/>
            <a:ext cx="8336652" cy="511440"/>
          </a:xfrm>
        </p:spPr>
        <p:txBody>
          <a:bodyPr/>
          <a:lstStyle/>
          <a:p>
            <a:r>
              <a:rPr lang="en-GB" dirty="0"/>
              <a:t>Poland – </a:t>
            </a:r>
            <a:r>
              <a:rPr lang="en-GB" dirty="0" err="1"/>
              <a:t>Biogal</a:t>
            </a:r>
            <a:endParaRPr lang="en-GB" dirty="0"/>
          </a:p>
        </p:txBody>
      </p:sp>
      <p:sp>
        <p:nvSpPr>
          <p:cNvPr id="3" name="Text Placeholder 2">
            <a:extLst>
              <a:ext uri="{FF2B5EF4-FFF2-40B4-BE49-F238E27FC236}">
                <a16:creationId xmlns:a16="http://schemas.microsoft.com/office/drawing/2014/main" id="{5F9723CD-0B1A-7A8F-BD80-3776DA98D382}"/>
              </a:ext>
            </a:extLst>
          </p:cNvPr>
          <p:cNvSpPr>
            <a:spLocks noGrp="1"/>
          </p:cNvSpPr>
          <p:nvPr>
            <p:ph type="body" sz="quarter" idx="20"/>
          </p:nvPr>
        </p:nvSpPr>
        <p:spPr/>
        <p:txBody>
          <a:bodyPr/>
          <a:lstStyle/>
          <a:p>
            <a:r>
              <a:rPr lang="en-GB" dirty="0"/>
              <a:t>Successful Business Models</a:t>
            </a:r>
          </a:p>
        </p:txBody>
      </p:sp>
      <p:sp>
        <p:nvSpPr>
          <p:cNvPr id="4" name="Title 3">
            <a:extLst>
              <a:ext uri="{FF2B5EF4-FFF2-40B4-BE49-F238E27FC236}">
                <a16:creationId xmlns:a16="http://schemas.microsoft.com/office/drawing/2014/main" id="{63B79979-5174-304B-896F-7978975E8E46}"/>
              </a:ext>
            </a:extLst>
          </p:cNvPr>
          <p:cNvSpPr>
            <a:spLocks noGrp="1"/>
          </p:cNvSpPr>
          <p:nvPr>
            <p:ph type="ctrTitle"/>
          </p:nvPr>
        </p:nvSpPr>
        <p:spPr>
          <a:xfrm>
            <a:off x="394392" y="1125015"/>
            <a:ext cx="10986781" cy="815859"/>
          </a:xfrm>
        </p:spPr>
        <p:txBody>
          <a:bodyPr>
            <a:normAutofit fontScale="90000"/>
          </a:bodyPr>
          <a:lstStyle/>
          <a:p>
            <a:r>
              <a:rPr lang="en-US" dirty="0"/>
              <a:t>Manure‑Based Biogas and Organic </a:t>
            </a:r>
            <a:r>
              <a:rPr lang="en-US" dirty="0" err="1"/>
              <a:t>Fertilisers</a:t>
            </a:r>
            <a:endParaRPr lang="en-GB" dirty="0"/>
          </a:p>
        </p:txBody>
      </p:sp>
      <p:sp>
        <p:nvSpPr>
          <p:cNvPr id="5" name="Text Placeholder 4">
            <a:extLst>
              <a:ext uri="{FF2B5EF4-FFF2-40B4-BE49-F238E27FC236}">
                <a16:creationId xmlns:a16="http://schemas.microsoft.com/office/drawing/2014/main" id="{C3AEF0E5-E4E4-D4E0-5E0B-D94D877A8972}"/>
              </a:ext>
            </a:extLst>
          </p:cNvPr>
          <p:cNvSpPr>
            <a:spLocks noGrp="1"/>
          </p:cNvSpPr>
          <p:nvPr>
            <p:ph type="body" sz="quarter" idx="21"/>
          </p:nvPr>
        </p:nvSpPr>
        <p:spPr>
          <a:xfrm>
            <a:off x="394391" y="2392360"/>
            <a:ext cx="11288621" cy="762871"/>
          </a:xfrm>
          <a:prstGeom prst="rect">
            <a:avLst/>
          </a:prstGeom>
        </p:spPr>
        <p:txBody>
          <a:bodyPr/>
          <a:lstStyle/>
          <a:p>
            <a:pPr marL="342900" indent="-342900">
              <a:buFont typeface="Arial" panose="020B0604020202020204" pitchFamily="34" charset="0"/>
              <a:buChar char="•"/>
            </a:pPr>
            <a:r>
              <a:rPr lang="en-US" dirty="0"/>
              <a:t>Processes 100,000 </a:t>
            </a:r>
            <a:r>
              <a:rPr lang="en-US" dirty="0" err="1"/>
              <a:t>tonnes</a:t>
            </a:r>
            <a:r>
              <a:rPr lang="en-US" dirty="0"/>
              <a:t> of biomass annually, mainly pig manure and food waste.</a:t>
            </a:r>
            <a:endParaRPr lang="cs-CZ" dirty="0"/>
          </a:p>
          <a:p>
            <a:pPr marL="342900" indent="-342900">
              <a:buFont typeface="Arial" panose="020B0604020202020204" pitchFamily="34" charset="0"/>
              <a:buChar char="•"/>
            </a:pPr>
            <a:r>
              <a:rPr lang="en-US" dirty="0"/>
              <a:t>Produces electricity (sold to the grid), heat (used locally), and </a:t>
            </a:r>
            <a:r>
              <a:rPr lang="en-US" dirty="0" err="1"/>
              <a:t>Naturgal</a:t>
            </a:r>
            <a:r>
              <a:rPr lang="en-US" dirty="0"/>
              <a:t> organic </a:t>
            </a:r>
            <a:r>
              <a:rPr lang="en-US" dirty="0" err="1"/>
              <a:t>fertiliser</a:t>
            </a:r>
            <a:r>
              <a:rPr lang="en-US" dirty="0"/>
              <a:t>.</a:t>
            </a:r>
            <a:endParaRPr lang="cs-CZ" dirty="0"/>
          </a:p>
          <a:p>
            <a:pPr marL="342900" indent="-342900">
              <a:buFont typeface="Arial" panose="020B0604020202020204" pitchFamily="34" charset="0"/>
              <a:buChar char="•"/>
            </a:pPr>
            <a:r>
              <a:rPr lang="en-US" dirty="0"/>
              <a:t>Contributes to lower emissions and local energy independence.</a:t>
            </a:r>
            <a:endParaRPr lang="en-GB" dirty="0"/>
          </a:p>
        </p:txBody>
      </p:sp>
      <p:sp>
        <p:nvSpPr>
          <p:cNvPr id="7" name="Text Placeholder 4">
            <a:extLst>
              <a:ext uri="{FF2B5EF4-FFF2-40B4-BE49-F238E27FC236}">
                <a16:creationId xmlns:a16="http://schemas.microsoft.com/office/drawing/2014/main" id="{4D026CF0-9A5E-AFE6-FF64-2B1595244C6C}"/>
              </a:ext>
            </a:extLst>
          </p:cNvPr>
          <p:cNvSpPr txBox="1">
            <a:spLocks/>
          </p:cNvSpPr>
          <p:nvPr/>
        </p:nvSpPr>
        <p:spPr>
          <a:xfrm>
            <a:off x="451689" y="4481174"/>
            <a:ext cx="11288621" cy="964811"/>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dirty="0"/>
          </a:p>
        </p:txBody>
      </p:sp>
      <p:sp>
        <p:nvSpPr>
          <p:cNvPr id="11" name="Text Placeholder 1">
            <a:extLst>
              <a:ext uri="{FF2B5EF4-FFF2-40B4-BE49-F238E27FC236}">
                <a16:creationId xmlns:a16="http://schemas.microsoft.com/office/drawing/2014/main" id="{8F868103-CB04-FF63-E153-4537A1219589}"/>
              </a:ext>
            </a:extLst>
          </p:cNvPr>
          <p:cNvSpPr txBox="1">
            <a:spLocks/>
          </p:cNvSpPr>
          <p:nvPr/>
        </p:nvSpPr>
        <p:spPr>
          <a:xfrm>
            <a:off x="394391" y="3702770"/>
            <a:ext cx="8336652" cy="51144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5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US" dirty="0"/>
              <a:t>Ireland – Carbery Group</a:t>
            </a:r>
            <a:endParaRPr lang="en-GB" dirty="0"/>
          </a:p>
        </p:txBody>
      </p:sp>
      <p:sp>
        <p:nvSpPr>
          <p:cNvPr id="12" name="Text Placeholder 4">
            <a:extLst>
              <a:ext uri="{FF2B5EF4-FFF2-40B4-BE49-F238E27FC236}">
                <a16:creationId xmlns:a16="http://schemas.microsoft.com/office/drawing/2014/main" id="{998C5468-2142-2449-20C1-4CA2E78922B1}"/>
              </a:ext>
            </a:extLst>
          </p:cNvPr>
          <p:cNvSpPr txBox="1">
            <a:spLocks/>
          </p:cNvSpPr>
          <p:nvPr/>
        </p:nvSpPr>
        <p:spPr>
          <a:xfrm>
            <a:off x="451689" y="4174838"/>
            <a:ext cx="11488777" cy="117382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Cascading use of dairy raw materials; converts lactose residues into 12 million litres of bioethanol annually.</a:t>
            </a:r>
            <a:endParaRPr lang="cs-CZ" dirty="0"/>
          </a:p>
          <a:p>
            <a:pPr marL="342900" indent="-342900">
              <a:buFont typeface="Arial" panose="020B0604020202020204" pitchFamily="34" charset="0"/>
              <a:buChar char="•"/>
            </a:pPr>
            <a:r>
              <a:rPr lang="en-GB" dirty="0"/>
              <a:t>Remaining ethanol is used to produce biogas for internal energy needs.</a:t>
            </a:r>
            <a:endParaRPr lang="cs-CZ" dirty="0"/>
          </a:p>
          <a:p>
            <a:pPr marL="342900" indent="-342900">
              <a:buFont typeface="Arial" panose="020B0604020202020204" pitchFamily="34" charset="0"/>
              <a:buChar char="•"/>
            </a:pPr>
            <a:r>
              <a:rPr lang="en-GB" dirty="0"/>
              <a:t>Produces high‑value cheese, whey ingredients and organic fertiliser as co‑product.</a:t>
            </a:r>
          </a:p>
        </p:txBody>
      </p:sp>
    </p:spTree>
    <p:extLst>
      <p:ext uri="{BB962C8B-B14F-4D97-AF65-F5344CB8AC3E}">
        <p14:creationId xmlns:p14="http://schemas.microsoft.com/office/powerpoint/2010/main" val="181946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D2F21-EA52-A5FC-B89A-EC1B24DB19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F29BDC-48C1-FCF9-EEC2-F21D51829894}"/>
              </a:ext>
            </a:extLst>
          </p:cNvPr>
          <p:cNvSpPr>
            <a:spLocks noGrp="1"/>
          </p:cNvSpPr>
          <p:nvPr>
            <p:ph type="body" sz="quarter" idx="19"/>
          </p:nvPr>
        </p:nvSpPr>
        <p:spPr>
          <a:xfrm>
            <a:off x="394391" y="1910840"/>
            <a:ext cx="8336652" cy="511440"/>
          </a:xfrm>
        </p:spPr>
        <p:txBody>
          <a:bodyPr/>
          <a:lstStyle/>
          <a:p>
            <a:r>
              <a:rPr lang="en-GB" dirty="0"/>
              <a:t>Austria – </a:t>
            </a:r>
            <a:r>
              <a:rPr lang="en-GB" dirty="0" err="1"/>
              <a:t>Pelletierungsgenossenschaft</a:t>
            </a:r>
            <a:r>
              <a:rPr lang="en-GB" dirty="0"/>
              <a:t> </a:t>
            </a:r>
            <a:r>
              <a:rPr lang="en-GB" dirty="0" err="1"/>
              <a:t>eGen</a:t>
            </a:r>
            <a:endParaRPr lang="en-GB" dirty="0"/>
          </a:p>
        </p:txBody>
      </p:sp>
      <p:sp>
        <p:nvSpPr>
          <p:cNvPr id="3" name="Text Placeholder 2">
            <a:extLst>
              <a:ext uri="{FF2B5EF4-FFF2-40B4-BE49-F238E27FC236}">
                <a16:creationId xmlns:a16="http://schemas.microsoft.com/office/drawing/2014/main" id="{20E98CE1-819E-98EF-C889-2FE712DAF0DF}"/>
              </a:ext>
            </a:extLst>
          </p:cNvPr>
          <p:cNvSpPr>
            <a:spLocks noGrp="1"/>
          </p:cNvSpPr>
          <p:nvPr>
            <p:ph type="body" sz="quarter" idx="20"/>
          </p:nvPr>
        </p:nvSpPr>
        <p:spPr/>
        <p:txBody>
          <a:bodyPr/>
          <a:lstStyle/>
          <a:p>
            <a:r>
              <a:rPr lang="en-GB" dirty="0"/>
              <a:t>Successful Business Models</a:t>
            </a:r>
          </a:p>
        </p:txBody>
      </p:sp>
      <p:sp>
        <p:nvSpPr>
          <p:cNvPr id="4" name="Title 3">
            <a:extLst>
              <a:ext uri="{FF2B5EF4-FFF2-40B4-BE49-F238E27FC236}">
                <a16:creationId xmlns:a16="http://schemas.microsoft.com/office/drawing/2014/main" id="{9CC76E9B-5E5A-2689-6F51-377FBFD6CA4F}"/>
              </a:ext>
            </a:extLst>
          </p:cNvPr>
          <p:cNvSpPr>
            <a:spLocks noGrp="1"/>
          </p:cNvSpPr>
          <p:nvPr>
            <p:ph type="ctrTitle"/>
          </p:nvPr>
        </p:nvSpPr>
        <p:spPr>
          <a:xfrm>
            <a:off x="394392" y="1125015"/>
            <a:ext cx="10986781" cy="815859"/>
          </a:xfrm>
        </p:spPr>
        <p:txBody>
          <a:bodyPr>
            <a:normAutofit/>
          </a:bodyPr>
          <a:lstStyle/>
          <a:p>
            <a:r>
              <a:rPr lang="en-US" dirty="0"/>
              <a:t>Cooperative‑Led Residue </a:t>
            </a:r>
            <a:r>
              <a:rPr lang="en-US" dirty="0" err="1"/>
              <a:t>Pelletisation</a:t>
            </a:r>
            <a:endParaRPr lang="en-GB" dirty="0"/>
          </a:p>
        </p:txBody>
      </p:sp>
      <p:sp>
        <p:nvSpPr>
          <p:cNvPr id="5" name="Text Placeholder 4">
            <a:extLst>
              <a:ext uri="{FF2B5EF4-FFF2-40B4-BE49-F238E27FC236}">
                <a16:creationId xmlns:a16="http://schemas.microsoft.com/office/drawing/2014/main" id="{A3BCC77C-AF09-D3E4-3C3C-A0DCE021284C}"/>
              </a:ext>
            </a:extLst>
          </p:cNvPr>
          <p:cNvSpPr>
            <a:spLocks noGrp="1"/>
          </p:cNvSpPr>
          <p:nvPr>
            <p:ph type="body" sz="quarter" idx="21"/>
          </p:nvPr>
        </p:nvSpPr>
        <p:spPr>
          <a:xfrm>
            <a:off x="394391" y="2392360"/>
            <a:ext cx="11288621" cy="762871"/>
          </a:xfrm>
          <a:prstGeom prst="rect">
            <a:avLst/>
          </a:prstGeom>
        </p:spPr>
        <p:txBody>
          <a:bodyPr/>
          <a:lstStyle/>
          <a:p>
            <a:pPr marL="342900" indent="-342900">
              <a:buFont typeface="Arial" panose="020B0604020202020204" pitchFamily="34" charset="0"/>
              <a:buChar char="•"/>
            </a:pPr>
            <a:r>
              <a:rPr lang="en-US" dirty="0"/>
              <a:t>Cooperative transforming straw, grass, wine pomace and other residues into high‑quality bedding pellets and </a:t>
            </a:r>
            <a:r>
              <a:rPr lang="en-US" dirty="0" err="1"/>
              <a:t>fibre</a:t>
            </a:r>
            <a:r>
              <a:rPr lang="en-US" dirty="0"/>
              <a:t>‑rich feed pellets.</a:t>
            </a:r>
            <a:endParaRPr lang="cs-CZ" dirty="0"/>
          </a:p>
          <a:p>
            <a:pPr marL="342900" indent="-342900">
              <a:buFont typeface="Arial" panose="020B0604020202020204" pitchFamily="34" charset="0"/>
              <a:buChar char="•"/>
            </a:pPr>
            <a:r>
              <a:rPr lang="en-US" dirty="0"/>
              <a:t>Processes ~2,000 </a:t>
            </a:r>
            <a:r>
              <a:rPr lang="en-US" dirty="0" err="1"/>
              <a:t>tonnes</a:t>
            </a:r>
            <a:r>
              <a:rPr lang="en-US" dirty="0"/>
              <a:t> of biomass annually.</a:t>
            </a:r>
            <a:endParaRPr lang="cs-CZ" dirty="0"/>
          </a:p>
          <a:p>
            <a:pPr marL="342900" indent="-342900">
              <a:buFont typeface="Arial" panose="020B0604020202020204" pitchFamily="34" charset="0"/>
              <a:buChar char="•"/>
            </a:pPr>
            <a:r>
              <a:rPr lang="en-US" dirty="0"/>
              <a:t>Enables farmers to </a:t>
            </a:r>
            <a:r>
              <a:rPr lang="en-US" dirty="0" err="1"/>
              <a:t>valorise</a:t>
            </a:r>
            <a:r>
              <a:rPr lang="en-US" dirty="0"/>
              <a:t> residues and preserve grassland habitats through targeted </a:t>
            </a:r>
            <a:r>
              <a:rPr lang="en-US" dirty="0" err="1"/>
              <a:t>pelletisation</a:t>
            </a:r>
            <a:r>
              <a:rPr lang="en-US" dirty="0"/>
              <a:t>.</a:t>
            </a:r>
            <a:endParaRPr lang="en-GB" dirty="0"/>
          </a:p>
        </p:txBody>
      </p:sp>
      <p:sp>
        <p:nvSpPr>
          <p:cNvPr id="7" name="Text Placeholder 4">
            <a:extLst>
              <a:ext uri="{FF2B5EF4-FFF2-40B4-BE49-F238E27FC236}">
                <a16:creationId xmlns:a16="http://schemas.microsoft.com/office/drawing/2014/main" id="{06426D05-F6A0-9C63-85EE-5B34A8CE0DF3}"/>
              </a:ext>
            </a:extLst>
          </p:cNvPr>
          <p:cNvSpPr txBox="1">
            <a:spLocks/>
          </p:cNvSpPr>
          <p:nvPr/>
        </p:nvSpPr>
        <p:spPr>
          <a:xfrm>
            <a:off x="451689" y="4481174"/>
            <a:ext cx="11288621" cy="964811"/>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04850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4AF59-A9FA-4311-62FB-B215BFCFFFB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EB347FF-081A-7913-4673-CABD11139C49}"/>
              </a:ext>
            </a:extLst>
          </p:cNvPr>
          <p:cNvSpPr>
            <a:spLocks noGrp="1"/>
          </p:cNvSpPr>
          <p:nvPr>
            <p:ph type="body" sz="quarter" idx="20"/>
          </p:nvPr>
        </p:nvSpPr>
        <p:spPr/>
        <p:txBody>
          <a:bodyPr/>
          <a:lstStyle/>
          <a:p>
            <a:r>
              <a:rPr lang="en-GB" dirty="0"/>
              <a:t>Successful Business Models</a:t>
            </a:r>
          </a:p>
        </p:txBody>
      </p:sp>
      <p:sp>
        <p:nvSpPr>
          <p:cNvPr id="4" name="Title 3">
            <a:extLst>
              <a:ext uri="{FF2B5EF4-FFF2-40B4-BE49-F238E27FC236}">
                <a16:creationId xmlns:a16="http://schemas.microsoft.com/office/drawing/2014/main" id="{E4631E33-27D8-96D8-A05A-86B2E39667E5}"/>
              </a:ext>
            </a:extLst>
          </p:cNvPr>
          <p:cNvSpPr>
            <a:spLocks noGrp="1"/>
          </p:cNvSpPr>
          <p:nvPr>
            <p:ph type="ctrTitle"/>
          </p:nvPr>
        </p:nvSpPr>
        <p:spPr/>
        <p:txBody>
          <a:bodyPr>
            <a:normAutofit/>
          </a:bodyPr>
          <a:lstStyle/>
          <a:p>
            <a:r>
              <a:rPr lang="en-GB" dirty="0"/>
              <a:t>Common Success Factors</a:t>
            </a:r>
          </a:p>
        </p:txBody>
      </p:sp>
      <p:sp>
        <p:nvSpPr>
          <p:cNvPr id="5" name="Text Placeholder 4">
            <a:extLst>
              <a:ext uri="{FF2B5EF4-FFF2-40B4-BE49-F238E27FC236}">
                <a16:creationId xmlns:a16="http://schemas.microsoft.com/office/drawing/2014/main" id="{C25D4ACC-821C-94DD-CA86-FEE784235940}"/>
              </a:ext>
            </a:extLst>
          </p:cNvPr>
          <p:cNvSpPr>
            <a:spLocks noGrp="1"/>
          </p:cNvSpPr>
          <p:nvPr>
            <p:ph type="body" sz="quarter" idx="21"/>
          </p:nvPr>
        </p:nvSpPr>
        <p:spPr>
          <a:xfrm>
            <a:off x="394393" y="1940874"/>
            <a:ext cx="8336652" cy="2832302"/>
          </a:xfrm>
          <a:prstGeom prst="rect">
            <a:avLst/>
          </a:prstGeom>
        </p:spPr>
        <p:txBody>
          <a:bodyPr/>
          <a:lstStyle/>
          <a:p>
            <a:pPr marL="342900" indent="-342900">
              <a:buFont typeface="Arial" panose="020B0604020202020204" pitchFamily="34" charset="0"/>
              <a:buChar char="•"/>
            </a:pPr>
            <a:r>
              <a:rPr lang="en-US" dirty="0"/>
              <a:t>Full use of residues and by‑products</a:t>
            </a:r>
            <a:endParaRPr lang="cs-CZ" dirty="0"/>
          </a:p>
          <a:p>
            <a:pPr marL="342900" indent="-342900">
              <a:buFont typeface="Arial" panose="020B0604020202020204" pitchFamily="34" charset="0"/>
              <a:buChar char="•"/>
            </a:pPr>
            <a:r>
              <a:rPr lang="en-US" dirty="0"/>
              <a:t>Strong cooperatives/collective structures</a:t>
            </a:r>
            <a:endParaRPr lang="cs-CZ" dirty="0"/>
          </a:p>
          <a:p>
            <a:pPr marL="342900" indent="-342900">
              <a:buFont typeface="Arial" panose="020B0604020202020204" pitchFamily="34" charset="0"/>
              <a:buChar char="•"/>
            </a:pPr>
            <a:r>
              <a:rPr lang="en-US" dirty="0"/>
              <a:t>Regional embeddedness and industrial symbiosis</a:t>
            </a:r>
            <a:endParaRPr lang="cs-CZ" dirty="0"/>
          </a:p>
          <a:p>
            <a:pPr marL="342900" indent="-342900">
              <a:buFont typeface="Arial" panose="020B0604020202020204" pitchFamily="34" charset="0"/>
              <a:buChar char="•"/>
            </a:pPr>
            <a:r>
              <a:rPr lang="en-US" dirty="0"/>
              <a:t>Knowledge transfer through AKIS</a:t>
            </a:r>
            <a:endParaRPr lang="cs-CZ" dirty="0"/>
          </a:p>
          <a:p>
            <a:pPr marL="342900" indent="-342900">
              <a:buFont typeface="Arial" panose="020B0604020202020204" pitchFamily="34" charset="0"/>
              <a:buChar char="•"/>
            </a:pPr>
            <a:r>
              <a:rPr lang="en-US" dirty="0"/>
              <a:t>Stable policy and market environment</a:t>
            </a:r>
            <a:endParaRPr lang="en-GB" dirty="0"/>
          </a:p>
        </p:txBody>
      </p:sp>
    </p:spTree>
    <p:extLst>
      <p:ext uri="{BB962C8B-B14F-4D97-AF65-F5344CB8AC3E}">
        <p14:creationId xmlns:p14="http://schemas.microsoft.com/office/powerpoint/2010/main" val="4217416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F3185-9280-96B6-7E4B-0B9EC812A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BE5B2-3EB4-8DEA-F3A5-126E4FBAF674}"/>
              </a:ext>
            </a:extLst>
          </p:cNvPr>
          <p:cNvSpPr>
            <a:spLocks noGrp="1"/>
          </p:cNvSpPr>
          <p:nvPr>
            <p:ph type="ctrTitle"/>
          </p:nvPr>
        </p:nvSpPr>
        <p:spPr>
          <a:xfrm>
            <a:off x="479425" y="1030544"/>
            <a:ext cx="7732922" cy="3114894"/>
          </a:xfrm>
        </p:spPr>
        <p:txBody>
          <a:bodyPr/>
          <a:lstStyle/>
          <a:p>
            <a:r>
              <a:rPr lang="en-US" dirty="0"/>
              <a:t>Economic Impact Model</a:t>
            </a:r>
            <a:endParaRPr lang="en-GB" u="sng" dirty="0"/>
          </a:p>
        </p:txBody>
      </p:sp>
      <p:sp>
        <p:nvSpPr>
          <p:cNvPr id="4" name="Subtitle 12">
            <a:extLst>
              <a:ext uri="{FF2B5EF4-FFF2-40B4-BE49-F238E27FC236}">
                <a16:creationId xmlns:a16="http://schemas.microsoft.com/office/drawing/2014/main" id="{119E6328-6338-07DB-62FD-26BE4A9A57D4}"/>
              </a:ext>
            </a:extLst>
          </p:cNvPr>
          <p:cNvSpPr>
            <a:spLocks noGrp="1"/>
          </p:cNvSpPr>
          <p:nvPr>
            <p:ph type="subTitle" idx="1"/>
          </p:nvPr>
        </p:nvSpPr>
        <p:spPr/>
        <p:txBody>
          <a:bodyPr/>
          <a:lstStyle/>
          <a:p>
            <a:r>
              <a:rPr lang="en-GB" dirty="0">
                <a:solidFill>
                  <a:srgbClr val="0D4F9D"/>
                </a:solidFill>
              </a:rPr>
              <a:t>0</a:t>
            </a:r>
            <a:r>
              <a:rPr lang="cs-CZ" dirty="0">
                <a:solidFill>
                  <a:srgbClr val="0D4F9D"/>
                </a:solidFill>
              </a:rPr>
              <a:t>3</a:t>
            </a:r>
            <a:endParaRPr lang="en-GB" dirty="0">
              <a:solidFill>
                <a:srgbClr val="0D4F9D"/>
              </a:solidFill>
            </a:endParaRPr>
          </a:p>
        </p:txBody>
      </p:sp>
    </p:spTree>
    <p:extLst>
      <p:ext uri="{BB962C8B-B14F-4D97-AF65-F5344CB8AC3E}">
        <p14:creationId xmlns:p14="http://schemas.microsoft.com/office/powerpoint/2010/main" val="29725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39758-D7E8-5F7D-E0D9-C5DED3B7A47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6E4F0B2-5948-6030-FD13-7E0787ED64B7}"/>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CC8CEB2F-8B44-D866-D644-008F9C25844B}"/>
              </a:ext>
            </a:extLst>
          </p:cNvPr>
          <p:cNvSpPr>
            <a:spLocks noGrp="1"/>
          </p:cNvSpPr>
          <p:nvPr>
            <p:ph type="ctrTitle"/>
          </p:nvPr>
        </p:nvSpPr>
        <p:spPr/>
        <p:txBody>
          <a:bodyPr>
            <a:normAutofit fontScale="90000"/>
          </a:bodyPr>
          <a:lstStyle/>
          <a:p>
            <a:r>
              <a:rPr lang="en-GB" dirty="0"/>
              <a:t>Farm‑level </a:t>
            </a:r>
            <a:r>
              <a:rPr lang="cs-CZ" dirty="0" smtClean="0"/>
              <a:t>I</a:t>
            </a:r>
            <a:r>
              <a:rPr lang="en-GB" dirty="0" err="1" smtClean="0"/>
              <a:t>ncremental</a:t>
            </a:r>
            <a:r>
              <a:rPr lang="en-GB" dirty="0" smtClean="0"/>
              <a:t> </a:t>
            </a:r>
            <a:r>
              <a:rPr lang="cs-CZ" dirty="0" smtClean="0"/>
              <a:t>A</a:t>
            </a:r>
            <a:r>
              <a:rPr lang="en-GB" dirty="0" err="1" smtClean="0"/>
              <a:t>ssessment</a:t>
            </a:r>
            <a:endParaRPr lang="en-GB" dirty="0"/>
          </a:p>
        </p:txBody>
      </p:sp>
      <p:sp>
        <p:nvSpPr>
          <p:cNvPr id="5" name="Text Placeholder 4">
            <a:extLst>
              <a:ext uri="{FF2B5EF4-FFF2-40B4-BE49-F238E27FC236}">
                <a16:creationId xmlns:a16="http://schemas.microsoft.com/office/drawing/2014/main" id="{603689BC-DF0D-8876-CAFB-57B792B7D2CA}"/>
              </a:ext>
            </a:extLst>
          </p:cNvPr>
          <p:cNvSpPr>
            <a:spLocks noGrp="1"/>
          </p:cNvSpPr>
          <p:nvPr>
            <p:ph type="body" sz="quarter" idx="21"/>
          </p:nvPr>
        </p:nvSpPr>
        <p:spPr>
          <a:xfrm>
            <a:off x="394392" y="2084825"/>
            <a:ext cx="10312077" cy="2832302"/>
          </a:xfrm>
          <a:prstGeom prst="rect">
            <a:avLst/>
          </a:prstGeom>
        </p:spPr>
        <p:txBody>
          <a:bodyPr/>
          <a:lstStyle/>
          <a:p>
            <a:pPr marL="342900" indent="-342900">
              <a:buFont typeface="Arial" panose="020B0604020202020204" pitchFamily="34" charset="0"/>
              <a:buChar char="•"/>
            </a:pPr>
            <a:r>
              <a:rPr lang="en-US" dirty="0"/>
              <a:t>The model evaluates the </a:t>
            </a:r>
            <a:r>
              <a:rPr lang="en-US" b="1" dirty="0"/>
              <a:t>economic effect of a bioeconomy </a:t>
            </a:r>
            <a:r>
              <a:rPr lang="en-US" dirty="0"/>
              <a:t>activity by comparing a farm’s current system with a hypothetical reference system in which the activity is not implemented.</a:t>
            </a:r>
            <a:endParaRPr lang="cs-CZ" dirty="0"/>
          </a:p>
          <a:p>
            <a:pPr marL="342900" indent="-342900">
              <a:buFont typeface="Arial" panose="020B0604020202020204" pitchFamily="34" charset="0"/>
              <a:buChar char="•"/>
            </a:pPr>
            <a:r>
              <a:rPr lang="en-US" dirty="0"/>
              <a:t>It quantifies the </a:t>
            </a:r>
            <a:r>
              <a:rPr lang="en-US" b="1" dirty="0"/>
              <a:t>incremental change</a:t>
            </a:r>
            <a:r>
              <a:rPr lang="en-US" dirty="0"/>
              <a:t>, reflecting the real decision farmers face: continue with the existing system or adopt a new bioeconomy solution.</a:t>
            </a:r>
            <a:endParaRPr lang="en-GB" dirty="0"/>
          </a:p>
        </p:txBody>
      </p:sp>
    </p:spTree>
    <p:extLst>
      <p:ext uri="{BB962C8B-B14F-4D97-AF65-F5344CB8AC3E}">
        <p14:creationId xmlns:p14="http://schemas.microsoft.com/office/powerpoint/2010/main" val="1822280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2E2E7-3BEA-1883-BC51-A768E4E464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47A1D0-2545-E2B4-30E5-C8C5D72030EA}"/>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26C9D680-F4D5-D031-CB00-5AD15C43D6AF}"/>
              </a:ext>
            </a:extLst>
          </p:cNvPr>
          <p:cNvSpPr>
            <a:spLocks noGrp="1"/>
          </p:cNvSpPr>
          <p:nvPr>
            <p:ph type="ctrTitle"/>
          </p:nvPr>
        </p:nvSpPr>
        <p:spPr>
          <a:xfrm>
            <a:off x="394391" y="1125015"/>
            <a:ext cx="10605041" cy="815859"/>
          </a:xfrm>
        </p:spPr>
        <p:txBody>
          <a:bodyPr>
            <a:normAutofit fontScale="90000"/>
          </a:bodyPr>
          <a:lstStyle/>
          <a:p>
            <a:r>
              <a:rPr lang="en-US" dirty="0"/>
              <a:t>Evaluation </a:t>
            </a:r>
            <a:r>
              <a:rPr lang="cs-CZ" dirty="0"/>
              <a:t>a</a:t>
            </a:r>
            <a:r>
              <a:rPr lang="en-US" dirty="0" smtClean="0"/>
              <a:t>cross </a:t>
            </a:r>
            <a:r>
              <a:rPr lang="en-US" dirty="0"/>
              <a:t>four </a:t>
            </a:r>
            <a:r>
              <a:rPr lang="cs-CZ" dirty="0" smtClean="0"/>
              <a:t>E</a:t>
            </a:r>
            <a:r>
              <a:rPr lang="en-US" dirty="0" err="1" smtClean="0"/>
              <a:t>conomic</a:t>
            </a:r>
            <a:r>
              <a:rPr lang="en-US" dirty="0" smtClean="0"/>
              <a:t> </a:t>
            </a:r>
            <a:r>
              <a:rPr lang="cs-CZ" dirty="0"/>
              <a:t>D</a:t>
            </a:r>
            <a:r>
              <a:rPr lang="en-US" dirty="0" err="1" smtClean="0"/>
              <a:t>imensions</a:t>
            </a:r>
            <a:endParaRPr lang="en-GB" dirty="0"/>
          </a:p>
        </p:txBody>
      </p:sp>
      <p:sp>
        <p:nvSpPr>
          <p:cNvPr id="5" name="Text Placeholder 4">
            <a:extLst>
              <a:ext uri="{FF2B5EF4-FFF2-40B4-BE49-F238E27FC236}">
                <a16:creationId xmlns:a16="http://schemas.microsoft.com/office/drawing/2014/main" id="{FB855177-134F-8C26-BF8E-EDF5CE47B573}"/>
              </a:ext>
            </a:extLst>
          </p:cNvPr>
          <p:cNvSpPr>
            <a:spLocks noGrp="1"/>
          </p:cNvSpPr>
          <p:nvPr>
            <p:ph type="body" sz="quarter" idx="21"/>
          </p:nvPr>
        </p:nvSpPr>
        <p:spPr>
          <a:xfrm>
            <a:off x="394392" y="2084825"/>
            <a:ext cx="10960148" cy="2832302"/>
          </a:xfrm>
          <a:prstGeom prst="rect">
            <a:avLst/>
          </a:prstGeom>
        </p:spPr>
        <p:txBody>
          <a:bodyPr/>
          <a:lstStyle/>
          <a:p>
            <a:r>
              <a:rPr lang="en-US" dirty="0"/>
              <a:t>The model examines how bioeconomy activities reshape the farm’s economic structure across four interconnected areas:</a:t>
            </a:r>
            <a:endParaRPr lang="cs-CZ" dirty="0"/>
          </a:p>
          <a:p>
            <a:pPr marL="342900" indent="-342900">
              <a:buFont typeface="Arial" panose="020B0604020202020204" pitchFamily="34" charset="0"/>
              <a:buChar char="•"/>
            </a:pPr>
            <a:r>
              <a:rPr lang="en-US" b="1" dirty="0"/>
              <a:t>Costs and input savings </a:t>
            </a:r>
            <a:r>
              <a:rPr lang="en-US" dirty="0"/>
              <a:t>– effects on </a:t>
            </a:r>
            <a:r>
              <a:rPr lang="en-US" dirty="0" err="1"/>
              <a:t>fertilisers</a:t>
            </a:r>
            <a:r>
              <a:rPr lang="en-US" dirty="0"/>
              <a:t>, energy, feed, waste management, and operational costs.</a:t>
            </a:r>
            <a:endParaRPr lang="cs-CZ" dirty="0"/>
          </a:p>
          <a:p>
            <a:pPr marL="342900" indent="-342900">
              <a:buFont typeface="Arial" panose="020B0604020202020204" pitchFamily="34" charset="0"/>
              <a:buChar char="•"/>
            </a:pPr>
            <a:r>
              <a:rPr lang="en-US" b="1" dirty="0"/>
              <a:t>Revenues and diversification </a:t>
            </a:r>
            <a:r>
              <a:rPr lang="en-US" dirty="0"/>
              <a:t>– new income streams from biomass, by‑products, energy, or ecosystem‑service payments.</a:t>
            </a:r>
            <a:endParaRPr lang="cs-CZ" dirty="0"/>
          </a:p>
          <a:p>
            <a:pPr marL="342900" indent="-342900">
              <a:buFont typeface="Arial" panose="020B0604020202020204" pitchFamily="34" charset="0"/>
              <a:buChar char="•"/>
            </a:pPr>
            <a:r>
              <a:rPr lang="en-US" b="1" dirty="0"/>
              <a:t>Value added and internal integration </a:t>
            </a:r>
            <a:r>
              <a:rPr lang="en-US" dirty="0"/>
              <a:t>– improved retention of value by processing or using biomass on‑farm instead of selling raw materials.</a:t>
            </a:r>
            <a:endParaRPr lang="cs-CZ" dirty="0"/>
          </a:p>
          <a:p>
            <a:pPr marL="342900" indent="-342900">
              <a:buFont typeface="Arial" panose="020B0604020202020204" pitchFamily="34" charset="0"/>
              <a:buChar char="•"/>
            </a:pPr>
            <a:r>
              <a:rPr lang="en-US" b="1" dirty="0"/>
              <a:t>Economic stability and resilience </a:t>
            </a:r>
            <a:r>
              <a:rPr lang="en-US" dirty="0"/>
              <a:t>– reduced exposure to price volatility, improved predictability of cash flow and long‑term stability.</a:t>
            </a:r>
            <a:endParaRPr lang="en-GB" dirty="0"/>
          </a:p>
        </p:txBody>
      </p:sp>
    </p:spTree>
    <p:extLst>
      <p:ext uri="{BB962C8B-B14F-4D97-AF65-F5344CB8AC3E}">
        <p14:creationId xmlns:p14="http://schemas.microsoft.com/office/powerpoint/2010/main" val="2759424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872B9-F950-6D33-C3B4-ABFA7E2441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2CA41B5-EBAD-15C5-0405-CB9CA65E9C1E}"/>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457C4FA6-1D4A-A40B-2A85-F1ABD64AA2E0}"/>
              </a:ext>
            </a:extLst>
          </p:cNvPr>
          <p:cNvSpPr>
            <a:spLocks noGrp="1"/>
          </p:cNvSpPr>
          <p:nvPr>
            <p:ph type="ctrTitle"/>
          </p:nvPr>
        </p:nvSpPr>
        <p:spPr/>
        <p:txBody>
          <a:bodyPr>
            <a:normAutofit/>
          </a:bodyPr>
          <a:lstStyle/>
          <a:p>
            <a:r>
              <a:rPr lang="en-GB" dirty="0"/>
              <a:t>Composite </a:t>
            </a:r>
            <a:r>
              <a:rPr lang="cs-CZ" dirty="0" smtClean="0"/>
              <a:t>E</a:t>
            </a:r>
            <a:r>
              <a:rPr lang="en-GB" dirty="0" err="1" smtClean="0"/>
              <a:t>conomic</a:t>
            </a:r>
            <a:r>
              <a:rPr lang="en-GB" dirty="0" smtClean="0"/>
              <a:t> </a:t>
            </a:r>
            <a:r>
              <a:rPr lang="cs-CZ" dirty="0"/>
              <a:t>I</a:t>
            </a:r>
            <a:r>
              <a:rPr lang="en-GB" dirty="0" err="1" smtClean="0"/>
              <a:t>ndicator</a:t>
            </a:r>
            <a:endParaRPr lang="en-GB" dirty="0"/>
          </a:p>
        </p:txBody>
      </p:sp>
      <p:sp>
        <p:nvSpPr>
          <p:cNvPr id="5" name="Text Placeholder 4">
            <a:extLst>
              <a:ext uri="{FF2B5EF4-FFF2-40B4-BE49-F238E27FC236}">
                <a16:creationId xmlns:a16="http://schemas.microsoft.com/office/drawing/2014/main" id="{37DA39C8-8BE0-ACDC-ED31-84259DF266BE}"/>
              </a:ext>
            </a:extLst>
          </p:cNvPr>
          <p:cNvSpPr>
            <a:spLocks noGrp="1"/>
          </p:cNvSpPr>
          <p:nvPr>
            <p:ph type="body" sz="quarter" idx="21"/>
          </p:nvPr>
        </p:nvSpPr>
        <p:spPr>
          <a:xfrm>
            <a:off x="394393" y="2084825"/>
            <a:ext cx="10551774" cy="2832302"/>
          </a:xfrm>
          <a:prstGeom prst="rect">
            <a:avLst/>
          </a:prstGeom>
        </p:spPr>
        <p:txBody>
          <a:bodyPr/>
          <a:lstStyle/>
          <a:p>
            <a:pPr marL="342900" indent="-342900">
              <a:buFont typeface="Arial" panose="020B0604020202020204" pitchFamily="34" charset="0"/>
              <a:buChar char="•"/>
            </a:pPr>
            <a:r>
              <a:rPr lang="cs-CZ" dirty="0"/>
              <a:t>C</a:t>
            </a:r>
            <a:r>
              <a:rPr lang="en-US" dirty="0" err="1"/>
              <a:t>omposite</a:t>
            </a:r>
            <a:r>
              <a:rPr lang="en-US" dirty="0"/>
              <a:t> indicator </a:t>
            </a:r>
            <a:r>
              <a:rPr lang="cs-CZ" dirty="0"/>
              <a:t>(</a:t>
            </a:r>
            <a:r>
              <a:rPr lang="en-US" dirty="0"/>
              <a:t>the net annual change in farm performance</a:t>
            </a:r>
            <a:r>
              <a:rPr lang="cs-CZ" dirty="0"/>
              <a:t>)</a:t>
            </a:r>
          </a:p>
          <a:p>
            <a:endParaRPr lang="cs-CZ" dirty="0"/>
          </a:p>
          <a:p>
            <a:r>
              <a:rPr lang="en-US" dirty="0"/>
              <a:t>This indicator can be shown:</a:t>
            </a:r>
            <a:endParaRPr lang="cs-CZ" dirty="0"/>
          </a:p>
          <a:p>
            <a:pPr marL="342900" indent="-342900">
              <a:buFont typeface="Arial" panose="020B0604020202020204" pitchFamily="34" charset="0"/>
              <a:buChar char="•"/>
            </a:pPr>
            <a:r>
              <a:rPr lang="en-US" dirty="0"/>
              <a:t>per farm,</a:t>
            </a:r>
            <a:endParaRPr lang="cs-CZ" dirty="0"/>
          </a:p>
          <a:p>
            <a:pPr marL="342900" indent="-342900">
              <a:buFont typeface="Arial" panose="020B0604020202020204" pitchFamily="34" charset="0"/>
              <a:buChar char="•"/>
            </a:pPr>
            <a:r>
              <a:rPr lang="en-US" dirty="0"/>
              <a:t>per hectare,</a:t>
            </a:r>
            <a:endParaRPr lang="cs-CZ" dirty="0"/>
          </a:p>
          <a:p>
            <a:pPr marL="342900" indent="-342900">
              <a:buFont typeface="Arial" panose="020B0604020202020204" pitchFamily="34" charset="0"/>
              <a:buChar char="•"/>
            </a:pPr>
            <a:r>
              <a:rPr lang="en-US" dirty="0"/>
              <a:t>per unit of </a:t>
            </a:r>
            <a:r>
              <a:rPr lang="en-US" dirty="0" err="1"/>
              <a:t>labour</a:t>
            </a:r>
            <a:r>
              <a:rPr lang="en-US" dirty="0"/>
              <a:t> or output.</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en-US" dirty="0"/>
              <a:t>It integrates cost savings, additional revenues, value added, investment costs (as </a:t>
            </a:r>
            <a:r>
              <a:rPr lang="en-US" dirty="0" err="1"/>
              <a:t>annualised</a:t>
            </a:r>
            <a:r>
              <a:rPr lang="en-US" dirty="0"/>
              <a:t> equivalents), and stability effects into one interpretable measure of economic impact.</a:t>
            </a:r>
            <a:endParaRPr lang="en-GB" dirty="0"/>
          </a:p>
        </p:txBody>
      </p:sp>
      <p:pic>
        <p:nvPicPr>
          <p:cNvPr id="2" name="Obrázek 1" descr="Obsah obrázku text, snímek obrazovky, Písmo, design&#10;&#10;Obsah generovaný pomocí AI může být nesprávný.">
            <a:extLst>
              <a:ext uri="{FF2B5EF4-FFF2-40B4-BE49-F238E27FC236}">
                <a16:creationId xmlns:a16="http://schemas.microsoft.com/office/drawing/2014/main" id="{41FDDF0E-9CA4-AF1A-2784-B7CA507310F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9198" t="7315" r="7380" b="12866"/>
          <a:stretch/>
        </p:blipFill>
        <p:spPr bwMode="auto">
          <a:xfrm>
            <a:off x="7324078" y="2370293"/>
            <a:ext cx="4867922" cy="3071720"/>
          </a:xfrm>
          <a:prstGeom prst="rect">
            <a:avLst/>
          </a:prstGeom>
          <a:ln>
            <a:noFill/>
          </a:ln>
          <a:extLst>
            <a:ext uri="{53640926-AAD7-44D8-BBD7-CCE9431645EC}">
              <a14:shadowObscured xmlns:a14="http://schemas.microsoft.com/office/drawing/2010/main"/>
            </a:ext>
          </a:extLst>
        </p:spPr>
      </p:pic>
      <p:sp>
        <p:nvSpPr>
          <p:cNvPr id="7" name="TextovéPole 6">
            <a:extLst>
              <a:ext uri="{FF2B5EF4-FFF2-40B4-BE49-F238E27FC236}">
                <a16:creationId xmlns:a16="http://schemas.microsoft.com/office/drawing/2014/main" id="{B2F6887B-F8FA-A6FF-7B25-927421475007}"/>
              </a:ext>
            </a:extLst>
          </p:cNvPr>
          <p:cNvSpPr txBox="1"/>
          <p:nvPr/>
        </p:nvSpPr>
        <p:spPr>
          <a:xfrm>
            <a:off x="7776172" y="1723962"/>
            <a:ext cx="3302494" cy="646331"/>
          </a:xfrm>
          <a:prstGeom prst="rect">
            <a:avLst/>
          </a:prstGeom>
          <a:noFill/>
        </p:spPr>
        <p:txBody>
          <a:bodyPr wrap="square">
            <a:spAutoFit/>
          </a:bodyPr>
          <a:lstStyle/>
          <a:p>
            <a:pPr algn="just">
              <a:spcBef>
                <a:spcPts val="600"/>
              </a:spcBef>
              <a:spcAft>
                <a:spcPts val="600"/>
              </a:spcAft>
              <a:buNone/>
            </a:pPr>
            <a:r>
              <a:rPr lang="en-GB" sz="1200" b="0" dirty="0">
                <a:solidFill>
                  <a:srgbClr val="575756"/>
                </a:solidFill>
                <a:effectLst/>
                <a:latin typeface="EuropeaEco" pitchFamily="2" charset="0"/>
                <a:ea typeface="Calibri" panose="020F0502020204030204" pitchFamily="34" charset="0"/>
                <a:cs typeface="Times New Roman" panose="02020603050405020304" pitchFamily="18" charset="0"/>
              </a:rPr>
              <a:t>Figure 1: Conceptual Framework of the Model for Assessing the Economic Impacts of Bioeconomy Activities at Farm Level</a:t>
            </a:r>
            <a:endParaRPr lang="cs-CZ" sz="1100" b="1" dirty="0">
              <a:effectLst/>
              <a:latin typeface="EuropeaEco"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6967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887C3-38FC-7CAA-D400-CD12D51346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379CF2-BE58-EC64-F141-E0C709ED6F92}"/>
              </a:ext>
            </a:extLst>
          </p:cNvPr>
          <p:cNvSpPr>
            <a:spLocks noGrp="1"/>
          </p:cNvSpPr>
          <p:nvPr>
            <p:ph type="body" sz="quarter" idx="19"/>
          </p:nvPr>
        </p:nvSpPr>
        <p:spPr/>
        <p:txBody>
          <a:bodyPr/>
          <a:lstStyle/>
          <a:p>
            <a:r>
              <a:rPr lang="cs-CZ" dirty="0" err="1"/>
              <a:t>Methodology</a:t>
            </a:r>
            <a:endParaRPr lang="en-GB" dirty="0"/>
          </a:p>
        </p:txBody>
      </p:sp>
      <p:sp>
        <p:nvSpPr>
          <p:cNvPr id="3" name="Text Placeholder 2">
            <a:extLst>
              <a:ext uri="{FF2B5EF4-FFF2-40B4-BE49-F238E27FC236}">
                <a16:creationId xmlns:a16="http://schemas.microsoft.com/office/drawing/2014/main" id="{E6CEA2B7-B2BC-C943-FA94-248F9BD952EF}"/>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C7695182-FBCC-A970-4FBC-B21A8B87E949}"/>
              </a:ext>
            </a:extLst>
          </p:cNvPr>
          <p:cNvSpPr>
            <a:spLocks noGrp="1"/>
          </p:cNvSpPr>
          <p:nvPr>
            <p:ph type="ctrTitle"/>
          </p:nvPr>
        </p:nvSpPr>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C5EDF2CB-F6A8-42BE-D386-120116CABA83}"/>
              </a:ext>
            </a:extLst>
          </p:cNvPr>
          <p:cNvSpPr>
            <a:spLocks noGrp="1"/>
          </p:cNvSpPr>
          <p:nvPr>
            <p:ph type="body" sz="quarter" idx="21"/>
          </p:nvPr>
        </p:nvSpPr>
        <p:spPr>
          <a:xfrm>
            <a:off x="394392" y="2601582"/>
            <a:ext cx="11333010" cy="2832302"/>
          </a:xfrm>
          <a:prstGeom prst="rect">
            <a:avLst/>
          </a:prstGeom>
        </p:spPr>
        <p:txBody>
          <a:bodyPr/>
          <a:lstStyle/>
          <a:p>
            <a:pPr marL="342900" indent="-342900">
              <a:buFont typeface="Arial" panose="020B0604020202020204" pitchFamily="34" charset="0"/>
              <a:buChar char="•"/>
            </a:pPr>
            <a:r>
              <a:rPr lang="en-US" dirty="0"/>
              <a:t>The analysis uses the FADN Standard Results dataset for the years 2018–2023.</a:t>
            </a:r>
            <a:endParaRPr lang="cs-CZ" dirty="0"/>
          </a:p>
          <a:p>
            <a:r>
              <a:rPr lang="en-US" dirty="0"/>
              <a:t>Each observation represents a representative farm stratum defined by:</a:t>
            </a:r>
            <a:endParaRPr lang="cs-CZ" dirty="0"/>
          </a:p>
          <a:p>
            <a:pPr marL="342900" indent="-342900">
              <a:buFont typeface="Arial" panose="020B0604020202020204" pitchFamily="34" charset="0"/>
              <a:buChar char="•"/>
            </a:pPr>
            <a:r>
              <a:rPr lang="en-US" dirty="0"/>
              <a:t>Member State</a:t>
            </a:r>
            <a:endParaRPr lang="cs-CZ" dirty="0"/>
          </a:p>
          <a:p>
            <a:pPr marL="342900" indent="-342900">
              <a:buFont typeface="Arial" panose="020B0604020202020204" pitchFamily="34" charset="0"/>
              <a:buChar char="•"/>
            </a:pPr>
            <a:r>
              <a:rPr lang="en-US" dirty="0"/>
              <a:t>Region</a:t>
            </a:r>
            <a:endParaRPr lang="cs-CZ" dirty="0"/>
          </a:p>
          <a:p>
            <a:pPr marL="342900" indent="-342900">
              <a:buFont typeface="Arial" panose="020B0604020202020204" pitchFamily="34" charset="0"/>
              <a:buChar char="•"/>
            </a:pPr>
            <a:r>
              <a:rPr lang="en-US" dirty="0"/>
              <a:t>One of 14 types of farming</a:t>
            </a:r>
            <a:endParaRPr lang="cs-CZ" dirty="0"/>
          </a:p>
          <a:p>
            <a:pPr marL="342900" indent="-342900">
              <a:buFont typeface="Arial" panose="020B0604020202020204" pitchFamily="34" charset="0"/>
              <a:buChar char="•"/>
            </a:pPr>
            <a:r>
              <a:rPr lang="en-US" dirty="0"/>
              <a:t>Economic size class</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en-US" dirty="0"/>
              <a:t>The final analytical sample contains </a:t>
            </a:r>
            <a:r>
              <a:rPr lang="en-US" b="1" dirty="0"/>
              <a:t>7,659 observations </a:t>
            </a:r>
            <a:r>
              <a:rPr lang="en-US" dirty="0"/>
              <a:t>after cleaning steps (removal of missing values, implausible values, insufficient panel length).</a:t>
            </a:r>
            <a:endParaRPr lang="en-GB" dirty="0"/>
          </a:p>
        </p:txBody>
      </p:sp>
    </p:spTree>
    <p:extLst>
      <p:ext uri="{BB962C8B-B14F-4D97-AF65-F5344CB8AC3E}">
        <p14:creationId xmlns:p14="http://schemas.microsoft.com/office/powerpoint/2010/main" val="2185118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529ED-735A-6398-9F88-4C975F27E9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3233C8-97E1-9B73-E213-BED2C63D645B}"/>
              </a:ext>
            </a:extLst>
          </p:cNvPr>
          <p:cNvSpPr>
            <a:spLocks noGrp="1"/>
          </p:cNvSpPr>
          <p:nvPr>
            <p:ph type="body" sz="quarter" idx="19"/>
          </p:nvPr>
        </p:nvSpPr>
        <p:spPr/>
        <p:txBody>
          <a:bodyPr/>
          <a:lstStyle/>
          <a:p>
            <a:r>
              <a:rPr lang="cs-CZ" dirty="0" err="1"/>
              <a:t>Methodology</a:t>
            </a:r>
            <a:endParaRPr lang="en-GB" dirty="0"/>
          </a:p>
        </p:txBody>
      </p:sp>
      <p:sp>
        <p:nvSpPr>
          <p:cNvPr id="3" name="Text Placeholder 2">
            <a:extLst>
              <a:ext uri="{FF2B5EF4-FFF2-40B4-BE49-F238E27FC236}">
                <a16:creationId xmlns:a16="http://schemas.microsoft.com/office/drawing/2014/main" id="{2548CEF0-7367-3201-494D-0A25D833D960}"/>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C0498088-31EF-F31C-A0DE-A9D6625052E1}"/>
              </a:ext>
            </a:extLst>
          </p:cNvPr>
          <p:cNvSpPr>
            <a:spLocks noGrp="1"/>
          </p:cNvSpPr>
          <p:nvPr>
            <p:ph type="ctrTitle"/>
          </p:nvPr>
        </p:nvSpPr>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A251729F-8DCE-21BD-09C5-FDB7F9743E1F}"/>
              </a:ext>
            </a:extLst>
          </p:cNvPr>
          <p:cNvSpPr>
            <a:spLocks noGrp="1"/>
          </p:cNvSpPr>
          <p:nvPr>
            <p:ph type="body" sz="quarter" idx="21"/>
          </p:nvPr>
        </p:nvSpPr>
        <p:spPr>
          <a:xfrm>
            <a:off x="394392" y="2601582"/>
            <a:ext cx="11333010" cy="2832302"/>
          </a:xfrm>
          <a:prstGeom prst="rect">
            <a:avLst/>
          </a:prstGeom>
        </p:spPr>
        <p:txBody>
          <a:bodyPr/>
          <a:lstStyle/>
          <a:p>
            <a:pPr marL="342900" indent="-342900">
              <a:buFont typeface="Arial" panose="020B0604020202020204" pitchFamily="34" charset="0"/>
              <a:buChar char="•"/>
            </a:pPr>
            <a:r>
              <a:rPr lang="en-US" dirty="0"/>
              <a:t>Bioeconomy participation is approximated by the share of Other Gainful Activities (OGA) in total farm output.</a:t>
            </a:r>
            <a:endParaRPr lang="cs-CZ" dirty="0"/>
          </a:p>
          <a:p>
            <a:r>
              <a:rPr lang="en-US" dirty="0"/>
              <a:t>OGA includes, for example:</a:t>
            </a:r>
            <a:endParaRPr lang="cs-CZ" dirty="0"/>
          </a:p>
          <a:p>
            <a:pPr marL="342900" indent="-342900">
              <a:buFont typeface="Arial" panose="020B0604020202020204" pitchFamily="34" charset="0"/>
              <a:buChar char="•"/>
            </a:pPr>
            <a:r>
              <a:rPr lang="en-US" dirty="0"/>
              <a:t>On‑farm processing of crops or animal products</a:t>
            </a:r>
            <a:r>
              <a:rPr lang="cs-CZ" dirty="0"/>
              <a:t>,</a:t>
            </a:r>
          </a:p>
          <a:p>
            <a:pPr marL="342900" indent="-342900">
              <a:buFont typeface="Arial" panose="020B0604020202020204" pitchFamily="34" charset="0"/>
              <a:buChar char="•"/>
            </a:pPr>
            <a:r>
              <a:rPr lang="en-US" dirty="0"/>
              <a:t>Contracting services</a:t>
            </a:r>
            <a:r>
              <a:rPr lang="cs-CZ" dirty="0"/>
              <a:t>,</a:t>
            </a:r>
          </a:p>
          <a:p>
            <a:pPr marL="342900" indent="-342900">
              <a:buFont typeface="Arial" panose="020B0604020202020204" pitchFamily="34" charset="0"/>
              <a:buChar char="•"/>
            </a:pPr>
            <a:r>
              <a:rPr lang="en-US" dirty="0"/>
              <a:t>Agritourism</a:t>
            </a:r>
            <a:r>
              <a:rPr lang="cs-CZ" dirty="0"/>
              <a:t>,</a:t>
            </a:r>
          </a:p>
          <a:p>
            <a:pPr marL="342900" indent="-342900">
              <a:buFont typeface="Arial" panose="020B0604020202020204" pitchFamily="34" charset="0"/>
              <a:buChar char="•"/>
            </a:pPr>
            <a:r>
              <a:rPr lang="en-US" dirty="0"/>
              <a:t>Forestry activities</a:t>
            </a:r>
            <a:r>
              <a:rPr lang="cs-CZ" dirty="0"/>
              <a:t>.</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en-US" dirty="0"/>
              <a:t>This variable is the closest available indicator of farm‑level diversification into bio‑based or complementary income streams.</a:t>
            </a:r>
            <a:endParaRPr lang="en-GB" dirty="0"/>
          </a:p>
        </p:txBody>
      </p:sp>
    </p:spTree>
    <p:extLst>
      <p:ext uri="{BB962C8B-B14F-4D97-AF65-F5344CB8AC3E}">
        <p14:creationId xmlns:p14="http://schemas.microsoft.com/office/powerpoint/2010/main" val="120080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394392" y="403475"/>
            <a:ext cx="11013413" cy="362069"/>
          </a:xfrm>
        </p:spPr>
        <p:txBody>
          <a:bodyPr/>
          <a:lstStyle/>
          <a:p>
            <a:r>
              <a:rPr lang="en-US" dirty="0"/>
              <a:t>The Bioeconomy in the Agriculture of the Future</a:t>
            </a:r>
            <a:r>
              <a:rPr lang="cs-CZ" dirty="0"/>
              <a:t>: </a:t>
            </a:r>
            <a:r>
              <a:rPr lang="en-US" dirty="0"/>
              <a:t>Its Role in Promoting Farms’ Economic Sustainability</a:t>
            </a:r>
          </a:p>
          <a:p>
            <a:endParaRPr lang="en-GB" dirty="0"/>
          </a:p>
        </p:txBody>
      </p:sp>
      <p:sp>
        <p:nvSpPr>
          <p:cNvPr id="4" name="Title 3"/>
          <p:cNvSpPr>
            <a:spLocks noGrp="1"/>
          </p:cNvSpPr>
          <p:nvPr>
            <p:ph type="ctrTitle"/>
          </p:nvPr>
        </p:nvSpPr>
        <p:spPr/>
        <p:txBody>
          <a:bodyPr>
            <a:normAutofit/>
          </a:bodyPr>
          <a:lstStyle/>
          <a:p>
            <a:r>
              <a:rPr lang="en-GB" dirty="0"/>
              <a:t>Purpose of the Study</a:t>
            </a:r>
          </a:p>
        </p:txBody>
      </p:sp>
      <p:sp>
        <p:nvSpPr>
          <p:cNvPr id="5" name="Text Placeholder 4"/>
          <p:cNvSpPr>
            <a:spLocks noGrp="1"/>
          </p:cNvSpPr>
          <p:nvPr>
            <p:ph type="body" sz="quarter" idx="21"/>
          </p:nvPr>
        </p:nvSpPr>
        <p:spPr>
          <a:xfrm>
            <a:off x="394392" y="2084825"/>
            <a:ext cx="10285444" cy="2832302"/>
          </a:xfrm>
          <a:prstGeom prst="rect">
            <a:avLst/>
          </a:prstGeom>
        </p:spPr>
        <p:txBody>
          <a:bodyPr/>
          <a:lstStyle/>
          <a:p>
            <a:pPr marL="342900" indent="-342900">
              <a:buFont typeface="Arial" panose="020B0604020202020204" pitchFamily="34" charset="0"/>
              <a:buChar char="•"/>
            </a:pPr>
            <a:r>
              <a:rPr lang="en-US" dirty="0" err="1"/>
              <a:t>Analyse</a:t>
            </a:r>
            <a:r>
              <a:rPr lang="en-US" dirty="0"/>
              <a:t> the role of the bioeconomy in future EU agriculture</a:t>
            </a:r>
            <a:endParaRPr lang="cs-CZ" dirty="0"/>
          </a:p>
          <a:p>
            <a:pPr marL="342900" indent="-342900">
              <a:buFont typeface="Arial" panose="020B0604020202020204" pitchFamily="34" charset="0"/>
              <a:buChar char="•"/>
            </a:pPr>
            <a:r>
              <a:rPr lang="en-US" dirty="0"/>
              <a:t>Identify successful circular and value‑added models</a:t>
            </a:r>
            <a:endParaRPr lang="cs-CZ" dirty="0"/>
          </a:p>
          <a:p>
            <a:pPr marL="342900" indent="-342900">
              <a:buFont typeface="Arial" panose="020B0604020202020204" pitchFamily="34" charset="0"/>
              <a:buChar char="•"/>
            </a:pPr>
            <a:r>
              <a:rPr lang="en-US" dirty="0"/>
              <a:t>Assess economic effects at farm level</a:t>
            </a:r>
            <a:endParaRPr lang="cs-CZ" dirty="0"/>
          </a:p>
          <a:p>
            <a:pPr marL="342900" indent="-342900">
              <a:buFont typeface="Arial" panose="020B0604020202020204" pitchFamily="34" charset="0"/>
              <a:buChar char="•"/>
            </a:pPr>
            <a:r>
              <a:rPr lang="en-US" dirty="0"/>
              <a:t>Provide policy options to support scaling</a:t>
            </a:r>
            <a:endParaRPr lang="en-GB" dirty="0"/>
          </a:p>
        </p:txBody>
      </p:sp>
    </p:spTree>
    <p:extLst>
      <p:ext uri="{BB962C8B-B14F-4D97-AF65-F5344CB8AC3E}">
        <p14:creationId xmlns:p14="http://schemas.microsoft.com/office/powerpoint/2010/main" val="3478765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740F7-465E-4CD2-BC70-88A07EAF83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40AC78-21BF-EBAA-F193-D21483596951}"/>
              </a:ext>
            </a:extLst>
          </p:cNvPr>
          <p:cNvSpPr>
            <a:spLocks noGrp="1"/>
          </p:cNvSpPr>
          <p:nvPr>
            <p:ph type="body" sz="quarter" idx="19"/>
          </p:nvPr>
        </p:nvSpPr>
        <p:spPr/>
        <p:txBody>
          <a:bodyPr/>
          <a:lstStyle/>
          <a:p>
            <a:r>
              <a:rPr lang="cs-CZ" dirty="0" err="1"/>
              <a:t>Methodology</a:t>
            </a:r>
            <a:endParaRPr lang="en-GB" dirty="0"/>
          </a:p>
        </p:txBody>
      </p:sp>
      <p:sp>
        <p:nvSpPr>
          <p:cNvPr id="3" name="Text Placeholder 2">
            <a:extLst>
              <a:ext uri="{FF2B5EF4-FFF2-40B4-BE49-F238E27FC236}">
                <a16:creationId xmlns:a16="http://schemas.microsoft.com/office/drawing/2014/main" id="{8DCCC034-8832-39C0-E3BD-8E827F068CD3}"/>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236D4D4A-5284-208B-1991-F2824F176D30}"/>
              </a:ext>
            </a:extLst>
          </p:cNvPr>
          <p:cNvSpPr>
            <a:spLocks noGrp="1"/>
          </p:cNvSpPr>
          <p:nvPr>
            <p:ph type="ctrTitle"/>
          </p:nvPr>
        </p:nvSpPr>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FF393B66-5C4A-A0EE-90B8-0A33666FF77C}"/>
              </a:ext>
            </a:extLst>
          </p:cNvPr>
          <p:cNvSpPr>
            <a:spLocks noGrp="1"/>
          </p:cNvSpPr>
          <p:nvPr>
            <p:ph type="body" sz="quarter" idx="21"/>
          </p:nvPr>
        </p:nvSpPr>
        <p:spPr>
          <a:xfrm>
            <a:off x="394392" y="2601582"/>
            <a:ext cx="11333010" cy="2832302"/>
          </a:xfrm>
          <a:prstGeom prst="rect">
            <a:avLst/>
          </a:prstGeom>
        </p:spPr>
        <p:txBody>
          <a:bodyPr/>
          <a:lstStyle/>
          <a:p>
            <a:pPr marL="342900" indent="-342900">
              <a:buFont typeface="Arial" panose="020B0604020202020204" pitchFamily="34" charset="0"/>
              <a:buChar char="•"/>
            </a:pPr>
            <a:r>
              <a:rPr lang="en-US" dirty="0"/>
              <a:t>Three core dimensions of farm economic performance are </a:t>
            </a:r>
            <a:r>
              <a:rPr lang="en-US" dirty="0" err="1"/>
              <a:t>analysed</a:t>
            </a:r>
            <a:r>
              <a:rPr lang="en-US" dirty="0"/>
              <a:t>:</a:t>
            </a:r>
            <a:endParaRPr lang="cs-CZ" dirty="0"/>
          </a:p>
          <a:p>
            <a:r>
              <a:rPr lang="cs-CZ" dirty="0"/>
              <a:t>1. </a:t>
            </a:r>
            <a:r>
              <a:rPr lang="en-US" b="1" dirty="0"/>
              <a:t>Income per hectare</a:t>
            </a:r>
            <a:endParaRPr lang="cs-CZ" b="1" dirty="0"/>
          </a:p>
          <a:p>
            <a:pPr marL="342900" indent="-342900">
              <a:buFont typeface="Arial" panose="020B0604020202020204" pitchFamily="34" charset="0"/>
              <a:buChar char="•"/>
            </a:pPr>
            <a:r>
              <a:rPr lang="en-US" dirty="0"/>
              <a:t>Farm Net Income / </a:t>
            </a:r>
            <a:r>
              <a:rPr lang="en-US" dirty="0" err="1"/>
              <a:t>Utilised</a:t>
            </a:r>
            <a:r>
              <a:rPr lang="en-US" dirty="0"/>
              <a:t> Agricultural Area </a:t>
            </a:r>
            <a:endParaRPr lang="cs-CZ" dirty="0"/>
          </a:p>
          <a:p>
            <a:endParaRPr lang="cs-CZ" dirty="0"/>
          </a:p>
          <a:p>
            <a:r>
              <a:rPr lang="cs-CZ" dirty="0"/>
              <a:t>2. </a:t>
            </a:r>
            <a:r>
              <a:rPr lang="en-US" b="1" dirty="0"/>
              <a:t>Cost ratio (cost efficiency)</a:t>
            </a:r>
            <a:endParaRPr lang="cs-CZ" b="1" dirty="0"/>
          </a:p>
          <a:p>
            <a:pPr marL="342900" indent="-342900">
              <a:buFont typeface="Arial" panose="020B0604020202020204" pitchFamily="34" charset="0"/>
              <a:buChar char="•"/>
            </a:pPr>
            <a:r>
              <a:rPr lang="en-US" dirty="0"/>
              <a:t>Intermediate consumption / Total output </a:t>
            </a:r>
            <a:endParaRPr lang="cs-CZ" dirty="0"/>
          </a:p>
          <a:p>
            <a:endParaRPr lang="cs-CZ" dirty="0"/>
          </a:p>
          <a:p>
            <a:r>
              <a:rPr lang="cs-CZ" dirty="0"/>
              <a:t>3. </a:t>
            </a:r>
            <a:r>
              <a:rPr lang="en-US" b="1" dirty="0"/>
              <a:t>Income stability (income volatility)</a:t>
            </a:r>
            <a:endParaRPr lang="cs-CZ" b="1" dirty="0"/>
          </a:p>
          <a:p>
            <a:pPr marL="342900" indent="-342900">
              <a:buFont typeface="Arial" panose="020B0604020202020204" pitchFamily="34" charset="0"/>
              <a:buChar char="•"/>
            </a:pPr>
            <a:r>
              <a:rPr lang="en-US" dirty="0"/>
              <a:t>Coefficient of variation of farm net income over 2018–2023</a:t>
            </a:r>
            <a:endParaRPr lang="cs-CZ" dirty="0"/>
          </a:p>
          <a:p>
            <a:pPr marL="342900" indent="-342900">
              <a:buFont typeface="Arial" panose="020B0604020202020204" pitchFamily="34" charset="0"/>
              <a:buChar char="•"/>
            </a:pPr>
            <a:r>
              <a:rPr lang="en-US" dirty="0"/>
              <a:t>Captures dispersion relative to the mean</a:t>
            </a:r>
            <a:endParaRPr lang="en-GB" dirty="0"/>
          </a:p>
        </p:txBody>
      </p:sp>
    </p:spTree>
    <p:extLst>
      <p:ext uri="{BB962C8B-B14F-4D97-AF65-F5344CB8AC3E}">
        <p14:creationId xmlns:p14="http://schemas.microsoft.com/office/powerpoint/2010/main" val="2248371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E38C-E4C2-0961-DACA-A423E3729C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1F9F85-2996-0E5E-E779-CEDCED997268}"/>
              </a:ext>
            </a:extLst>
          </p:cNvPr>
          <p:cNvSpPr>
            <a:spLocks noGrp="1"/>
          </p:cNvSpPr>
          <p:nvPr>
            <p:ph type="body" sz="quarter" idx="19"/>
          </p:nvPr>
        </p:nvSpPr>
        <p:spPr>
          <a:xfrm>
            <a:off x="394392" y="2015508"/>
            <a:ext cx="11333009" cy="511440"/>
          </a:xfrm>
        </p:spPr>
        <p:txBody>
          <a:bodyPr/>
          <a:lstStyle/>
          <a:p>
            <a:r>
              <a:rPr lang="en-US" dirty="0"/>
              <a:t>Higher diversification (OGA share) is linked to lower agricultural income per hectare</a:t>
            </a:r>
            <a:endParaRPr lang="en-GB" dirty="0"/>
          </a:p>
        </p:txBody>
      </p:sp>
      <p:sp>
        <p:nvSpPr>
          <p:cNvPr id="3" name="Text Placeholder 2">
            <a:extLst>
              <a:ext uri="{FF2B5EF4-FFF2-40B4-BE49-F238E27FC236}">
                <a16:creationId xmlns:a16="http://schemas.microsoft.com/office/drawing/2014/main" id="{D2EB34A9-9D2E-8005-7938-868AE0E489FA}"/>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99796E1B-E66B-5AE5-AA6F-DE373768F3EA}"/>
              </a:ext>
            </a:extLst>
          </p:cNvPr>
          <p:cNvSpPr>
            <a:spLocks noGrp="1"/>
          </p:cNvSpPr>
          <p:nvPr>
            <p:ph type="ctrTitle"/>
          </p:nvPr>
        </p:nvSpPr>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9BCB3DC0-51A1-EBBE-71D2-0FB5DAA951AE}"/>
              </a:ext>
            </a:extLst>
          </p:cNvPr>
          <p:cNvSpPr>
            <a:spLocks noGrp="1"/>
          </p:cNvSpPr>
          <p:nvPr>
            <p:ph type="body" sz="quarter" idx="21"/>
          </p:nvPr>
        </p:nvSpPr>
        <p:spPr>
          <a:xfrm>
            <a:off x="394391" y="2792574"/>
            <a:ext cx="11333010" cy="2832302"/>
          </a:xfrm>
          <a:prstGeom prst="rect">
            <a:avLst/>
          </a:prstGeom>
        </p:spPr>
        <p:txBody>
          <a:bodyPr/>
          <a:lstStyle/>
          <a:p>
            <a:pPr marL="342900" indent="-342900">
              <a:buFont typeface="Arial" panose="020B0604020202020204" pitchFamily="34" charset="0"/>
              <a:buChar char="•"/>
            </a:pPr>
            <a:r>
              <a:rPr lang="en-US" dirty="0"/>
              <a:t>Empirical analysis shows that farms with persistently </a:t>
            </a:r>
            <a:r>
              <a:rPr lang="en-US" b="1" dirty="0"/>
              <a:t>higher shares of Other Gainful Activities </a:t>
            </a:r>
            <a:r>
              <a:rPr lang="en-US" dirty="0"/>
              <a:t>(OGA) report significantly </a:t>
            </a:r>
            <a:r>
              <a:rPr lang="en-US" b="1" dirty="0"/>
              <a:t>lower agricultural income per hectare</a:t>
            </a:r>
            <a:r>
              <a:rPr lang="en-US" dirty="0"/>
              <a:t>.</a:t>
            </a:r>
            <a:endParaRPr lang="cs-CZ" dirty="0"/>
          </a:p>
          <a:p>
            <a:pPr marL="342900" indent="-342900">
              <a:buFont typeface="Arial" panose="020B0604020202020204" pitchFamily="34" charset="0"/>
              <a:buChar char="•"/>
            </a:pPr>
            <a:r>
              <a:rPr lang="en-US" dirty="0"/>
              <a:t>A 10‑percentage‑point increase in long‑run OGA share is associated with approximately 18.7% lower income per hectare after controlling for farm size, </a:t>
            </a:r>
            <a:r>
              <a:rPr lang="en-US" dirty="0" err="1"/>
              <a:t>labour</a:t>
            </a:r>
            <a:r>
              <a:rPr lang="en-US" dirty="0"/>
              <a:t>, capital and subsidies.</a:t>
            </a:r>
            <a:endParaRPr lang="cs-CZ" dirty="0"/>
          </a:p>
          <a:p>
            <a:pPr marL="342900" indent="-342900">
              <a:buFont typeface="Arial" panose="020B0604020202020204" pitchFamily="34" charset="0"/>
              <a:buChar char="•"/>
            </a:pPr>
            <a:r>
              <a:rPr lang="en-US" dirty="0"/>
              <a:t>This reflects structural differences between farm types rather than a simple causal effect.</a:t>
            </a:r>
            <a:endParaRPr lang="en-GB" dirty="0"/>
          </a:p>
        </p:txBody>
      </p:sp>
    </p:spTree>
    <p:extLst>
      <p:ext uri="{BB962C8B-B14F-4D97-AF65-F5344CB8AC3E}">
        <p14:creationId xmlns:p14="http://schemas.microsoft.com/office/powerpoint/2010/main" val="3867430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D8505-E458-E734-4425-ED1404A28D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0739B0-4AD1-75CE-82B7-251A88B67729}"/>
              </a:ext>
            </a:extLst>
          </p:cNvPr>
          <p:cNvSpPr>
            <a:spLocks noGrp="1"/>
          </p:cNvSpPr>
          <p:nvPr>
            <p:ph type="body" sz="quarter" idx="19"/>
          </p:nvPr>
        </p:nvSpPr>
        <p:spPr/>
        <p:txBody>
          <a:bodyPr/>
          <a:lstStyle/>
          <a:p>
            <a:r>
              <a:rPr lang="en-US" dirty="0"/>
              <a:t>No clear evidence of an effect on cost efficiency</a:t>
            </a:r>
            <a:endParaRPr lang="en-GB" dirty="0"/>
          </a:p>
        </p:txBody>
      </p:sp>
      <p:sp>
        <p:nvSpPr>
          <p:cNvPr id="3" name="Text Placeholder 2">
            <a:extLst>
              <a:ext uri="{FF2B5EF4-FFF2-40B4-BE49-F238E27FC236}">
                <a16:creationId xmlns:a16="http://schemas.microsoft.com/office/drawing/2014/main" id="{C7FA57BA-D85E-2FF3-4666-45B9E2990677}"/>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8BE1E5CA-D603-570E-2B3D-94F205581129}"/>
              </a:ext>
            </a:extLst>
          </p:cNvPr>
          <p:cNvSpPr>
            <a:spLocks noGrp="1"/>
          </p:cNvSpPr>
          <p:nvPr>
            <p:ph type="ctrTitle"/>
          </p:nvPr>
        </p:nvSpPr>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452E2FC7-3C2E-1CFE-21B5-613D08D1050A}"/>
              </a:ext>
            </a:extLst>
          </p:cNvPr>
          <p:cNvSpPr>
            <a:spLocks noGrp="1"/>
          </p:cNvSpPr>
          <p:nvPr>
            <p:ph type="body" sz="quarter" idx="21"/>
          </p:nvPr>
        </p:nvSpPr>
        <p:spPr>
          <a:xfrm>
            <a:off x="394392" y="2765941"/>
            <a:ext cx="11333010" cy="2832302"/>
          </a:xfrm>
          <a:prstGeom prst="rect">
            <a:avLst/>
          </a:prstGeom>
        </p:spPr>
        <p:txBody>
          <a:bodyPr/>
          <a:lstStyle/>
          <a:p>
            <a:pPr marL="342900" indent="-342900">
              <a:buFont typeface="Arial" panose="020B0604020202020204" pitchFamily="34" charset="0"/>
              <a:buChar char="•"/>
            </a:pPr>
            <a:r>
              <a:rPr lang="en-US" dirty="0"/>
              <a:t>Across models, the relationship between diversification and cost efficiency remains statistically inconclusive.</a:t>
            </a:r>
            <a:endParaRPr lang="cs-CZ" dirty="0"/>
          </a:p>
          <a:p>
            <a:pPr marL="342900" indent="-342900">
              <a:buFont typeface="Arial" panose="020B0604020202020204" pitchFamily="34" charset="0"/>
              <a:buChar char="•"/>
            </a:pPr>
            <a:r>
              <a:rPr lang="en-US" dirty="0"/>
              <a:t>The estimates for the cost ratio are too imprecise to confirm whether diversification improves or worsens operational cost structures.</a:t>
            </a:r>
            <a:endParaRPr lang="cs-CZ" dirty="0"/>
          </a:p>
          <a:p>
            <a:pPr marL="342900" indent="-342900">
              <a:buFont typeface="Arial" panose="020B0604020202020204" pitchFamily="34" charset="0"/>
              <a:buChar char="•"/>
            </a:pPr>
            <a:r>
              <a:rPr lang="en-US" dirty="0"/>
              <a:t>Therefore, the data do not allow firm conclusions about cost‑saving effects of OGA engagement.</a:t>
            </a:r>
            <a:endParaRPr lang="en-GB" dirty="0"/>
          </a:p>
        </p:txBody>
      </p:sp>
    </p:spTree>
    <p:extLst>
      <p:ext uri="{BB962C8B-B14F-4D97-AF65-F5344CB8AC3E}">
        <p14:creationId xmlns:p14="http://schemas.microsoft.com/office/powerpoint/2010/main" val="3548328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D532D-8B22-3726-A761-C6A38320D1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97CD5F6-DD8D-F1FC-8200-8A69EC72D29E}"/>
              </a:ext>
            </a:extLst>
          </p:cNvPr>
          <p:cNvSpPr>
            <a:spLocks noGrp="1"/>
          </p:cNvSpPr>
          <p:nvPr>
            <p:ph type="body" sz="quarter" idx="19"/>
          </p:nvPr>
        </p:nvSpPr>
        <p:spPr/>
        <p:txBody>
          <a:bodyPr/>
          <a:lstStyle/>
          <a:p>
            <a:r>
              <a:rPr lang="en-US" dirty="0"/>
              <a:t>Diversification is associated with greater income variability</a:t>
            </a:r>
            <a:endParaRPr lang="en-GB" dirty="0"/>
          </a:p>
        </p:txBody>
      </p:sp>
      <p:sp>
        <p:nvSpPr>
          <p:cNvPr id="3" name="Text Placeholder 2">
            <a:extLst>
              <a:ext uri="{FF2B5EF4-FFF2-40B4-BE49-F238E27FC236}">
                <a16:creationId xmlns:a16="http://schemas.microsoft.com/office/drawing/2014/main" id="{BE416C2B-8E5D-1F0D-F647-675F171AD7CF}"/>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F672FB11-C35B-1311-65C7-5EB3BB262C8B}"/>
              </a:ext>
            </a:extLst>
          </p:cNvPr>
          <p:cNvSpPr>
            <a:spLocks noGrp="1"/>
          </p:cNvSpPr>
          <p:nvPr>
            <p:ph type="ctrTitle"/>
          </p:nvPr>
        </p:nvSpPr>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81CE8B4F-65FD-D7A4-F456-AB0CD794BDF3}"/>
              </a:ext>
            </a:extLst>
          </p:cNvPr>
          <p:cNvSpPr>
            <a:spLocks noGrp="1"/>
          </p:cNvSpPr>
          <p:nvPr>
            <p:ph type="body" sz="quarter" idx="21"/>
          </p:nvPr>
        </p:nvSpPr>
        <p:spPr>
          <a:xfrm>
            <a:off x="394392" y="2765941"/>
            <a:ext cx="11333010" cy="2832302"/>
          </a:xfrm>
          <a:prstGeom prst="rect">
            <a:avLst/>
          </a:prstGeom>
        </p:spPr>
        <p:txBody>
          <a:bodyPr/>
          <a:lstStyle/>
          <a:p>
            <a:pPr marL="342900" indent="-342900">
              <a:buFont typeface="Arial" panose="020B0604020202020204" pitchFamily="34" charset="0"/>
              <a:buChar char="•"/>
            </a:pPr>
            <a:r>
              <a:rPr lang="en-US" dirty="0"/>
              <a:t>Contrary to common assumptions, farms with </a:t>
            </a:r>
            <a:r>
              <a:rPr lang="en-US" b="1" dirty="0"/>
              <a:t>higher long‑term OGA shares </a:t>
            </a:r>
            <a:r>
              <a:rPr lang="en-US" dirty="0"/>
              <a:t>experience </a:t>
            </a:r>
            <a:r>
              <a:rPr lang="en-US" b="1" dirty="0"/>
              <a:t>greater income volatility</a:t>
            </a:r>
            <a:r>
              <a:rPr lang="en-US" dirty="0"/>
              <a:t>.</a:t>
            </a:r>
            <a:endParaRPr lang="cs-CZ" dirty="0"/>
          </a:p>
          <a:p>
            <a:pPr marL="342900" indent="-342900">
              <a:buFont typeface="Arial" panose="020B0604020202020204" pitchFamily="34" charset="0"/>
              <a:buChar char="•"/>
            </a:pPr>
            <a:r>
              <a:rPr lang="en-US" dirty="0"/>
              <a:t>A 10‑percentage‑point increase in OGA share is associated with income fluctuations roughly 2.5 percentage points wider, indicating that diversified income streams can themselves be unstable.</a:t>
            </a:r>
            <a:endParaRPr lang="cs-CZ" dirty="0"/>
          </a:p>
          <a:p>
            <a:pPr marL="342900" indent="-342900">
              <a:buFont typeface="Arial" panose="020B0604020202020204" pitchFamily="34" charset="0"/>
              <a:buChar char="•"/>
            </a:pPr>
            <a:r>
              <a:rPr lang="en-US" dirty="0"/>
              <a:t>This pattern reflects </a:t>
            </a:r>
            <a:r>
              <a:rPr lang="en-US" b="1" dirty="0"/>
              <a:t>structural differences and the nature of OGA markets</a:t>
            </a:r>
            <a:r>
              <a:rPr lang="en-US" dirty="0"/>
              <a:t>, which may be more variable than primary agricultural outputs.</a:t>
            </a:r>
            <a:endParaRPr lang="en-GB" dirty="0"/>
          </a:p>
        </p:txBody>
      </p:sp>
    </p:spTree>
    <p:extLst>
      <p:ext uri="{BB962C8B-B14F-4D97-AF65-F5344CB8AC3E}">
        <p14:creationId xmlns:p14="http://schemas.microsoft.com/office/powerpoint/2010/main" val="4151874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7E098-4D20-B796-2AE0-E55731A72E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C1C705-CB26-01F3-3297-50514E2EAE04}"/>
              </a:ext>
            </a:extLst>
          </p:cNvPr>
          <p:cNvSpPr>
            <a:spLocks noGrp="1"/>
          </p:cNvSpPr>
          <p:nvPr>
            <p:ph type="body" sz="quarter" idx="19"/>
          </p:nvPr>
        </p:nvSpPr>
        <p:spPr/>
        <p:txBody>
          <a:bodyPr/>
          <a:lstStyle/>
          <a:p>
            <a:r>
              <a:rPr lang="en-US" dirty="0"/>
              <a:t>Subsidies significantly </a:t>
            </a:r>
            <a:r>
              <a:rPr lang="en-US" dirty="0" err="1"/>
              <a:t>stabilise</a:t>
            </a:r>
            <a:r>
              <a:rPr lang="en-US" dirty="0"/>
              <a:t> farm income</a:t>
            </a:r>
            <a:endParaRPr lang="en-GB" dirty="0"/>
          </a:p>
        </p:txBody>
      </p:sp>
      <p:sp>
        <p:nvSpPr>
          <p:cNvPr id="3" name="Text Placeholder 2">
            <a:extLst>
              <a:ext uri="{FF2B5EF4-FFF2-40B4-BE49-F238E27FC236}">
                <a16:creationId xmlns:a16="http://schemas.microsoft.com/office/drawing/2014/main" id="{7A893CD7-DD3E-7D83-BC0E-2D72B2ABA4EE}"/>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3F5EAC8A-93FC-6BE4-5198-72CD23F9A312}"/>
              </a:ext>
            </a:extLst>
          </p:cNvPr>
          <p:cNvSpPr>
            <a:spLocks noGrp="1"/>
          </p:cNvSpPr>
          <p:nvPr>
            <p:ph type="ctrTitle"/>
          </p:nvPr>
        </p:nvSpPr>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11336AD2-4B1F-732A-E5F3-229DA9664522}"/>
              </a:ext>
            </a:extLst>
          </p:cNvPr>
          <p:cNvSpPr>
            <a:spLocks noGrp="1"/>
          </p:cNvSpPr>
          <p:nvPr>
            <p:ph type="body" sz="quarter" idx="21"/>
          </p:nvPr>
        </p:nvSpPr>
        <p:spPr>
          <a:xfrm>
            <a:off x="394392" y="2765941"/>
            <a:ext cx="11333010" cy="2832302"/>
          </a:xfrm>
          <a:prstGeom prst="rect">
            <a:avLst/>
          </a:prstGeom>
        </p:spPr>
        <p:txBody>
          <a:bodyPr/>
          <a:lstStyle/>
          <a:p>
            <a:pPr marL="342900" indent="-342900">
              <a:buFont typeface="Arial" panose="020B0604020202020204" pitchFamily="34" charset="0"/>
              <a:buChar char="•"/>
            </a:pPr>
            <a:r>
              <a:rPr lang="en-US" dirty="0"/>
              <a:t>Public support plays a crucial </a:t>
            </a:r>
            <a:r>
              <a:rPr lang="en-US" dirty="0" err="1"/>
              <a:t>stabilising</a:t>
            </a:r>
            <a:r>
              <a:rPr lang="en-US" dirty="0"/>
              <a:t> role.</a:t>
            </a:r>
            <a:endParaRPr lang="cs-CZ" dirty="0"/>
          </a:p>
          <a:p>
            <a:pPr marL="342900" indent="-342900">
              <a:buFont typeface="Arial" panose="020B0604020202020204" pitchFamily="34" charset="0"/>
              <a:buChar char="•"/>
            </a:pPr>
            <a:r>
              <a:rPr lang="en-US" dirty="0"/>
              <a:t>The econometric analysis shows that a 10% increase in subsidies per hectare reduces income variability by about 0.5 percentage points.</a:t>
            </a:r>
            <a:endParaRPr lang="cs-CZ" dirty="0"/>
          </a:p>
          <a:p>
            <a:pPr marL="342900" indent="-342900">
              <a:buFont typeface="Arial" panose="020B0604020202020204" pitchFamily="34" charset="0"/>
              <a:buChar char="•"/>
            </a:pPr>
            <a:r>
              <a:rPr lang="en-US" dirty="0"/>
              <a:t>Direct payments function as a stable, predictable income component, helping offset volatility associated with diversification and high capital intensity.</a:t>
            </a:r>
            <a:endParaRPr lang="en-GB" dirty="0"/>
          </a:p>
        </p:txBody>
      </p:sp>
    </p:spTree>
    <p:extLst>
      <p:ext uri="{BB962C8B-B14F-4D97-AF65-F5344CB8AC3E}">
        <p14:creationId xmlns:p14="http://schemas.microsoft.com/office/powerpoint/2010/main" val="1865992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D447-F997-EC2E-1857-258CB97FEF6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8B66CE0-65FC-199C-3ACB-4FD08A8B422E}"/>
              </a:ext>
            </a:extLst>
          </p:cNvPr>
          <p:cNvSpPr>
            <a:spLocks noGrp="1"/>
          </p:cNvSpPr>
          <p:nvPr>
            <p:ph type="ctrTitle"/>
          </p:nvPr>
        </p:nvSpPr>
        <p:spPr/>
        <p:txBody>
          <a:bodyPr/>
          <a:lstStyle/>
          <a:p>
            <a:r>
              <a:rPr lang="en-GB" dirty="0"/>
              <a:t>Policy Option</a:t>
            </a:r>
            <a:r>
              <a:rPr lang="cs-CZ" dirty="0"/>
              <a:t>s</a:t>
            </a:r>
            <a:endParaRPr lang="en-GB" u="sng" dirty="0"/>
          </a:p>
        </p:txBody>
      </p:sp>
      <p:sp>
        <p:nvSpPr>
          <p:cNvPr id="2" name="Subtitle 12">
            <a:extLst>
              <a:ext uri="{FF2B5EF4-FFF2-40B4-BE49-F238E27FC236}">
                <a16:creationId xmlns:a16="http://schemas.microsoft.com/office/drawing/2014/main" id="{AFA7FF11-F6D7-B681-9E39-E3B7F9205A38}"/>
              </a:ext>
            </a:extLst>
          </p:cNvPr>
          <p:cNvSpPr>
            <a:spLocks noGrp="1"/>
          </p:cNvSpPr>
          <p:nvPr>
            <p:ph type="subTitle" idx="1"/>
          </p:nvPr>
        </p:nvSpPr>
        <p:spPr/>
        <p:txBody>
          <a:bodyPr/>
          <a:lstStyle/>
          <a:p>
            <a:r>
              <a:rPr lang="en-GB" dirty="0"/>
              <a:t>0</a:t>
            </a:r>
            <a:r>
              <a:rPr lang="cs-CZ" dirty="0"/>
              <a:t>4</a:t>
            </a:r>
            <a:endParaRPr lang="en-GB" dirty="0"/>
          </a:p>
        </p:txBody>
      </p:sp>
    </p:spTree>
    <p:extLst>
      <p:ext uri="{BB962C8B-B14F-4D97-AF65-F5344CB8AC3E}">
        <p14:creationId xmlns:p14="http://schemas.microsoft.com/office/powerpoint/2010/main" val="2349105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A92C4-DE52-D6D9-FBA0-DACE4A7ABC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27D736-5F21-0352-4444-7FB98A3453AD}"/>
              </a:ext>
            </a:extLst>
          </p:cNvPr>
          <p:cNvSpPr>
            <a:spLocks noGrp="1"/>
          </p:cNvSpPr>
          <p:nvPr>
            <p:ph type="body" sz="quarter" idx="19"/>
          </p:nvPr>
        </p:nvSpPr>
        <p:spPr/>
        <p:txBody>
          <a:bodyPr/>
          <a:lstStyle/>
          <a:p>
            <a:r>
              <a:rPr lang="en-US" dirty="0"/>
              <a:t>Strengthening the CAP for Bioeconomy Scaling</a:t>
            </a:r>
            <a:endParaRPr lang="en-GB" dirty="0"/>
          </a:p>
        </p:txBody>
      </p:sp>
      <p:sp>
        <p:nvSpPr>
          <p:cNvPr id="3" name="Text Placeholder 2">
            <a:extLst>
              <a:ext uri="{FF2B5EF4-FFF2-40B4-BE49-F238E27FC236}">
                <a16:creationId xmlns:a16="http://schemas.microsoft.com/office/drawing/2014/main" id="{02714138-21E8-E4F5-9642-ECAC6F116A4B}"/>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9439A3A3-E6C3-12C2-7FC8-E9162A63CC5A}"/>
              </a:ext>
            </a:extLst>
          </p:cNvPr>
          <p:cNvSpPr>
            <a:spLocks noGrp="1"/>
          </p:cNvSpPr>
          <p:nvPr>
            <p:ph type="ctrTitle"/>
          </p:nvPr>
        </p:nvSpPr>
        <p:spPr/>
        <p:txBody>
          <a:bodyPr>
            <a:normAutofit/>
          </a:bodyPr>
          <a:lstStyle/>
          <a:p>
            <a:r>
              <a:rPr lang="en-GB" dirty="0"/>
              <a:t>Policy Option A</a:t>
            </a:r>
          </a:p>
        </p:txBody>
      </p:sp>
      <p:sp>
        <p:nvSpPr>
          <p:cNvPr id="5" name="Text Placeholder 4">
            <a:extLst>
              <a:ext uri="{FF2B5EF4-FFF2-40B4-BE49-F238E27FC236}">
                <a16:creationId xmlns:a16="http://schemas.microsoft.com/office/drawing/2014/main" id="{0AE025C2-98AD-0A4C-0FF7-72B3A9D27199}"/>
              </a:ext>
            </a:extLst>
          </p:cNvPr>
          <p:cNvSpPr>
            <a:spLocks noGrp="1"/>
          </p:cNvSpPr>
          <p:nvPr>
            <p:ph type="body" sz="quarter" idx="21"/>
          </p:nvPr>
        </p:nvSpPr>
        <p:spPr>
          <a:prstGeom prst="rect">
            <a:avLst/>
          </a:prstGeom>
        </p:spPr>
        <p:txBody>
          <a:bodyPr/>
          <a:lstStyle/>
          <a:p>
            <a:pPr marL="342900" indent="-342900">
              <a:buFont typeface="Arial" panose="020B0604020202020204" pitchFamily="34" charset="0"/>
              <a:buChar char="•"/>
            </a:pPr>
            <a:r>
              <a:rPr lang="en-US" dirty="0"/>
              <a:t>Eco‑schemes supporting circularity and soil health</a:t>
            </a:r>
            <a:endParaRPr lang="cs-CZ" dirty="0"/>
          </a:p>
          <a:p>
            <a:pPr marL="342900" indent="-342900">
              <a:buFont typeface="Arial" panose="020B0604020202020204" pitchFamily="34" charset="0"/>
              <a:buChar char="•"/>
            </a:pPr>
            <a:r>
              <a:rPr lang="en-US" dirty="0"/>
              <a:t>Investments in infrastructure for biomass handling and processing</a:t>
            </a:r>
            <a:endParaRPr lang="cs-CZ" dirty="0"/>
          </a:p>
          <a:p>
            <a:pPr marL="342900" indent="-342900">
              <a:buFont typeface="Arial" panose="020B0604020202020204" pitchFamily="34" charset="0"/>
              <a:buChar char="•"/>
            </a:pPr>
            <a:r>
              <a:rPr lang="en-US" dirty="0"/>
              <a:t>Support for cooperatives and regional clusters</a:t>
            </a:r>
            <a:endParaRPr lang="cs-CZ" dirty="0"/>
          </a:p>
          <a:p>
            <a:pPr marL="342900" indent="-342900">
              <a:buFont typeface="Arial" panose="020B0604020202020204" pitchFamily="34" charset="0"/>
              <a:buChar char="•"/>
            </a:pPr>
            <a:r>
              <a:rPr lang="en-US" dirty="0"/>
              <a:t>Risk‑sharing financial instruments</a:t>
            </a:r>
            <a:endParaRPr lang="en-GB" dirty="0"/>
          </a:p>
        </p:txBody>
      </p:sp>
    </p:spTree>
    <p:extLst>
      <p:ext uri="{BB962C8B-B14F-4D97-AF65-F5344CB8AC3E}">
        <p14:creationId xmlns:p14="http://schemas.microsoft.com/office/powerpoint/2010/main" val="448900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770A5-8F93-4004-FE3C-8EE31657DE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12A6C4-9CC0-82F6-D339-91DB25BDA694}"/>
              </a:ext>
            </a:extLst>
          </p:cNvPr>
          <p:cNvSpPr>
            <a:spLocks noGrp="1"/>
          </p:cNvSpPr>
          <p:nvPr>
            <p:ph type="body" sz="quarter" idx="19"/>
          </p:nvPr>
        </p:nvSpPr>
        <p:spPr/>
        <p:txBody>
          <a:bodyPr/>
          <a:lstStyle/>
          <a:p>
            <a:r>
              <a:rPr lang="en-US" dirty="0"/>
              <a:t>Value‑Chain Contracts and Standards</a:t>
            </a:r>
            <a:endParaRPr lang="en-GB" dirty="0"/>
          </a:p>
        </p:txBody>
      </p:sp>
      <p:sp>
        <p:nvSpPr>
          <p:cNvPr id="3" name="Text Placeholder 2">
            <a:extLst>
              <a:ext uri="{FF2B5EF4-FFF2-40B4-BE49-F238E27FC236}">
                <a16:creationId xmlns:a16="http://schemas.microsoft.com/office/drawing/2014/main" id="{8D4247D3-DDC5-F0FE-3249-DF412CEDF28A}"/>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F770CF13-5C75-2C73-6603-37A9A78AAE2B}"/>
              </a:ext>
            </a:extLst>
          </p:cNvPr>
          <p:cNvSpPr>
            <a:spLocks noGrp="1"/>
          </p:cNvSpPr>
          <p:nvPr>
            <p:ph type="ctrTitle"/>
          </p:nvPr>
        </p:nvSpPr>
        <p:spPr/>
        <p:txBody>
          <a:bodyPr>
            <a:normAutofit/>
          </a:bodyPr>
          <a:lstStyle/>
          <a:p>
            <a:r>
              <a:rPr lang="en-GB" dirty="0"/>
              <a:t>Policy Option </a:t>
            </a:r>
            <a:r>
              <a:rPr lang="cs-CZ" dirty="0"/>
              <a:t>B</a:t>
            </a:r>
            <a:endParaRPr lang="en-GB" dirty="0"/>
          </a:p>
        </p:txBody>
      </p:sp>
      <p:sp>
        <p:nvSpPr>
          <p:cNvPr id="5" name="Text Placeholder 4">
            <a:extLst>
              <a:ext uri="{FF2B5EF4-FFF2-40B4-BE49-F238E27FC236}">
                <a16:creationId xmlns:a16="http://schemas.microsoft.com/office/drawing/2014/main" id="{C135A3C8-D3B9-076F-481B-05A065A4619B}"/>
              </a:ext>
            </a:extLst>
          </p:cNvPr>
          <p:cNvSpPr>
            <a:spLocks noGrp="1"/>
          </p:cNvSpPr>
          <p:nvPr>
            <p:ph type="body" sz="quarter" idx="21"/>
          </p:nvPr>
        </p:nvSpPr>
        <p:spPr>
          <a:prstGeom prst="rect">
            <a:avLst/>
          </a:prstGeom>
        </p:spPr>
        <p:txBody>
          <a:bodyPr/>
          <a:lstStyle/>
          <a:p>
            <a:pPr marL="342900" indent="-342900">
              <a:buFont typeface="Arial" panose="020B0604020202020204" pitchFamily="34" charset="0"/>
              <a:buChar char="•"/>
            </a:pPr>
            <a:r>
              <a:rPr lang="en-US" dirty="0"/>
              <a:t>Long‑term written contracts for residues and biomass</a:t>
            </a:r>
            <a:endParaRPr lang="cs-CZ" dirty="0"/>
          </a:p>
          <a:p>
            <a:pPr marL="342900" indent="-342900">
              <a:buFont typeface="Arial" panose="020B0604020202020204" pitchFamily="34" charset="0"/>
              <a:buChar char="•"/>
            </a:pPr>
            <a:r>
              <a:rPr lang="en-US" dirty="0" err="1"/>
              <a:t>Harmonised</a:t>
            </a:r>
            <a:r>
              <a:rPr lang="en-US" dirty="0"/>
              <a:t> EU‑wide quality standards</a:t>
            </a:r>
            <a:endParaRPr lang="cs-CZ" dirty="0"/>
          </a:p>
          <a:p>
            <a:pPr marL="342900" indent="-342900">
              <a:buFont typeface="Arial" panose="020B0604020202020204" pitchFamily="34" charset="0"/>
              <a:buChar char="•"/>
            </a:pPr>
            <a:r>
              <a:rPr lang="en-US" dirty="0"/>
              <a:t>Stronger bargaining position for primary producers</a:t>
            </a:r>
            <a:endParaRPr lang="en-GB" dirty="0"/>
          </a:p>
        </p:txBody>
      </p:sp>
    </p:spTree>
    <p:extLst>
      <p:ext uri="{BB962C8B-B14F-4D97-AF65-F5344CB8AC3E}">
        <p14:creationId xmlns:p14="http://schemas.microsoft.com/office/powerpoint/2010/main" val="370728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AED9-6821-BE0F-051E-9E9E6B0827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54704F-0382-7573-CFE6-B34479EE3C2F}"/>
              </a:ext>
            </a:extLst>
          </p:cNvPr>
          <p:cNvSpPr>
            <a:spLocks noGrp="1"/>
          </p:cNvSpPr>
          <p:nvPr>
            <p:ph type="body" sz="quarter" idx="19"/>
          </p:nvPr>
        </p:nvSpPr>
        <p:spPr/>
        <p:txBody>
          <a:bodyPr/>
          <a:lstStyle/>
          <a:p>
            <a:r>
              <a:rPr lang="en-US" dirty="0"/>
              <a:t>Residues‑First Principle</a:t>
            </a:r>
            <a:endParaRPr lang="en-GB" dirty="0"/>
          </a:p>
        </p:txBody>
      </p:sp>
      <p:sp>
        <p:nvSpPr>
          <p:cNvPr id="3" name="Text Placeholder 2">
            <a:extLst>
              <a:ext uri="{FF2B5EF4-FFF2-40B4-BE49-F238E27FC236}">
                <a16:creationId xmlns:a16="http://schemas.microsoft.com/office/drawing/2014/main" id="{469834B6-8F00-3D91-F3E7-6AE36959B828}"/>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A8BE0187-834C-9DC8-87F4-C2EEAAA24896}"/>
              </a:ext>
            </a:extLst>
          </p:cNvPr>
          <p:cNvSpPr>
            <a:spLocks noGrp="1"/>
          </p:cNvSpPr>
          <p:nvPr>
            <p:ph type="ctrTitle"/>
          </p:nvPr>
        </p:nvSpPr>
        <p:spPr/>
        <p:txBody>
          <a:bodyPr>
            <a:normAutofit/>
          </a:bodyPr>
          <a:lstStyle/>
          <a:p>
            <a:r>
              <a:rPr lang="en-GB" dirty="0"/>
              <a:t>Policy Option </a:t>
            </a:r>
            <a:r>
              <a:rPr lang="cs-CZ" dirty="0"/>
              <a:t>C</a:t>
            </a:r>
            <a:endParaRPr lang="en-GB" dirty="0"/>
          </a:p>
        </p:txBody>
      </p:sp>
      <p:sp>
        <p:nvSpPr>
          <p:cNvPr id="5" name="Text Placeholder 4">
            <a:extLst>
              <a:ext uri="{FF2B5EF4-FFF2-40B4-BE49-F238E27FC236}">
                <a16:creationId xmlns:a16="http://schemas.microsoft.com/office/drawing/2014/main" id="{FF486110-E1E8-B9EE-C002-24FF2A1389AC}"/>
              </a:ext>
            </a:extLst>
          </p:cNvPr>
          <p:cNvSpPr>
            <a:spLocks noGrp="1"/>
          </p:cNvSpPr>
          <p:nvPr>
            <p:ph type="body" sz="quarter" idx="21"/>
          </p:nvPr>
        </p:nvSpPr>
        <p:spPr>
          <a:prstGeom prst="rect">
            <a:avLst/>
          </a:prstGeom>
        </p:spPr>
        <p:txBody>
          <a:bodyPr/>
          <a:lstStyle/>
          <a:p>
            <a:pPr marL="342900" indent="-342900">
              <a:buFont typeface="Arial" panose="020B0604020202020204" pitchFamily="34" charset="0"/>
              <a:buChar char="•"/>
            </a:pPr>
            <a:r>
              <a:rPr lang="en-US" dirty="0"/>
              <a:t>Preference for by‑products and waste streams</a:t>
            </a:r>
            <a:endParaRPr lang="cs-CZ" dirty="0"/>
          </a:p>
          <a:p>
            <a:pPr marL="342900" indent="-342900">
              <a:buFont typeface="Arial" panose="020B0604020202020204" pitchFamily="34" charset="0"/>
              <a:buChar char="•"/>
            </a:pPr>
            <a:r>
              <a:rPr lang="en-US" dirty="0"/>
              <a:t>Reduced competition for land with food production</a:t>
            </a:r>
            <a:endParaRPr lang="cs-CZ" dirty="0"/>
          </a:p>
          <a:p>
            <a:pPr marL="342900" indent="-342900">
              <a:buFont typeface="Arial" panose="020B0604020202020204" pitchFamily="34" charset="0"/>
              <a:buChar char="•"/>
            </a:pPr>
            <a:r>
              <a:rPr lang="en-US" dirty="0"/>
              <a:t>Regional planning for processing capacity</a:t>
            </a:r>
            <a:endParaRPr lang="en-GB" dirty="0"/>
          </a:p>
        </p:txBody>
      </p:sp>
    </p:spTree>
    <p:extLst>
      <p:ext uri="{BB962C8B-B14F-4D97-AF65-F5344CB8AC3E}">
        <p14:creationId xmlns:p14="http://schemas.microsoft.com/office/powerpoint/2010/main" val="1802467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4188E-DFD5-315B-77AE-9128BEFB71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7C88FC-3142-936A-205F-8FD056B175B5}"/>
              </a:ext>
            </a:extLst>
          </p:cNvPr>
          <p:cNvSpPr>
            <a:spLocks noGrp="1"/>
          </p:cNvSpPr>
          <p:nvPr>
            <p:ph type="body" sz="quarter" idx="19"/>
          </p:nvPr>
        </p:nvSpPr>
        <p:spPr/>
        <p:txBody>
          <a:bodyPr/>
          <a:lstStyle/>
          <a:p>
            <a:r>
              <a:rPr lang="en-US" dirty="0"/>
              <a:t>Investment Packages and Blended Finance</a:t>
            </a:r>
            <a:endParaRPr lang="en-GB" dirty="0"/>
          </a:p>
        </p:txBody>
      </p:sp>
      <p:sp>
        <p:nvSpPr>
          <p:cNvPr id="3" name="Text Placeholder 2">
            <a:extLst>
              <a:ext uri="{FF2B5EF4-FFF2-40B4-BE49-F238E27FC236}">
                <a16:creationId xmlns:a16="http://schemas.microsoft.com/office/drawing/2014/main" id="{E02C4011-77E8-9727-7A99-4DE9B06555B3}"/>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250A4939-F759-CC8D-2E8C-2A7D2C03D003}"/>
              </a:ext>
            </a:extLst>
          </p:cNvPr>
          <p:cNvSpPr>
            <a:spLocks noGrp="1"/>
          </p:cNvSpPr>
          <p:nvPr>
            <p:ph type="ctrTitle"/>
          </p:nvPr>
        </p:nvSpPr>
        <p:spPr/>
        <p:txBody>
          <a:bodyPr>
            <a:normAutofit/>
          </a:bodyPr>
          <a:lstStyle/>
          <a:p>
            <a:r>
              <a:rPr lang="en-GB" dirty="0"/>
              <a:t>Policy Option </a:t>
            </a:r>
            <a:r>
              <a:rPr lang="cs-CZ" dirty="0"/>
              <a:t>D</a:t>
            </a:r>
            <a:endParaRPr lang="en-GB" dirty="0"/>
          </a:p>
        </p:txBody>
      </p:sp>
      <p:sp>
        <p:nvSpPr>
          <p:cNvPr id="5" name="Text Placeholder 4">
            <a:extLst>
              <a:ext uri="{FF2B5EF4-FFF2-40B4-BE49-F238E27FC236}">
                <a16:creationId xmlns:a16="http://schemas.microsoft.com/office/drawing/2014/main" id="{B8D0B742-68E7-CE9A-F27C-C838B5FD35EE}"/>
              </a:ext>
            </a:extLst>
          </p:cNvPr>
          <p:cNvSpPr>
            <a:spLocks noGrp="1"/>
          </p:cNvSpPr>
          <p:nvPr>
            <p:ph type="body" sz="quarter" idx="21"/>
          </p:nvPr>
        </p:nvSpPr>
        <p:spPr>
          <a:prstGeom prst="rect">
            <a:avLst/>
          </a:prstGeom>
        </p:spPr>
        <p:txBody>
          <a:bodyPr/>
          <a:lstStyle/>
          <a:p>
            <a:pPr marL="342900" indent="-342900">
              <a:buFont typeface="Arial" panose="020B0604020202020204" pitchFamily="34" charset="0"/>
              <a:buChar char="•"/>
            </a:pPr>
            <a:r>
              <a:rPr lang="en-US" dirty="0"/>
              <a:t>Combination of grants, guarantees and loans</a:t>
            </a:r>
            <a:endParaRPr lang="cs-CZ" dirty="0"/>
          </a:p>
          <a:p>
            <a:pPr marL="342900" indent="-342900">
              <a:buFont typeface="Arial" panose="020B0604020202020204" pitchFamily="34" charset="0"/>
              <a:buChar char="•"/>
            </a:pPr>
            <a:r>
              <a:rPr lang="en-US" dirty="0"/>
              <a:t>Support for capital‑intensive technologies</a:t>
            </a:r>
            <a:endParaRPr lang="cs-CZ" dirty="0"/>
          </a:p>
          <a:p>
            <a:pPr marL="342900" indent="-342900">
              <a:buFont typeface="Arial" panose="020B0604020202020204" pitchFamily="34" charset="0"/>
              <a:buChar char="•"/>
            </a:pPr>
            <a:r>
              <a:rPr lang="en-US" dirty="0"/>
              <a:t>Financing tied to secured offtake</a:t>
            </a:r>
            <a:endParaRPr lang="en-GB" dirty="0"/>
          </a:p>
        </p:txBody>
      </p:sp>
    </p:spTree>
    <p:extLst>
      <p:ext uri="{BB962C8B-B14F-4D97-AF65-F5344CB8AC3E}">
        <p14:creationId xmlns:p14="http://schemas.microsoft.com/office/powerpoint/2010/main" val="2284191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15B6-2806-0DCE-C1EB-2C8E4296F469}"/>
              </a:ext>
            </a:extLst>
          </p:cNvPr>
          <p:cNvSpPr>
            <a:spLocks noGrp="1"/>
          </p:cNvSpPr>
          <p:nvPr>
            <p:ph type="ctrTitle"/>
          </p:nvPr>
        </p:nvSpPr>
        <p:spPr>
          <a:xfrm>
            <a:off x="479425" y="1030544"/>
            <a:ext cx="7732922" cy="3114894"/>
          </a:xfrm>
        </p:spPr>
        <p:txBody>
          <a:bodyPr/>
          <a:lstStyle/>
          <a:p>
            <a:r>
              <a:rPr lang="en-US" dirty="0"/>
              <a:t>Agriculture as a Pillar of the Bioeconomy</a:t>
            </a:r>
            <a:endParaRPr lang="en-GB" u="sng" dirty="0"/>
          </a:p>
        </p:txBody>
      </p:sp>
      <p:sp>
        <p:nvSpPr>
          <p:cNvPr id="4" name="Subtitle 12">
            <a:extLst>
              <a:ext uri="{FF2B5EF4-FFF2-40B4-BE49-F238E27FC236}">
                <a16:creationId xmlns:a16="http://schemas.microsoft.com/office/drawing/2014/main" id="{FC4F54AC-2145-C6D0-F000-E950D1BF2554}"/>
              </a:ext>
            </a:extLst>
          </p:cNvPr>
          <p:cNvSpPr>
            <a:spLocks noGrp="1"/>
          </p:cNvSpPr>
          <p:nvPr>
            <p:ph type="subTitle" idx="1"/>
          </p:nvPr>
        </p:nvSpPr>
        <p:spPr/>
        <p:txBody>
          <a:bodyPr/>
          <a:lstStyle/>
          <a:p>
            <a:r>
              <a:rPr lang="en-GB" dirty="0">
                <a:solidFill>
                  <a:srgbClr val="0D4F9D"/>
                </a:solidFill>
              </a:rPr>
              <a:t>01</a:t>
            </a:r>
          </a:p>
        </p:txBody>
      </p:sp>
    </p:spTree>
    <p:extLst>
      <p:ext uri="{BB962C8B-B14F-4D97-AF65-F5344CB8AC3E}">
        <p14:creationId xmlns:p14="http://schemas.microsoft.com/office/powerpoint/2010/main" val="3422266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5EA5-0922-C17D-2A61-27F4648BEC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CC5FA4-AE6C-6C5D-28BA-833F4CDA898D}"/>
              </a:ext>
            </a:extLst>
          </p:cNvPr>
          <p:cNvSpPr>
            <a:spLocks noGrp="1"/>
          </p:cNvSpPr>
          <p:nvPr>
            <p:ph type="body" sz="quarter" idx="19"/>
          </p:nvPr>
        </p:nvSpPr>
        <p:spPr/>
        <p:txBody>
          <a:bodyPr/>
          <a:lstStyle/>
          <a:p>
            <a:r>
              <a:rPr lang="en-US" dirty="0"/>
              <a:t>Strengthening Advisory Systems (AKIS)</a:t>
            </a:r>
            <a:endParaRPr lang="en-GB" dirty="0"/>
          </a:p>
        </p:txBody>
      </p:sp>
      <p:sp>
        <p:nvSpPr>
          <p:cNvPr id="3" name="Text Placeholder 2">
            <a:extLst>
              <a:ext uri="{FF2B5EF4-FFF2-40B4-BE49-F238E27FC236}">
                <a16:creationId xmlns:a16="http://schemas.microsoft.com/office/drawing/2014/main" id="{3E548109-C2A0-CE47-31B6-09DCAD0B4F9E}"/>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FF45896D-BD8E-4AB1-DE41-6F41F57B7673}"/>
              </a:ext>
            </a:extLst>
          </p:cNvPr>
          <p:cNvSpPr>
            <a:spLocks noGrp="1"/>
          </p:cNvSpPr>
          <p:nvPr>
            <p:ph type="ctrTitle"/>
          </p:nvPr>
        </p:nvSpPr>
        <p:spPr/>
        <p:txBody>
          <a:bodyPr>
            <a:normAutofit/>
          </a:bodyPr>
          <a:lstStyle/>
          <a:p>
            <a:r>
              <a:rPr lang="en-GB" dirty="0"/>
              <a:t>Policy Option </a:t>
            </a:r>
            <a:r>
              <a:rPr lang="cs-CZ" dirty="0"/>
              <a:t>E</a:t>
            </a:r>
            <a:endParaRPr lang="en-GB" dirty="0"/>
          </a:p>
        </p:txBody>
      </p:sp>
      <p:sp>
        <p:nvSpPr>
          <p:cNvPr id="5" name="Text Placeholder 4">
            <a:extLst>
              <a:ext uri="{FF2B5EF4-FFF2-40B4-BE49-F238E27FC236}">
                <a16:creationId xmlns:a16="http://schemas.microsoft.com/office/drawing/2014/main" id="{C55A6BE4-8996-02DC-3310-E0304E0345F5}"/>
              </a:ext>
            </a:extLst>
          </p:cNvPr>
          <p:cNvSpPr>
            <a:spLocks noGrp="1"/>
          </p:cNvSpPr>
          <p:nvPr>
            <p:ph type="body" sz="quarter" idx="21"/>
          </p:nvPr>
        </p:nvSpPr>
        <p:spPr>
          <a:prstGeom prst="rect">
            <a:avLst/>
          </a:prstGeom>
        </p:spPr>
        <p:txBody>
          <a:bodyPr/>
          <a:lstStyle/>
          <a:p>
            <a:pPr marL="342900" indent="-342900">
              <a:buFont typeface="Arial" panose="020B0604020202020204" pitchFamily="34" charset="0"/>
              <a:buChar char="•"/>
            </a:pPr>
            <a:r>
              <a:rPr lang="en-US" dirty="0"/>
              <a:t>Skills for contract negotiation, nutrient flows, carbon accounting</a:t>
            </a:r>
            <a:endParaRPr lang="cs-CZ" dirty="0"/>
          </a:p>
          <a:p>
            <a:pPr marL="342900" indent="-342900">
              <a:buFont typeface="Arial" panose="020B0604020202020204" pitchFamily="34" charset="0"/>
              <a:buChar char="•"/>
            </a:pPr>
            <a:r>
              <a:rPr lang="en-US" dirty="0"/>
              <a:t>Innovation brokerage and demonstration farms</a:t>
            </a:r>
            <a:endParaRPr lang="cs-CZ" dirty="0"/>
          </a:p>
          <a:p>
            <a:pPr marL="342900" indent="-342900">
              <a:buFont typeface="Arial" panose="020B0604020202020204" pitchFamily="34" charset="0"/>
              <a:buChar char="•"/>
            </a:pPr>
            <a:r>
              <a:rPr lang="en-US" dirty="0"/>
              <a:t>Digital monitoring and traceability support</a:t>
            </a:r>
            <a:endParaRPr lang="en-GB" dirty="0"/>
          </a:p>
        </p:txBody>
      </p:sp>
    </p:spTree>
    <p:extLst>
      <p:ext uri="{BB962C8B-B14F-4D97-AF65-F5344CB8AC3E}">
        <p14:creationId xmlns:p14="http://schemas.microsoft.com/office/powerpoint/2010/main" val="603814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1E987F-1A01-3D93-E2C2-AF72F85C7A21}"/>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3" name="Title 2">
            <a:extLst>
              <a:ext uri="{FF2B5EF4-FFF2-40B4-BE49-F238E27FC236}">
                <a16:creationId xmlns:a16="http://schemas.microsoft.com/office/drawing/2014/main" id="{66EE1A5B-4E22-5837-2016-7F1B7FFEDF3A}"/>
              </a:ext>
            </a:extLst>
          </p:cNvPr>
          <p:cNvSpPr>
            <a:spLocks noGrp="1"/>
          </p:cNvSpPr>
          <p:nvPr>
            <p:ph type="ctrTitle"/>
          </p:nvPr>
        </p:nvSpPr>
        <p:spPr>
          <a:xfrm>
            <a:off x="479425" y="1412875"/>
            <a:ext cx="5838248" cy="2442908"/>
          </a:xfrm>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lang="en-GB" dirty="0"/>
          </a:p>
        </p:txBody>
      </p:sp>
      <p:sp>
        <p:nvSpPr>
          <p:cNvPr id="4" name="Subtitle 3">
            <a:extLst>
              <a:ext uri="{FF2B5EF4-FFF2-40B4-BE49-F238E27FC236}">
                <a16:creationId xmlns:a16="http://schemas.microsoft.com/office/drawing/2014/main" id="{C078C957-F9F2-5575-28C2-6EBCC0FADCD1}"/>
              </a:ext>
            </a:extLst>
          </p:cNvPr>
          <p:cNvSpPr>
            <a:spLocks noGrp="1"/>
          </p:cNvSpPr>
          <p:nvPr>
            <p:ph type="subTitle" idx="1"/>
          </p:nvPr>
        </p:nvSpPr>
        <p:spPr>
          <a:xfrm>
            <a:off x="479425" y="4096242"/>
            <a:ext cx="6749511" cy="1515801"/>
          </a:xfrm>
        </p:spPr>
        <p:txBody>
          <a:bodyPr/>
          <a:lstStyle/>
          <a:p>
            <a:r>
              <a:rPr lang="cs-CZ" dirty="0" err="1"/>
              <a:t>Assoc</a:t>
            </a:r>
            <a:r>
              <a:rPr lang="cs-CZ" dirty="0"/>
              <a:t>. Prof. Miroslav Hájek, Ph.D.</a:t>
            </a:r>
          </a:p>
          <a:p>
            <a:r>
              <a:rPr lang="cs-CZ" dirty="0"/>
              <a:t>Czech University </a:t>
            </a:r>
            <a:r>
              <a:rPr lang="cs-CZ" dirty="0" err="1"/>
              <a:t>of</a:t>
            </a:r>
            <a:r>
              <a:rPr lang="cs-CZ" dirty="0"/>
              <a:t> </a:t>
            </a:r>
            <a:r>
              <a:rPr lang="cs-CZ" dirty="0" err="1"/>
              <a:t>Life</a:t>
            </a:r>
            <a:r>
              <a:rPr lang="cs-CZ" dirty="0"/>
              <a:t> </a:t>
            </a:r>
            <a:r>
              <a:rPr lang="cs-CZ" dirty="0" err="1"/>
              <a:t>Sciences</a:t>
            </a:r>
            <a:r>
              <a:rPr lang="cs-CZ" dirty="0"/>
              <a:t> Prague</a:t>
            </a:r>
            <a:endParaRPr lang="en-GB" dirty="0"/>
          </a:p>
        </p:txBody>
      </p:sp>
      <p:pic>
        <p:nvPicPr>
          <p:cNvPr id="5" name="Picture 4">
            <a:extLst>
              <a:ext uri="{FF2B5EF4-FFF2-40B4-BE49-F238E27FC236}">
                <a16:creationId xmlns:a16="http://schemas.microsoft.com/office/drawing/2014/main" id="{1FCBE65D-73C4-BC41-9667-8ACD9D807C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88131" y="5751446"/>
            <a:ext cx="2320668" cy="821558"/>
          </a:xfrm>
          <a:prstGeom prst="rect">
            <a:avLst/>
          </a:prstGeom>
        </p:spPr>
      </p:pic>
    </p:spTree>
    <p:extLst>
      <p:ext uri="{BB962C8B-B14F-4D97-AF65-F5344CB8AC3E}">
        <p14:creationId xmlns:p14="http://schemas.microsoft.com/office/powerpoint/2010/main" val="534497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a:t>Agriculture as a Pillar of the Bioeconomy</a:t>
            </a:r>
            <a:endParaRPr lang="en-GB" dirty="0"/>
          </a:p>
        </p:txBody>
      </p:sp>
      <p:sp>
        <p:nvSpPr>
          <p:cNvPr id="3" name="Title 2"/>
          <p:cNvSpPr>
            <a:spLocks noGrp="1"/>
          </p:cNvSpPr>
          <p:nvPr>
            <p:ph type="ctrTitle"/>
          </p:nvPr>
        </p:nvSpPr>
        <p:spPr>
          <a:xfrm>
            <a:off x="394392" y="1125015"/>
            <a:ext cx="10676062" cy="965443"/>
          </a:xfrm>
        </p:spPr>
        <p:txBody>
          <a:bodyPr>
            <a:noAutofit/>
          </a:bodyPr>
          <a:lstStyle/>
          <a:p>
            <a:r>
              <a:rPr lang="en-US" dirty="0"/>
              <a:t>Background</a:t>
            </a:r>
            <a:endParaRPr lang="en-GB" dirty="0"/>
          </a:p>
        </p:txBody>
      </p:sp>
      <p:sp>
        <p:nvSpPr>
          <p:cNvPr id="4" name="Text Placeholder 3"/>
          <p:cNvSpPr>
            <a:spLocks noGrp="1"/>
          </p:cNvSpPr>
          <p:nvPr>
            <p:ph type="body" sz="quarter" idx="21"/>
          </p:nvPr>
        </p:nvSpPr>
        <p:spPr>
          <a:xfrm>
            <a:off x="394392" y="2090458"/>
            <a:ext cx="11333009" cy="3543294"/>
          </a:xfrm>
        </p:spPr>
        <p:txBody>
          <a:bodyPr/>
          <a:lstStyle/>
          <a:p>
            <a:pPr marL="342900" indent="-342900">
              <a:buFont typeface="Arial" panose="020B0604020202020204" pitchFamily="34" charset="0"/>
              <a:buChar char="•"/>
            </a:pPr>
            <a:r>
              <a:rPr lang="en-US" dirty="0"/>
              <a:t>Agriculture produces the majority of primary biomass and accounts for two thirds of total employment in the EU bioeconomy sector.</a:t>
            </a:r>
            <a:endParaRPr lang="cs-CZ" dirty="0"/>
          </a:p>
          <a:p>
            <a:pPr marL="342900" indent="-342900">
              <a:buFont typeface="Arial" panose="020B0604020202020204" pitchFamily="34" charset="0"/>
              <a:buChar char="•"/>
            </a:pPr>
            <a:r>
              <a:rPr lang="en-US" dirty="0"/>
              <a:t>A shift is underway from simple commodity production toward a systemic role as a provider of multifunctional services and renewable resources.</a:t>
            </a:r>
            <a:endParaRPr lang="cs-CZ" dirty="0"/>
          </a:p>
          <a:p>
            <a:pPr marL="342900" indent="-342900">
              <a:buFont typeface="Arial" panose="020B0604020202020204" pitchFamily="34" charset="0"/>
              <a:buChar char="•"/>
            </a:pPr>
            <a:r>
              <a:rPr lang="en-US" dirty="0"/>
              <a:t>Main opportunity: Income diversification and risk reduction through the transformation of residues into high value‑added products.</a:t>
            </a:r>
            <a:endParaRPr lang="en-GB" dirty="0"/>
          </a:p>
        </p:txBody>
      </p:sp>
    </p:spTree>
    <p:extLst>
      <p:ext uri="{BB962C8B-B14F-4D97-AF65-F5344CB8AC3E}">
        <p14:creationId xmlns:p14="http://schemas.microsoft.com/office/powerpoint/2010/main" val="4085780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5096-18CF-5803-8745-DC72B50045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6D01F3-D48C-509C-CFC0-909504B5F1BD}"/>
              </a:ext>
            </a:extLst>
          </p:cNvPr>
          <p:cNvSpPr>
            <a:spLocks noGrp="1"/>
          </p:cNvSpPr>
          <p:nvPr>
            <p:ph type="body" sz="quarter" idx="20"/>
          </p:nvPr>
        </p:nvSpPr>
        <p:spPr/>
        <p:txBody>
          <a:bodyPr/>
          <a:lstStyle/>
          <a:p>
            <a:r>
              <a:rPr lang="en-US" dirty="0"/>
              <a:t>Agriculture as a Pillar of the Bioeconomy</a:t>
            </a:r>
            <a:endParaRPr lang="en-GB" dirty="0"/>
          </a:p>
        </p:txBody>
      </p:sp>
      <p:sp>
        <p:nvSpPr>
          <p:cNvPr id="4" name="Title 3">
            <a:extLst>
              <a:ext uri="{FF2B5EF4-FFF2-40B4-BE49-F238E27FC236}">
                <a16:creationId xmlns:a16="http://schemas.microsoft.com/office/drawing/2014/main" id="{FF2AB365-95D3-9F5E-8258-D525DCE5A85D}"/>
              </a:ext>
            </a:extLst>
          </p:cNvPr>
          <p:cNvSpPr>
            <a:spLocks noGrp="1"/>
          </p:cNvSpPr>
          <p:nvPr>
            <p:ph type="ctrTitle"/>
          </p:nvPr>
        </p:nvSpPr>
        <p:spPr/>
        <p:txBody>
          <a:bodyPr>
            <a:normAutofit fontScale="90000"/>
          </a:bodyPr>
          <a:lstStyle/>
          <a:p>
            <a:r>
              <a:rPr lang="en-US" dirty="0"/>
              <a:t>Key Trends in the EU Bioeconomy</a:t>
            </a:r>
            <a:endParaRPr lang="en-GB" dirty="0"/>
          </a:p>
        </p:txBody>
      </p:sp>
      <p:sp>
        <p:nvSpPr>
          <p:cNvPr id="5" name="Text Placeholder 4">
            <a:extLst>
              <a:ext uri="{FF2B5EF4-FFF2-40B4-BE49-F238E27FC236}">
                <a16:creationId xmlns:a16="http://schemas.microsoft.com/office/drawing/2014/main" id="{9B43828D-8CA2-4C2D-473A-AF5BF929BF04}"/>
              </a:ext>
            </a:extLst>
          </p:cNvPr>
          <p:cNvSpPr>
            <a:spLocks noGrp="1"/>
          </p:cNvSpPr>
          <p:nvPr>
            <p:ph type="body" sz="quarter" idx="21"/>
          </p:nvPr>
        </p:nvSpPr>
        <p:spPr>
          <a:xfrm>
            <a:off x="394392" y="2012849"/>
            <a:ext cx="10906881" cy="2832302"/>
          </a:xfrm>
          <a:prstGeom prst="rect">
            <a:avLst/>
          </a:prstGeom>
        </p:spPr>
        <p:txBody>
          <a:bodyPr/>
          <a:lstStyle/>
          <a:p>
            <a:pPr marL="342900" indent="-342900">
              <a:buFont typeface="Arial" panose="020B0604020202020204" pitchFamily="34" charset="0"/>
              <a:buChar char="•"/>
            </a:pPr>
            <a:r>
              <a:rPr lang="en-US" dirty="0"/>
              <a:t>Integration with the circular economy</a:t>
            </a:r>
            <a:endParaRPr lang="cs-CZ" dirty="0"/>
          </a:p>
          <a:p>
            <a:pPr marL="342900" indent="-342900">
              <a:buFont typeface="Arial" panose="020B0604020202020204" pitchFamily="34" charset="0"/>
              <a:buChar char="•"/>
            </a:pPr>
            <a:r>
              <a:rPr lang="en-US" dirty="0"/>
              <a:t>Rapid technological and digital innovation</a:t>
            </a:r>
            <a:endParaRPr lang="cs-CZ" dirty="0"/>
          </a:p>
          <a:p>
            <a:pPr marL="342900" indent="-342900">
              <a:buFont typeface="Arial" panose="020B0604020202020204" pitchFamily="34" charset="0"/>
              <a:buChar char="•"/>
            </a:pPr>
            <a:r>
              <a:rPr lang="en-US" dirty="0"/>
              <a:t>Strong shift toward ecological and climate‑neutral models</a:t>
            </a:r>
            <a:endParaRPr lang="cs-CZ" dirty="0"/>
          </a:p>
          <a:p>
            <a:pPr marL="342900" indent="-342900">
              <a:buFont typeface="Arial" panose="020B0604020202020204" pitchFamily="34" charset="0"/>
              <a:buChar char="•"/>
            </a:pPr>
            <a:r>
              <a:rPr lang="en-US" dirty="0"/>
              <a:t>Increased policy attention after 2018 and 2025 strategies</a:t>
            </a:r>
            <a:endParaRPr lang="cs-CZ" dirty="0"/>
          </a:p>
          <a:p>
            <a:endParaRPr lang="cs-CZ" dirty="0"/>
          </a:p>
        </p:txBody>
      </p:sp>
    </p:spTree>
    <p:extLst>
      <p:ext uri="{BB962C8B-B14F-4D97-AF65-F5344CB8AC3E}">
        <p14:creationId xmlns:p14="http://schemas.microsoft.com/office/powerpoint/2010/main" val="3282613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29860-4B40-5170-31A5-686714D956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78F0636-5818-1CE1-CA97-F6F386E5B4D5}"/>
              </a:ext>
            </a:extLst>
          </p:cNvPr>
          <p:cNvSpPr>
            <a:spLocks noGrp="1"/>
          </p:cNvSpPr>
          <p:nvPr>
            <p:ph type="body" sz="quarter" idx="20"/>
          </p:nvPr>
        </p:nvSpPr>
        <p:spPr/>
        <p:txBody>
          <a:bodyPr/>
          <a:lstStyle/>
          <a:p>
            <a:r>
              <a:rPr lang="en-US" dirty="0"/>
              <a:t>Agriculture as a Pillar of the Bioeconomy</a:t>
            </a:r>
            <a:endParaRPr lang="en-GB" dirty="0"/>
          </a:p>
        </p:txBody>
      </p:sp>
      <p:sp>
        <p:nvSpPr>
          <p:cNvPr id="4" name="Title 3">
            <a:extLst>
              <a:ext uri="{FF2B5EF4-FFF2-40B4-BE49-F238E27FC236}">
                <a16:creationId xmlns:a16="http://schemas.microsoft.com/office/drawing/2014/main" id="{53D0943E-2561-5CE5-E13A-B6ACA958D7DF}"/>
              </a:ext>
            </a:extLst>
          </p:cNvPr>
          <p:cNvSpPr>
            <a:spLocks noGrp="1"/>
          </p:cNvSpPr>
          <p:nvPr>
            <p:ph type="ctrTitle"/>
          </p:nvPr>
        </p:nvSpPr>
        <p:spPr/>
        <p:txBody>
          <a:bodyPr>
            <a:normAutofit/>
          </a:bodyPr>
          <a:lstStyle/>
          <a:p>
            <a:r>
              <a:rPr lang="en-US" dirty="0"/>
              <a:t>Drivers of Change</a:t>
            </a:r>
            <a:endParaRPr lang="en-GB" dirty="0"/>
          </a:p>
        </p:txBody>
      </p:sp>
      <p:sp>
        <p:nvSpPr>
          <p:cNvPr id="5" name="Text Placeholder 4">
            <a:extLst>
              <a:ext uri="{FF2B5EF4-FFF2-40B4-BE49-F238E27FC236}">
                <a16:creationId xmlns:a16="http://schemas.microsoft.com/office/drawing/2014/main" id="{6A7B44F5-A0D0-8D64-256A-360574E9AE5F}"/>
              </a:ext>
            </a:extLst>
          </p:cNvPr>
          <p:cNvSpPr>
            <a:spLocks noGrp="1"/>
          </p:cNvSpPr>
          <p:nvPr>
            <p:ph type="body" sz="quarter" idx="21"/>
          </p:nvPr>
        </p:nvSpPr>
        <p:spPr>
          <a:xfrm>
            <a:off x="394392" y="2012849"/>
            <a:ext cx="10906881" cy="2832302"/>
          </a:xfrm>
          <a:prstGeom prst="rect">
            <a:avLst/>
          </a:prstGeom>
        </p:spPr>
        <p:txBody>
          <a:bodyPr/>
          <a:lstStyle/>
          <a:p>
            <a:pPr marL="342900" indent="-342900">
              <a:buFont typeface="Arial" panose="020B0604020202020204" pitchFamily="34" charset="0"/>
              <a:buChar char="•"/>
            </a:pPr>
            <a:r>
              <a:rPr lang="en-US" dirty="0"/>
              <a:t>Residues </a:t>
            </a:r>
            <a:r>
              <a:rPr lang="en-US" dirty="0" err="1"/>
              <a:t>valorisation</a:t>
            </a:r>
            <a:r>
              <a:rPr lang="en-US" dirty="0"/>
              <a:t> and cascading use of biomass</a:t>
            </a:r>
            <a:endParaRPr lang="cs-CZ" dirty="0"/>
          </a:p>
          <a:p>
            <a:pPr marL="342900" indent="-342900">
              <a:buFont typeface="Arial" panose="020B0604020202020204" pitchFamily="34" charset="0"/>
              <a:buChar char="•"/>
            </a:pPr>
            <a:r>
              <a:rPr lang="en-US" dirty="0"/>
              <a:t>Precision technologies and smart farming</a:t>
            </a:r>
            <a:endParaRPr lang="cs-CZ" dirty="0"/>
          </a:p>
          <a:p>
            <a:pPr marL="342900" indent="-342900">
              <a:buFont typeface="Arial" panose="020B0604020202020204" pitchFamily="34" charset="0"/>
              <a:buChar char="•"/>
            </a:pPr>
            <a:r>
              <a:rPr lang="en-US" dirty="0"/>
              <a:t>New plant breeding and biotechnology</a:t>
            </a:r>
            <a:endParaRPr lang="cs-CZ" dirty="0"/>
          </a:p>
          <a:p>
            <a:pPr marL="342900" indent="-342900">
              <a:buFont typeface="Arial" panose="020B0604020202020204" pitchFamily="34" charset="0"/>
              <a:buChar char="•"/>
            </a:pPr>
            <a:r>
              <a:rPr lang="en-US" dirty="0"/>
              <a:t>Growing demand for renewable materials and energy</a:t>
            </a:r>
            <a:endParaRPr lang="cs-CZ" dirty="0"/>
          </a:p>
        </p:txBody>
      </p:sp>
    </p:spTree>
    <p:extLst>
      <p:ext uri="{BB962C8B-B14F-4D97-AF65-F5344CB8AC3E}">
        <p14:creationId xmlns:p14="http://schemas.microsoft.com/office/powerpoint/2010/main" val="2938065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22CF5E-CEEE-B086-5832-1D6E7067E278}"/>
              </a:ext>
            </a:extLst>
          </p:cNvPr>
          <p:cNvSpPr>
            <a:spLocks noGrp="1"/>
          </p:cNvSpPr>
          <p:nvPr>
            <p:ph type="ctrTitle"/>
          </p:nvPr>
        </p:nvSpPr>
        <p:spPr/>
        <p:txBody>
          <a:bodyPr/>
          <a:lstStyle/>
          <a:p>
            <a:r>
              <a:rPr lang="en-GB" dirty="0"/>
              <a:t>Successful Business Models</a:t>
            </a:r>
            <a:endParaRPr lang="en-GB" u="sng" dirty="0"/>
          </a:p>
        </p:txBody>
      </p:sp>
      <p:sp>
        <p:nvSpPr>
          <p:cNvPr id="2" name="Subtitle 12">
            <a:extLst>
              <a:ext uri="{FF2B5EF4-FFF2-40B4-BE49-F238E27FC236}">
                <a16:creationId xmlns:a16="http://schemas.microsoft.com/office/drawing/2014/main" id="{D9686BA5-02CD-71EE-6247-6DF1801D9A00}"/>
              </a:ext>
            </a:extLst>
          </p:cNvPr>
          <p:cNvSpPr>
            <a:spLocks noGrp="1"/>
          </p:cNvSpPr>
          <p:nvPr>
            <p:ph type="subTitle" idx="1"/>
          </p:nvPr>
        </p:nvSpPr>
        <p:spPr/>
        <p:txBody>
          <a:bodyPr/>
          <a:lstStyle/>
          <a:p>
            <a:r>
              <a:rPr lang="en-GB" dirty="0"/>
              <a:t>02</a:t>
            </a:r>
          </a:p>
        </p:txBody>
      </p:sp>
    </p:spTree>
    <p:extLst>
      <p:ext uri="{BB962C8B-B14F-4D97-AF65-F5344CB8AC3E}">
        <p14:creationId xmlns:p14="http://schemas.microsoft.com/office/powerpoint/2010/main" val="1539937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9585B-98D7-7A7E-E1C4-5C92ECC2CB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82024B-9938-EFE8-6921-6CF649FB092D}"/>
              </a:ext>
            </a:extLst>
          </p:cNvPr>
          <p:cNvSpPr>
            <a:spLocks noGrp="1"/>
          </p:cNvSpPr>
          <p:nvPr>
            <p:ph type="body" sz="quarter" idx="19"/>
          </p:nvPr>
        </p:nvSpPr>
        <p:spPr/>
        <p:txBody>
          <a:bodyPr/>
          <a:lstStyle/>
          <a:p>
            <a:r>
              <a:rPr lang="en-GB" dirty="0"/>
              <a:t>Spain – </a:t>
            </a:r>
            <a:r>
              <a:rPr lang="en-GB" dirty="0" err="1"/>
              <a:t>Oleícola</a:t>
            </a:r>
            <a:r>
              <a:rPr lang="en-GB" dirty="0"/>
              <a:t> El </a:t>
            </a:r>
            <a:r>
              <a:rPr lang="en-GB" dirty="0" err="1"/>
              <a:t>Tejar</a:t>
            </a:r>
            <a:endParaRPr lang="en-GB" dirty="0"/>
          </a:p>
        </p:txBody>
      </p:sp>
      <p:sp>
        <p:nvSpPr>
          <p:cNvPr id="3" name="Text Placeholder 2">
            <a:extLst>
              <a:ext uri="{FF2B5EF4-FFF2-40B4-BE49-F238E27FC236}">
                <a16:creationId xmlns:a16="http://schemas.microsoft.com/office/drawing/2014/main" id="{B347D968-B588-D17D-2A9C-B10C2AD44CBC}"/>
              </a:ext>
            </a:extLst>
          </p:cNvPr>
          <p:cNvSpPr>
            <a:spLocks noGrp="1"/>
          </p:cNvSpPr>
          <p:nvPr>
            <p:ph type="body" sz="quarter" idx="20"/>
          </p:nvPr>
        </p:nvSpPr>
        <p:spPr/>
        <p:txBody>
          <a:bodyPr/>
          <a:lstStyle/>
          <a:p>
            <a:r>
              <a:rPr lang="en-GB" dirty="0"/>
              <a:t>Successful Business Models</a:t>
            </a:r>
          </a:p>
        </p:txBody>
      </p:sp>
      <p:sp>
        <p:nvSpPr>
          <p:cNvPr id="4" name="Title 3">
            <a:extLst>
              <a:ext uri="{FF2B5EF4-FFF2-40B4-BE49-F238E27FC236}">
                <a16:creationId xmlns:a16="http://schemas.microsoft.com/office/drawing/2014/main" id="{5F146610-A3C5-942F-8EA3-B57E91CCBA2E}"/>
              </a:ext>
            </a:extLst>
          </p:cNvPr>
          <p:cNvSpPr>
            <a:spLocks noGrp="1"/>
          </p:cNvSpPr>
          <p:nvPr>
            <p:ph type="ctrTitle"/>
          </p:nvPr>
        </p:nvSpPr>
        <p:spPr/>
        <p:txBody>
          <a:bodyPr>
            <a:normAutofit/>
          </a:bodyPr>
          <a:lstStyle/>
          <a:p>
            <a:r>
              <a:rPr lang="en-GB" dirty="0"/>
              <a:t>Biorefineries and Cascading Use</a:t>
            </a:r>
          </a:p>
        </p:txBody>
      </p:sp>
      <p:sp>
        <p:nvSpPr>
          <p:cNvPr id="5" name="Text Placeholder 4">
            <a:extLst>
              <a:ext uri="{FF2B5EF4-FFF2-40B4-BE49-F238E27FC236}">
                <a16:creationId xmlns:a16="http://schemas.microsoft.com/office/drawing/2014/main" id="{0F8F2A69-677C-DD84-7BB3-4926E96DECCC}"/>
              </a:ext>
            </a:extLst>
          </p:cNvPr>
          <p:cNvSpPr>
            <a:spLocks noGrp="1"/>
          </p:cNvSpPr>
          <p:nvPr>
            <p:ph type="body" sz="quarter" idx="21"/>
          </p:nvPr>
        </p:nvSpPr>
        <p:spPr>
          <a:xfrm>
            <a:off x="394391" y="2601582"/>
            <a:ext cx="11040047" cy="2832302"/>
          </a:xfrm>
          <a:prstGeom prst="rect">
            <a:avLst/>
          </a:prstGeom>
        </p:spPr>
        <p:txBody>
          <a:bodyPr/>
          <a:lstStyle/>
          <a:p>
            <a:pPr marL="342900" indent="-342900">
              <a:buFont typeface="Arial" panose="020B0604020202020204" pitchFamily="34" charset="0"/>
              <a:buChar char="•"/>
            </a:pPr>
            <a:r>
              <a:rPr lang="en-GB" dirty="0"/>
              <a:t>Large second‑tier cooperative processing 2 million tonnes of olive pomace annually.</a:t>
            </a:r>
            <a:endParaRPr lang="cs-CZ" dirty="0"/>
          </a:p>
          <a:p>
            <a:pPr marL="342900" indent="-342900">
              <a:buFont typeface="Arial" panose="020B0604020202020204" pitchFamily="34" charset="0"/>
              <a:buChar char="•"/>
            </a:pPr>
            <a:r>
              <a:rPr lang="en-GB" dirty="0"/>
              <a:t>Converts what was previously waste (</a:t>
            </a:r>
            <a:r>
              <a:rPr lang="en-GB" dirty="0" err="1"/>
              <a:t>alperujo</a:t>
            </a:r>
            <a:r>
              <a:rPr lang="en-GB" dirty="0"/>
              <a:t>) into pomace oil, animal feed, activated carbon, organic fertilisers and bioenergy pellets.</a:t>
            </a:r>
            <a:endParaRPr lang="cs-CZ" dirty="0"/>
          </a:p>
          <a:p>
            <a:pPr marL="342900" indent="-342900">
              <a:buFont typeface="Arial" panose="020B0604020202020204" pitchFamily="34" charset="0"/>
              <a:buChar char="•"/>
            </a:pPr>
            <a:r>
              <a:rPr lang="en-GB" dirty="0"/>
              <a:t>Leader in environmentally efficient technologies, including the HYGROSCOPIC CYCLE, reducing water use and CO₂ emissions.</a:t>
            </a:r>
          </a:p>
        </p:txBody>
      </p:sp>
      <p:sp>
        <p:nvSpPr>
          <p:cNvPr id="8" name="Text Placeholder 1">
            <a:extLst>
              <a:ext uri="{FF2B5EF4-FFF2-40B4-BE49-F238E27FC236}">
                <a16:creationId xmlns:a16="http://schemas.microsoft.com/office/drawing/2014/main" id="{A298E014-132A-B218-960D-F5E1FAF8EC5F}"/>
              </a:ext>
            </a:extLst>
          </p:cNvPr>
          <p:cNvSpPr txBox="1">
            <a:spLocks/>
          </p:cNvSpPr>
          <p:nvPr/>
        </p:nvSpPr>
        <p:spPr>
          <a:xfrm>
            <a:off x="394393" y="4400483"/>
            <a:ext cx="8336652" cy="51144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5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fr-FR" dirty="0"/>
              <a:t>France – Grand Est </a:t>
            </a:r>
            <a:r>
              <a:rPr lang="fr-FR" dirty="0" err="1"/>
              <a:t>Bioeconomy</a:t>
            </a:r>
            <a:r>
              <a:rPr lang="fr-FR" dirty="0"/>
              <a:t> </a:t>
            </a:r>
            <a:r>
              <a:rPr lang="fr-FR" dirty="0" err="1"/>
              <a:t>Ecosystem</a:t>
            </a:r>
            <a:endParaRPr lang="en-GB" dirty="0"/>
          </a:p>
        </p:txBody>
      </p:sp>
      <p:sp>
        <p:nvSpPr>
          <p:cNvPr id="9" name="Text Placeholder 4">
            <a:extLst>
              <a:ext uri="{FF2B5EF4-FFF2-40B4-BE49-F238E27FC236}">
                <a16:creationId xmlns:a16="http://schemas.microsoft.com/office/drawing/2014/main" id="{4F5EC4F6-78BE-28F3-6D55-C09F1D808406}"/>
              </a:ext>
            </a:extLst>
          </p:cNvPr>
          <p:cNvSpPr txBox="1">
            <a:spLocks/>
          </p:cNvSpPr>
          <p:nvPr/>
        </p:nvSpPr>
        <p:spPr>
          <a:xfrm>
            <a:off x="503884" y="4950547"/>
            <a:ext cx="11161374" cy="111594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Regional, highly integrated system processing ~4 million </a:t>
            </a:r>
            <a:r>
              <a:rPr lang="en-US" dirty="0" err="1"/>
              <a:t>tonnes</a:t>
            </a:r>
            <a:r>
              <a:rPr lang="en-US" dirty="0"/>
              <a:t> of biomass annually.</a:t>
            </a:r>
            <a:endParaRPr lang="cs-CZ" dirty="0"/>
          </a:p>
          <a:p>
            <a:pPr marL="342900" indent="-342900">
              <a:buFont typeface="Arial" panose="020B0604020202020204" pitchFamily="34" charset="0"/>
              <a:buChar char="•"/>
            </a:pPr>
            <a:r>
              <a:rPr lang="en-US" dirty="0"/>
              <a:t>Outputs include sugar, wheat‑based products, ethanol, bio‑CO₂ and advanced wood materials.</a:t>
            </a:r>
            <a:endParaRPr lang="cs-CZ" dirty="0"/>
          </a:p>
          <a:p>
            <a:pPr marL="342900" indent="-342900">
              <a:buFont typeface="Arial" panose="020B0604020202020204" pitchFamily="34" charset="0"/>
              <a:buChar char="•"/>
            </a:pPr>
            <a:r>
              <a:rPr lang="en-US" dirty="0"/>
              <a:t>Strong industrial symbiosis between agriculture, forestry, processing and research institutions.</a:t>
            </a:r>
            <a:endParaRPr lang="en-GB" dirty="0"/>
          </a:p>
        </p:txBody>
      </p:sp>
    </p:spTree>
    <p:extLst>
      <p:ext uri="{BB962C8B-B14F-4D97-AF65-F5344CB8AC3E}">
        <p14:creationId xmlns:p14="http://schemas.microsoft.com/office/powerpoint/2010/main" val="1374820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2718E-D07B-8871-857A-F7F00FE608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5DF8CC-04B3-9A0C-9D48-5B009AE32508}"/>
              </a:ext>
            </a:extLst>
          </p:cNvPr>
          <p:cNvSpPr>
            <a:spLocks noGrp="1"/>
          </p:cNvSpPr>
          <p:nvPr>
            <p:ph type="body" sz="quarter" idx="19"/>
          </p:nvPr>
        </p:nvSpPr>
        <p:spPr/>
        <p:txBody>
          <a:bodyPr/>
          <a:lstStyle/>
          <a:p>
            <a:r>
              <a:rPr lang="en-GB" dirty="0"/>
              <a:t>Italy – </a:t>
            </a:r>
            <a:r>
              <a:rPr lang="en-GB" dirty="0" err="1"/>
              <a:t>Caviro</a:t>
            </a:r>
            <a:r>
              <a:rPr lang="en-GB" dirty="0"/>
              <a:t> Group</a:t>
            </a:r>
          </a:p>
        </p:txBody>
      </p:sp>
      <p:sp>
        <p:nvSpPr>
          <p:cNvPr id="3" name="Text Placeholder 2">
            <a:extLst>
              <a:ext uri="{FF2B5EF4-FFF2-40B4-BE49-F238E27FC236}">
                <a16:creationId xmlns:a16="http://schemas.microsoft.com/office/drawing/2014/main" id="{2DA19CCB-BC81-EEA9-C993-C00944676EF6}"/>
              </a:ext>
            </a:extLst>
          </p:cNvPr>
          <p:cNvSpPr>
            <a:spLocks noGrp="1"/>
          </p:cNvSpPr>
          <p:nvPr>
            <p:ph type="body" sz="quarter" idx="20"/>
          </p:nvPr>
        </p:nvSpPr>
        <p:spPr/>
        <p:txBody>
          <a:bodyPr/>
          <a:lstStyle/>
          <a:p>
            <a:r>
              <a:rPr lang="en-GB" dirty="0"/>
              <a:t>Successful Business Models</a:t>
            </a:r>
          </a:p>
        </p:txBody>
      </p:sp>
      <p:sp>
        <p:nvSpPr>
          <p:cNvPr id="4" name="Title 3">
            <a:extLst>
              <a:ext uri="{FF2B5EF4-FFF2-40B4-BE49-F238E27FC236}">
                <a16:creationId xmlns:a16="http://schemas.microsoft.com/office/drawing/2014/main" id="{5665495E-903D-92F7-2AB3-C6D0E3479174}"/>
              </a:ext>
            </a:extLst>
          </p:cNvPr>
          <p:cNvSpPr>
            <a:spLocks noGrp="1"/>
          </p:cNvSpPr>
          <p:nvPr>
            <p:ph type="ctrTitle"/>
          </p:nvPr>
        </p:nvSpPr>
        <p:spPr/>
        <p:txBody>
          <a:bodyPr>
            <a:normAutofit/>
          </a:bodyPr>
          <a:lstStyle/>
          <a:p>
            <a:r>
              <a:rPr lang="en-US" dirty="0"/>
              <a:t>Circular Wine and Food Chains</a:t>
            </a:r>
            <a:endParaRPr lang="en-GB" dirty="0"/>
          </a:p>
        </p:txBody>
      </p:sp>
      <p:sp>
        <p:nvSpPr>
          <p:cNvPr id="5" name="Text Placeholder 4">
            <a:extLst>
              <a:ext uri="{FF2B5EF4-FFF2-40B4-BE49-F238E27FC236}">
                <a16:creationId xmlns:a16="http://schemas.microsoft.com/office/drawing/2014/main" id="{24C4AFA1-58E5-2118-E17E-322EF1300244}"/>
              </a:ext>
            </a:extLst>
          </p:cNvPr>
          <p:cNvSpPr>
            <a:spLocks noGrp="1"/>
          </p:cNvSpPr>
          <p:nvPr>
            <p:ph type="body" sz="quarter" idx="21"/>
          </p:nvPr>
        </p:nvSpPr>
        <p:spPr>
          <a:xfrm>
            <a:off x="394392" y="2801450"/>
            <a:ext cx="11288621" cy="2832302"/>
          </a:xfrm>
          <a:prstGeom prst="rect">
            <a:avLst/>
          </a:prstGeom>
        </p:spPr>
        <p:txBody>
          <a:bodyPr/>
          <a:lstStyle/>
          <a:p>
            <a:pPr marL="342900" indent="-342900">
              <a:buFont typeface="Arial" panose="020B0604020202020204" pitchFamily="34" charset="0"/>
              <a:buChar char="•"/>
            </a:pPr>
            <a:r>
              <a:rPr lang="en-US" dirty="0"/>
              <a:t>Largest Italian wine cooperative, exporting to 70+ countries.</a:t>
            </a:r>
            <a:endParaRPr lang="cs-CZ" dirty="0"/>
          </a:p>
          <a:p>
            <a:pPr marL="342900" indent="-342900">
              <a:buFont typeface="Arial" panose="020B0604020202020204" pitchFamily="34" charset="0"/>
              <a:buChar char="•"/>
            </a:pPr>
            <a:r>
              <a:rPr lang="en-US" dirty="0"/>
              <a:t>100% circular model: grape pomace and lees transformed into alcohol, tartaric acid, extracts for pharmaceuticals and cosmetics, as well as bioethanol, biomethane and electricity.</a:t>
            </a:r>
            <a:endParaRPr lang="cs-CZ" dirty="0"/>
          </a:p>
          <a:p>
            <a:pPr marL="342900" indent="-342900">
              <a:buFont typeface="Arial" panose="020B0604020202020204" pitchFamily="34" charset="0"/>
              <a:buChar char="•"/>
            </a:pPr>
            <a:r>
              <a:rPr lang="en-US" dirty="0"/>
              <a:t>Fully closes the loop by returning nutrients to fields via organic </a:t>
            </a:r>
            <a:r>
              <a:rPr lang="en-US" dirty="0" err="1"/>
              <a:t>fertilisers</a:t>
            </a:r>
            <a:r>
              <a:rPr lang="en-US" dirty="0"/>
              <a:t>.</a:t>
            </a:r>
            <a:endParaRPr lang="en-GB" dirty="0"/>
          </a:p>
        </p:txBody>
      </p:sp>
    </p:spTree>
    <p:extLst>
      <p:ext uri="{BB962C8B-B14F-4D97-AF65-F5344CB8AC3E}">
        <p14:creationId xmlns:p14="http://schemas.microsoft.com/office/powerpoint/2010/main" val="1922304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39FD826779DA43B59AF3B24243F72D" ma:contentTypeVersion="11" ma:contentTypeDescription="Create a new document." ma:contentTypeScope="" ma:versionID="82783098cba0803eaafffedb75484bec">
  <xsd:schema xmlns:xsd="http://www.w3.org/2001/XMLSchema" xmlns:xs="http://www.w3.org/2001/XMLSchema" xmlns:p="http://schemas.microsoft.com/office/2006/metadata/properties" xmlns:ns2="c2f7bf97-4d20-46c8-b7d3-fd569187a7a9" xmlns:ns3="8d2effba-1067-40a2-92e0-bdc070673379" targetNamespace="http://schemas.microsoft.com/office/2006/metadata/properties" ma:root="true" ma:fieldsID="7d90926e3eb39dfe7cf4eef91eb009ff" ns2:_="" ns3:_="">
    <xsd:import namespace="c2f7bf97-4d20-46c8-b7d3-fd569187a7a9"/>
    <xsd:import namespace="8d2effba-1067-40a2-92e0-bdc0706733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7bf97-4d20-46c8-b7d3-fd569187a7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effba-1067-40a2-92e0-bdc0706733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2f7bf97-4d20-46c8-b7d3-fd569187a7a9">
      <UserInfo>
        <DisplayName/>
        <AccountId xsi:nil="true"/>
        <AccountType/>
      </UserInfo>
    </SharedWithUsers>
  </documentManagement>
</p:properties>
</file>

<file path=customXml/itemProps1.xml><?xml version="1.0" encoding="utf-8"?>
<ds:datastoreItem xmlns:ds="http://schemas.openxmlformats.org/officeDocument/2006/customXml" ds:itemID="{EDE40694-AF64-438E-AB0D-F552D15F458C}">
  <ds:schemaRefs>
    <ds:schemaRef ds:uri="http://schemas.microsoft.com/sharepoint/v3/contenttype/forms"/>
  </ds:schemaRefs>
</ds:datastoreItem>
</file>

<file path=customXml/itemProps2.xml><?xml version="1.0" encoding="utf-8"?>
<ds:datastoreItem xmlns:ds="http://schemas.openxmlformats.org/officeDocument/2006/customXml" ds:itemID="{F77337E2-4F87-4057-8F8A-0FA7338B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7bf97-4d20-46c8-b7d3-fd569187a7a9"/>
    <ds:schemaRef ds:uri="8d2effba-1067-40a2-92e0-bdc070673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0B41CA-1C66-4084-B645-2079FAE45348}">
  <ds:schemaRefs>
    <ds:schemaRef ds:uri="http://schemas.microsoft.com/office/2006/metadata/properties"/>
    <ds:schemaRef ds:uri="http://purl.org/dc/dcmitype/"/>
    <ds:schemaRef ds:uri="http://schemas.microsoft.com/office/infopath/2007/PartnerControls"/>
    <ds:schemaRef ds:uri="c2f7bf97-4d20-46c8-b7d3-fd569187a7a9"/>
    <ds:schemaRef ds:uri="http://schemas.microsoft.com/office/2006/documentManagement/types"/>
    <ds:schemaRef ds:uri="http://schemas.openxmlformats.org/package/2006/metadata/core-properties"/>
    <ds:schemaRef ds:uri="http://www.w3.org/XML/1998/namespace"/>
    <ds:schemaRef ds:uri="8d2effba-1067-40a2-92e0-bdc070673379"/>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714</TotalTime>
  <Words>2047</Words>
  <Application>Microsoft Office PowerPoint</Application>
  <PresentationFormat>Širokoúhlá obrazovka</PresentationFormat>
  <Paragraphs>221</Paragraphs>
  <Slides>31</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Myriad Pro</vt:lpstr>
      <vt:lpstr>Arial</vt:lpstr>
      <vt:lpstr>Calibri</vt:lpstr>
      <vt:lpstr>EuropeaEco</vt:lpstr>
      <vt:lpstr>Times New Roman</vt:lpstr>
      <vt:lpstr>CONTENT LIGHT</vt:lpstr>
      <vt:lpstr>The Bioeconomy in the Agriculture of the Future</vt:lpstr>
      <vt:lpstr>Purpose of the Study</vt:lpstr>
      <vt:lpstr>Agriculture as a Pillar of the Bioeconomy</vt:lpstr>
      <vt:lpstr>Background</vt:lpstr>
      <vt:lpstr>Key Trends in the EU Bioeconomy</vt:lpstr>
      <vt:lpstr>Drivers of Change</vt:lpstr>
      <vt:lpstr>Successful Business Models</vt:lpstr>
      <vt:lpstr>Biorefineries and Cascading Use</vt:lpstr>
      <vt:lpstr>Circular Wine and Food Chains</vt:lpstr>
      <vt:lpstr>Poultry, Dairy and Vegetable Circular Systems</vt:lpstr>
      <vt:lpstr>Manure‑Based Biogas and Organic Fertilisers</vt:lpstr>
      <vt:lpstr>Cooperative‑Led Residue Pelletisation</vt:lpstr>
      <vt:lpstr>Common Success Factors</vt:lpstr>
      <vt:lpstr>Economic Impact Model</vt:lpstr>
      <vt:lpstr>Farm‑level Incremental Assessment</vt:lpstr>
      <vt:lpstr>Evaluation across four Economic Dimensions</vt:lpstr>
      <vt:lpstr>Composite Economic Indicator</vt:lpstr>
      <vt:lpstr>Key Empirical Findings</vt:lpstr>
      <vt:lpstr>Key Empirical Findings</vt:lpstr>
      <vt:lpstr>Key Empirical Findings</vt:lpstr>
      <vt:lpstr>Key Empirical Findings</vt:lpstr>
      <vt:lpstr>Key Empirical Findings</vt:lpstr>
      <vt:lpstr>Key Empirical Findings</vt:lpstr>
      <vt:lpstr>Key Empirical Findings</vt:lpstr>
      <vt:lpstr>Policy Options</vt:lpstr>
      <vt:lpstr>Policy Option A</vt:lpstr>
      <vt:lpstr>Policy Option B</vt:lpstr>
      <vt:lpstr>Policy Option C</vt:lpstr>
      <vt:lpstr>Policy Option D</vt:lpstr>
      <vt:lpstr>Policy Option E</vt:lpstr>
      <vt:lpstr>Thank you for your attention!</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Pavla Vrabcová</cp:lastModifiedBy>
  <cp:revision>53</cp:revision>
  <dcterms:created xsi:type="dcterms:W3CDTF">2024-08-07T12:33:10Z</dcterms:created>
  <dcterms:modified xsi:type="dcterms:W3CDTF">2026-03-29T15:05:14Z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0x0101007039FD826779DA43B59AF3B24243F72D</vt:lpwstr>
  </property>
  <property fmtid="{D5CDD505-2E9C-101B-9397-08002B2CF9AE}" pid="3" name="Order">
    <vt:lpwstr>38100.0000000000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