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4034" r:id="rId4"/>
  </p:sldMasterIdLst>
  <p:notesMasterIdLst>
    <p:notesMasterId r:id="rId19"/>
  </p:notesMasterIdLst>
  <p:handoutMasterIdLst>
    <p:handoutMasterId r:id="rId20"/>
  </p:handoutMasterIdLst>
  <p:sldIdLst>
    <p:sldId id="316" r:id="rId5"/>
    <p:sldId id="2588" r:id="rId6"/>
    <p:sldId id="2564" r:id="rId7"/>
    <p:sldId id="2567" r:id="rId8"/>
    <p:sldId id="2583" r:id="rId9"/>
    <p:sldId id="2589" r:id="rId10"/>
    <p:sldId id="2587" r:id="rId11"/>
    <p:sldId id="2586" r:id="rId12"/>
    <p:sldId id="2590" r:id="rId13"/>
    <p:sldId id="2591" r:id="rId14"/>
    <p:sldId id="2592" r:id="rId15"/>
    <p:sldId id="2593" r:id="rId16"/>
    <p:sldId id="2594" r:id="rId17"/>
    <p:sldId id="2595" r:id="rId18"/>
  </p:sldIdLst>
  <p:sldSz cx="12192000" cy="6858000"/>
  <p:notesSz cx="6858000" cy="9144000"/>
  <p:embeddedFontLst>
    <p:embeddedFont>
      <p:font typeface="EuropeaEco" pitchFamily="2" charset="0"/>
      <p:regular r:id="rId21"/>
      <p:bold r:id="rId22"/>
      <p:italic r:id="rId23"/>
      <p:boldItalic r:id="rId24"/>
    </p:embeddedFont>
    <p:embeddedFont>
      <p:font typeface="Myriad Pro" panose="020B0503030403020204" charset="0"/>
      <p:regular r:id="rId25"/>
      <p:bold r:id="rId26"/>
      <p:italic r:id="rId27"/>
      <p:boldItalic r:id="rId2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3840" userDrawn="1">
          <p15:clr>
            <a:srgbClr val="A4A3A4"/>
          </p15:clr>
        </p15:guide>
        <p15:guide id="3" orient="horz" pos="216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ESUS Nuno" initials="JN" lastIdx="24" clrIdx="0">
    <p:extLst>
      <p:ext uri="{19B8F6BF-5375-455C-9EA6-DF929625EA0E}">
        <p15:presenceInfo xmlns:p15="http://schemas.microsoft.com/office/powerpoint/2012/main" userId="JESUS Nuno"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C4DA2"/>
    <a:srgbClr val="E5E5E4"/>
    <a:srgbClr val="1D6BFF"/>
    <a:srgbClr val="003CB4"/>
    <a:srgbClr val="0D4F9D"/>
    <a:srgbClr val="004EA0"/>
    <a:srgbClr val="C8C8C8"/>
    <a:srgbClr val="ED6C20"/>
    <a:srgbClr val="D01A68"/>
    <a:srgbClr val="6F2B91"/>
  </p:clrMru>
  <p:extLst>
    <p:ext uri="{E76CE94A-603C-4142-B9EB-6D1370010A27}">
      <p14:discardImageEditData xmlns:p14="http://schemas.microsoft.com/office/powerpoint/2010/main" val="1"/>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9" autoAdjust="0"/>
    <p:restoredTop sz="73409" autoAdjust="0"/>
  </p:normalViewPr>
  <p:slideViewPr>
    <p:cSldViewPr snapToGrid="0" showGuides="1">
      <p:cViewPr varScale="1">
        <p:scale>
          <a:sx n="82" d="100"/>
          <a:sy n="82" d="100"/>
        </p:scale>
        <p:origin x="48" y="77"/>
      </p:cViewPr>
      <p:guideLst>
        <p:guide pos="3840"/>
        <p:guide orient="horz" pos="2160"/>
      </p:guideLst>
    </p:cSldViewPr>
  </p:slideViewPr>
  <p:outlineViewPr>
    <p:cViewPr>
      <p:scale>
        <a:sx n="33" d="100"/>
        <a:sy n="33" d="100"/>
      </p:scale>
      <p:origin x="0" y="-23488"/>
    </p:cViewPr>
  </p:outlineViewPr>
  <p:notesTextViewPr>
    <p:cViewPr>
      <p:scale>
        <a:sx n="100" d="100"/>
        <a:sy n="100" d="100"/>
      </p:scale>
      <p:origin x="0" y="0"/>
    </p:cViewPr>
  </p:notesTextViewPr>
  <p:sorterViewPr>
    <p:cViewPr>
      <p:scale>
        <a:sx n="100" d="100"/>
        <a:sy n="100" d="100"/>
      </p:scale>
      <p:origin x="0" y="-2040"/>
    </p:cViewPr>
  </p:sorterViewPr>
  <p:notesViewPr>
    <p:cSldViewPr snapToGrid="0">
      <p:cViewPr varScale="1">
        <p:scale>
          <a:sx n="140" d="100"/>
          <a:sy n="140" d="100"/>
        </p:scale>
        <p:origin x="6808" y="20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font" Target="fonts/font6.fntdata"/><Relationship Id="rId3" Type="http://schemas.openxmlformats.org/officeDocument/2006/relationships/customXml" Target="../customXml/item3.xml"/><Relationship Id="rId21" Type="http://schemas.openxmlformats.org/officeDocument/2006/relationships/font" Target="fonts/font1.fntdata"/><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font" Target="fonts/font5.fntdata"/><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29"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font" Target="fonts/font4.fntdata"/><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font" Target="fonts/font3.fntdata"/><Relationship Id="rId28" Type="http://schemas.openxmlformats.org/officeDocument/2006/relationships/font" Target="fonts/font8.fntdata"/><Relationship Id="rId10" Type="http://schemas.openxmlformats.org/officeDocument/2006/relationships/slide" Target="slides/slide6.xml"/><Relationship Id="rId19" Type="http://schemas.openxmlformats.org/officeDocument/2006/relationships/notesMaster" Target="notesMasters/notesMaster1.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font" Target="fonts/font2.fntdata"/><Relationship Id="rId27" Type="http://schemas.openxmlformats.org/officeDocument/2006/relationships/font" Target="fonts/font7.fntdata"/><Relationship Id="rId30" Type="http://schemas.openxmlformats.org/officeDocument/2006/relationships/presProps" Target="presProps.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E619463-96A1-0736-7091-8F809C4C37E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BE" dirty="0"/>
          </a:p>
        </p:txBody>
      </p:sp>
      <p:sp>
        <p:nvSpPr>
          <p:cNvPr id="3" name="Date Placeholder 2">
            <a:extLst>
              <a:ext uri="{FF2B5EF4-FFF2-40B4-BE49-F238E27FC236}">
                <a16:creationId xmlns:a16="http://schemas.microsoft.com/office/drawing/2014/main" id="{A026980A-73C8-0F33-EC13-278E1B6F558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8A12058-1059-46DE-B411-2C7AEA427E02}" type="datetimeFigureOut">
              <a:rPr lang="en-BE" smtClean="0"/>
              <a:t>05/20/2026</a:t>
            </a:fld>
            <a:endParaRPr lang="en-BE"/>
          </a:p>
        </p:txBody>
      </p:sp>
      <p:sp>
        <p:nvSpPr>
          <p:cNvPr id="4" name="Footer Placeholder 3">
            <a:extLst>
              <a:ext uri="{FF2B5EF4-FFF2-40B4-BE49-F238E27FC236}">
                <a16:creationId xmlns:a16="http://schemas.microsoft.com/office/drawing/2014/main" id="{9CF114C1-C1FB-231A-D402-AF9176E4E05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BE"/>
          </a:p>
        </p:txBody>
      </p:sp>
      <p:sp>
        <p:nvSpPr>
          <p:cNvPr id="5" name="Slide Number Placeholder 4">
            <a:extLst>
              <a:ext uri="{FF2B5EF4-FFF2-40B4-BE49-F238E27FC236}">
                <a16:creationId xmlns:a16="http://schemas.microsoft.com/office/drawing/2014/main" id="{7663AA90-DB39-7C86-DFAA-3F1B76CFA45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39E92FD-BA49-423D-A161-620409B54C04}" type="slidenum">
              <a:rPr lang="en-BE" smtClean="0"/>
              <a:t>‹#›</a:t>
            </a:fld>
            <a:endParaRPr lang="en-BE"/>
          </a:p>
        </p:txBody>
      </p:sp>
    </p:spTree>
    <p:extLst>
      <p:ext uri="{BB962C8B-B14F-4D97-AF65-F5344CB8AC3E}">
        <p14:creationId xmlns:p14="http://schemas.microsoft.com/office/powerpoint/2010/main" val="13055651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597E50-07F5-4FA4-9EB4-A5240EDA7FFD}" type="datetimeFigureOut">
              <a:rPr lang="en-GB" smtClean="0"/>
              <a:t>20/05/2026</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41536A7-E858-4490-8AF5-6B4E613D338C}" type="slidenum">
              <a:rPr lang="en-GB" smtClean="0"/>
              <a:t>‹#›</a:t>
            </a:fld>
            <a:endParaRPr lang="en-GB" dirty="0"/>
          </a:p>
        </p:txBody>
      </p:sp>
    </p:spTree>
    <p:extLst>
      <p:ext uri="{BB962C8B-B14F-4D97-AF65-F5344CB8AC3E}">
        <p14:creationId xmlns:p14="http://schemas.microsoft.com/office/powerpoint/2010/main" val="4008901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mj-lt"/>
              <a:buNone/>
            </a:pPr>
            <a:r>
              <a:rPr lang="en-GB" dirty="0"/>
              <a:t>Accessibility -</a:t>
            </a:r>
            <a:r>
              <a:rPr lang="en-GB" baseline="0" dirty="0"/>
              <a:t> Instructions for the end user:</a:t>
            </a:r>
          </a:p>
          <a:p>
            <a:pPr marL="228600" indent="-228600">
              <a:buFont typeface="+mj-lt"/>
              <a:buAutoNum type="arabicPeriod"/>
            </a:pPr>
            <a:r>
              <a:rPr lang="en-GB" baseline="0" dirty="0"/>
              <a:t>Title is always the first element in the reading order of the selection pane. </a:t>
            </a:r>
          </a:p>
          <a:p>
            <a:pPr marL="228600" indent="-228600">
              <a:buFont typeface="+mj-lt"/>
              <a:buAutoNum type="arabicPeriod"/>
            </a:pPr>
            <a:r>
              <a:rPr lang="en-GB" baseline="0" dirty="0"/>
              <a:t>In a presentation slide the background image is generally </a:t>
            </a:r>
            <a:r>
              <a:rPr lang="en-GB" b="1" baseline="0" dirty="0"/>
              <a:t>decorative</a:t>
            </a:r>
            <a:r>
              <a:rPr lang="en-GB" baseline="0" dirty="0"/>
              <a:t>. When that is the case, put the image in the background (Master slide).</a:t>
            </a:r>
            <a:endParaRPr lang="en-GB" dirty="0"/>
          </a:p>
          <a:p>
            <a:pPr marL="228600" indent="-228600">
              <a:buFont typeface="+mj-lt"/>
              <a:buAutoNum type="arabicPeriod"/>
            </a:pPr>
            <a:r>
              <a:rPr lang="en-GB" dirty="0"/>
              <a:t>When the image is</a:t>
            </a:r>
            <a:r>
              <a:rPr lang="en-GB" baseline="0" dirty="0"/>
              <a:t> </a:t>
            </a:r>
            <a:r>
              <a:rPr lang="en-GB" b="1" baseline="0" dirty="0"/>
              <a:t>not decorative</a:t>
            </a:r>
            <a:r>
              <a:rPr lang="en-GB" baseline="0" dirty="0"/>
              <a:t>, then you can have it in this order, if you need to have a full screen image, that covers all the slide.</a:t>
            </a:r>
          </a:p>
          <a:p>
            <a:pPr marL="228600" indent="-228600">
              <a:buFont typeface="+mj-lt"/>
              <a:buAutoNum type="arabicPeriod"/>
            </a:pPr>
            <a:r>
              <a:rPr lang="en-GB" baseline="0" dirty="0"/>
              <a:t>The alternative would be to have a layout as in slide #31. An image that is one or two thirds of the slide, leaving enough space to have the text next to image and not on top of it, thus respecting the correct reading order. </a:t>
            </a:r>
          </a:p>
          <a:p>
            <a:pPr marL="228600" indent="-228600">
              <a:buFont typeface="+mj-lt"/>
              <a:buAutoNum type="arabicPeriod"/>
            </a:pPr>
            <a:r>
              <a:rPr lang="en-GB" b="1" baseline="0" dirty="0"/>
              <a:t>All mages that are not decorative require alternative-text </a:t>
            </a:r>
            <a:r>
              <a:rPr lang="en-GB" baseline="0" dirty="0"/>
              <a:t>(with the mouse, right-click on the image &gt; Format Picture &gt; Size &amp; Properties &gt; Alt Text &gt; and insert a short and meaningful text in the Description field, ignoring the Title field)</a:t>
            </a:r>
          </a:p>
          <a:p>
            <a:pPr marL="228600" indent="-228600">
              <a:buFont typeface="+mj-lt"/>
              <a:buAutoNum type="arabicPeriod"/>
            </a:pPr>
            <a:r>
              <a:rPr lang="en-GB" baseline="0" dirty="0"/>
              <a:t>If it is decided to use a full screen/slide background image, different images than the ones suggest in this template, be aware of contrast ratio between the background image and the foreground text. Any other colour than white in the text would be difficult to read.</a:t>
            </a:r>
            <a:endParaRPr lang="en-GB" dirty="0"/>
          </a:p>
        </p:txBody>
      </p:sp>
      <p:sp>
        <p:nvSpPr>
          <p:cNvPr id="4" name="Slide Number Placeholder 3"/>
          <p:cNvSpPr>
            <a:spLocks noGrp="1"/>
          </p:cNvSpPr>
          <p:nvPr>
            <p:ph type="sldNum" sz="quarter" idx="10"/>
          </p:nvPr>
        </p:nvSpPr>
        <p:spPr/>
        <p:txBody>
          <a:bodyPr/>
          <a:lstStyle/>
          <a:p>
            <a:fld id="{441536A7-E858-4490-8AF5-6B4E613D338C}" type="slidenum">
              <a:rPr lang="en-GB" smtClean="0"/>
              <a:t>1</a:t>
            </a:fld>
            <a:endParaRPr lang="en-GB" dirty="0"/>
          </a:p>
        </p:txBody>
      </p:sp>
    </p:spTree>
    <p:extLst>
      <p:ext uri="{BB962C8B-B14F-4D97-AF65-F5344CB8AC3E}">
        <p14:creationId xmlns:p14="http://schemas.microsoft.com/office/powerpoint/2010/main" val="7127360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Student housing is far more than a question of shelter. Adequate, affordable, and stable housing plays a crucial role in shaping students’ educational outcomes, mental well‑being, and social integration. When housing is unaffordable or insecure, students are more likely to experience stress, take on excessive paid work, commute long distances, or limit their choice of study programmes. These pressures can negatively affect academic performance and increase the risk of delayed or discontinued studies. Beyond individual outcomes, student housing also has wider societal implications. Universities and training institutions are key drivers of regional development, innovation, and competitiveness, but their success depends on their ability to attract students from diverse social and geographical backgrounds. Persistent housing shortages and high rents undermine this capacity and can weaken the attractiveness of university cities. Moreover, well‑designed student housing can foster social interaction, community building, and intergenerational exchange, particularly when shared spaces or collaborative housing models are included. Recognising student housing as part of Europe’s social infrastructure therefore allows policymakers to connect housing policy with education, youth, cohesion, and competitiveness objectives. This broader perspective underpins the policy recommendations presented in this study.</a:t>
            </a:r>
          </a:p>
        </p:txBody>
      </p:sp>
      <p:sp>
        <p:nvSpPr>
          <p:cNvPr id="4" name="Slide Number Placeholder 3"/>
          <p:cNvSpPr>
            <a:spLocks noGrp="1"/>
          </p:cNvSpPr>
          <p:nvPr>
            <p:ph type="sldNum" sz="quarter" idx="5"/>
          </p:nvPr>
        </p:nvSpPr>
        <p:spPr/>
        <p:txBody>
          <a:bodyPr/>
          <a:lstStyle/>
          <a:p>
            <a:fld id="{49B5521D-F56B-422B-B201-6E7124C56EDC}" type="slidenum">
              <a:t>3</a:t>
            </a:fld>
            <a:endParaRPr lang="en-US"/>
          </a:p>
        </p:txBody>
      </p:sp>
    </p:spTree>
    <p:extLst>
      <p:ext uri="{BB962C8B-B14F-4D97-AF65-F5344CB8AC3E}">
        <p14:creationId xmlns:p14="http://schemas.microsoft.com/office/powerpoint/2010/main" val="418254995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1_Title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9EC87-A812-1191-B3D9-E7BF8191A0C8}"/>
              </a:ext>
            </a:extLst>
          </p:cNvPr>
          <p:cNvSpPr>
            <a:spLocks noGrp="1"/>
          </p:cNvSpPr>
          <p:nvPr>
            <p:ph type="ctrTitle" hasCustomPrompt="1"/>
          </p:nvPr>
        </p:nvSpPr>
        <p:spPr>
          <a:xfrm>
            <a:off x="479425" y="2200021"/>
            <a:ext cx="6462713" cy="1655762"/>
          </a:xfrm>
        </p:spPr>
        <p:txBody>
          <a:bodyPr anchor="b"/>
          <a:lstStyle>
            <a:lvl1pPr algn="l">
              <a:defRPr sz="5000"/>
            </a:lvl1pPr>
          </a:lstStyle>
          <a:p>
            <a:r>
              <a:rPr lang="en-GB" noProof="0" dirty="0"/>
              <a:t>Add presentation title_</a:t>
            </a:r>
          </a:p>
        </p:txBody>
      </p:sp>
      <p:sp>
        <p:nvSpPr>
          <p:cNvPr id="3" name="Subtitle 2">
            <a:extLst>
              <a:ext uri="{FF2B5EF4-FFF2-40B4-BE49-F238E27FC236}">
                <a16:creationId xmlns:a16="http://schemas.microsoft.com/office/drawing/2014/main" id="{774B20D8-4185-BBFD-2847-455870BDA13D}"/>
              </a:ext>
            </a:extLst>
          </p:cNvPr>
          <p:cNvSpPr>
            <a:spLocks noGrp="1"/>
          </p:cNvSpPr>
          <p:nvPr>
            <p:ph type="subTitle" idx="1" hasCustomPrompt="1"/>
          </p:nvPr>
        </p:nvSpPr>
        <p:spPr>
          <a:xfrm>
            <a:off x="479425" y="4096242"/>
            <a:ext cx="6462713" cy="1515801"/>
          </a:xfrm>
        </p:spPr>
        <p:txBody>
          <a:bodyPr/>
          <a:lstStyle>
            <a:lvl1pPr marL="0" indent="0" algn="l">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noProof="0" dirty="0"/>
              <a:t>_Add presentation subtitle</a:t>
            </a:r>
          </a:p>
        </p:txBody>
      </p:sp>
      <p:pic>
        <p:nvPicPr>
          <p:cNvPr id="6" name="Picture 5">
            <a:extLst>
              <a:ext uri="{FF2B5EF4-FFF2-40B4-BE49-F238E27FC236}">
                <a16:creationId xmlns:a16="http://schemas.microsoft.com/office/drawing/2014/main" id="{DDFB8EF8-6BAD-C64B-BB7F-63112C46743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588131" y="5851462"/>
            <a:ext cx="2320668" cy="821558"/>
          </a:xfrm>
          <a:prstGeom prst="rect">
            <a:avLst/>
          </a:prstGeom>
        </p:spPr>
      </p:pic>
    </p:spTree>
    <p:extLst>
      <p:ext uri="{BB962C8B-B14F-4D97-AF65-F5344CB8AC3E}">
        <p14:creationId xmlns:p14="http://schemas.microsoft.com/office/powerpoint/2010/main" val="5865572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Section_04">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9EC87-A812-1191-B3D9-E7BF8191A0C8}"/>
              </a:ext>
            </a:extLst>
          </p:cNvPr>
          <p:cNvSpPr>
            <a:spLocks noGrp="1"/>
          </p:cNvSpPr>
          <p:nvPr>
            <p:ph type="ctrTitle" hasCustomPrompt="1"/>
          </p:nvPr>
        </p:nvSpPr>
        <p:spPr>
          <a:xfrm>
            <a:off x="479425" y="1030544"/>
            <a:ext cx="4562475" cy="3114894"/>
          </a:xfrm>
        </p:spPr>
        <p:txBody>
          <a:bodyPr anchor="b"/>
          <a:lstStyle>
            <a:lvl1pPr algn="l">
              <a:defRPr sz="6000">
                <a:solidFill>
                  <a:schemeClr val="bg1"/>
                </a:solidFill>
              </a:defRPr>
            </a:lvl1pPr>
          </a:lstStyle>
          <a:p>
            <a:r>
              <a:rPr lang="en-GB" dirty="0"/>
              <a:t>Add section title</a:t>
            </a:r>
          </a:p>
        </p:txBody>
      </p:sp>
      <p:sp>
        <p:nvSpPr>
          <p:cNvPr id="3" name="Subtitle 2">
            <a:extLst>
              <a:ext uri="{FF2B5EF4-FFF2-40B4-BE49-F238E27FC236}">
                <a16:creationId xmlns:a16="http://schemas.microsoft.com/office/drawing/2014/main" id="{C41E24FF-EDF3-2272-4975-AD69422A8312}"/>
              </a:ext>
            </a:extLst>
          </p:cNvPr>
          <p:cNvSpPr>
            <a:spLocks noGrp="1"/>
          </p:cNvSpPr>
          <p:nvPr>
            <p:ph type="subTitle" idx="1" hasCustomPrompt="1"/>
          </p:nvPr>
        </p:nvSpPr>
        <p:spPr>
          <a:xfrm>
            <a:off x="7662691" y="2257063"/>
            <a:ext cx="4098206" cy="2135278"/>
          </a:xfrm>
        </p:spPr>
        <p:txBody>
          <a:bodyPr anchor="b"/>
          <a:lstStyle>
            <a:lvl1pPr marL="0" indent="0" algn="r">
              <a:buNone/>
              <a:defRPr sz="15000" b="1">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04</a:t>
            </a:r>
          </a:p>
        </p:txBody>
      </p:sp>
      <p:pic>
        <p:nvPicPr>
          <p:cNvPr id="6" name="Picture 5">
            <a:extLst>
              <a:ext uri="{FF2B5EF4-FFF2-40B4-BE49-F238E27FC236}">
                <a16:creationId xmlns:a16="http://schemas.microsoft.com/office/drawing/2014/main" id="{605B4571-2EC5-A449-9E5C-A5AAC97AA279}"/>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588132" y="5851462"/>
            <a:ext cx="2320665" cy="821558"/>
          </a:xfrm>
          <a:prstGeom prst="rect">
            <a:avLst/>
          </a:prstGeom>
        </p:spPr>
      </p:pic>
    </p:spTree>
    <p:extLst>
      <p:ext uri="{BB962C8B-B14F-4D97-AF65-F5344CB8AC3E}">
        <p14:creationId xmlns:p14="http://schemas.microsoft.com/office/powerpoint/2010/main" val="11615231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Section_white">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9EC87-A812-1191-B3D9-E7BF8191A0C8}"/>
              </a:ext>
            </a:extLst>
          </p:cNvPr>
          <p:cNvSpPr>
            <a:spLocks noGrp="1"/>
          </p:cNvSpPr>
          <p:nvPr>
            <p:ph type="ctrTitle" hasCustomPrompt="1"/>
          </p:nvPr>
        </p:nvSpPr>
        <p:spPr>
          <a:xfrm>
            <a:off x="479425" y="849475"/>
            <a:ext cx="11135722" cy="1567801"/>
          </a:xfrm>
        </p:spPr>
        <p:txBody>
          <a:bodyPr anchor="t" anchorCtr="0"/>
          <a:lstStyle>
            <a:lvl1pPr algn="l">
              <a:defRPr sz="6000">
                <a:solidFill>
                  <a:schemeClr val="accent1"/>
                </a:solidFill>
              </a:defRPr>
            </a:lvl1pPr>
          </a:lstStyle>
          <a:p>
            <a:r>
              <a:rPr lang="en-GB" dirty="0"/>
              <a:t>Add section title</a:t>
            </a:r>
          </a:p>
        </p:txBody>
      </p:sp>
      <p:pic>
        <p:nvPicPr>
          <p:cNvPr id="5" name="Picture 4">
            <a:extLst>
              <a:ext uri="{FF2B5EF4-FFF2-40B4-BE49-F238E27FC236}">
                <a16:creationId xmlns:a16="http://schemas.microsoft.com/office/drawing/2014/main" id="{75ED5856-8EED-664E-86A6-1F6D0C4D6FD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588131" y="5851462"/>
            <a:ext cx="2320668" cy="821558"/>
          </a:xfrm>
          <a:prstGeom prst="rect">
            <a:avLst/>
          </a:prstGeom>
        </p:spPr>
      </p:pic>
    </p:spTree>
    <p:extLst>
      <p:ext uri="{BB962C8B-B14F-4D97-AF65-F5344CB8AC3E}">
        <p14:creationId xmlns:p14="http://schemas.microsoft.com/office/powerpoint/2010/main" val="23636662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Section_Blue">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9EC87-A812-1191-B3D9-E7BF8191A0C8}"/>
              </a:ext>
            </a:extLst>
          </p:cNvPr>
          <p:cNvSpPr>
            <a:spLocks noGrp="1"/>
          </p:cNvSpPr>
          <p:nvPr>
            <p:ph type="ctrTitle" hasCustomPrompt="1"/>
          </p:nvPr>
        </p:nvSpPr>
        <p:spPr>
          <a:xfrm>
            <a:off x="479425" y="849475"/>
            <a:ext cx="11135722" cy="1567801"/>
          </a:xfrm>
        </p:spPr>
        <p:txBody>
          <a:bodyPr anchor="t" anchorCtr="0"/>
          <a:lstStyle>
            <a:lvl1pPr algn="l">
              <a:defRPr sz="6000">
                <a:solidFill>
                  <a:schemeClr val="bg1"/>
                </a:solidFill>
              </a:defRPr>
            </a:lvl1pPr>
          </a:lstStyle>
          <a:p>
            <a:r>
              <a:rPr lang="en-GB" dirty="0"/>
              <a:t>Add section title</a:t>
            </a:r>
          </a:p>
        </p:txBody>
      </p:sp>
      <p:pic>
        <p:nvPicPr>
          <p:cNvPr id="4" name="Picture 3">
            <a:extLst>
              <a:ext uri="{FF2B5EF4-FFF2-40B4-BE49-F238E27FC236}">
                <a16:creationId xmlns:a16="http://schemas.microsoft.com/office/drawing/2014/main" id="{FC3480C0-1EA9-2543-A97E-FC761BE123A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588132" y="5851462"/>
            <a:ext cx="2320665" cy="821558"/>
          </a:xfrm>
          <a:prstGeom prst="rect">
            <a:avLst/>
          </a:prstGeom>
        </p:spPr>
      </p:pic>
    </p:spTree>
    <p:extLst>
      <p:ext uri="{BB962C8B-B14F-4D97-AF65-F5344CB8AC3E}">
        <p14:creationId xmlns:p14="http://schemas.microsoft.com/office/powerpoint/2010/main" val="29449894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1_Section_Grey">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9EC87-A812-1191-B3D9-E7BF8191A0C8}"/>
              </a:ext>
            </a:extLst>
          </p:cNvPr>
          <p:cNvSpPr>
            <a:spLocks noGrp="1"/>
          </p:cNvSpPr>
          <p:nvPr>
            <p:ph type="ctrTitle" hasCustomPrompt="1"/>
          </p:nvPr>
        </p:nvSpPr>
        <p:spPr>
          <a:xfrm>
            <a:off x="479425" y="849475"/>
            <a:ext cx="7095906" cy="1567801"/>
          </a:xfrm>
        </p:spPr>
        <p:txBody>
          <a:bodyPr anchor="t" anchorCtr="0"/>
          <a:lstStyle>
            <a:lvl1pPr algn="l">
              <a:defRPr sz="6000">
                <a:solidFill>
                  <a:schemeClr val="bg1"/>
                </a:solidFill>
              </a:defRPr>
            </a:lvl1pPr>
          </a:lstStyle>
          <a:p>
            <a:r>
              <a:rPr lang="en-GB" dirty="0"/>
              <a:t>Add section title</a:t>
            </a:r>
          </a:p>
        </p:txBody>
      </p:sp>
      <p:pic>
        <p:nvPicPr>
          <p:cNvPr id="4" name="Picture 3">
            <a:extLst>
              <a:ext uri="{FF2B5EF4-FFF2-40B4-BE49-F238E27FC236}">
                <a16:creationId xmlns:a16="http://schemas.microsoft.com/office/drawing/2014/main" id="{8E86FDB4-8415-5B41-8C06-5328E17F0D29}"/>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588132" y="5851462"/>
            <a:ext cx="2320665" cy="821558"/>
          </a:xfrm>
          <a:prstGeom prst="rect">
            <a:avLst/>
          </a:prstGeom>
        </p:spPr>
      </p:pic>
    </p:spTree>
    <p:extLst>
      <p:ext uri="{BB962C8B-B14F-4D97-AF65-F5344CB8AC3E}">
        <p14:creationId xmlns:p14="http://schemas.microsoft.com/office/powerpoint/2010/main" val="13724741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Section_Grey">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9EC87-A812-1191-B3D9-E7BF8191A0C8}"/>
              </a:ext>
            </a:extLst>
          </p:cNvPr>
          <p:cNvSpPr>
            <a:spLocks noGrp="1"/>
          </p:cNvSpPr>
          <p:nvPr>
            <p:ph type="ctrTitle" hasCustomPrompt="1"/>
          </p:nvPr>
        </p:nvSpPr>
        <p:spPr>
          <a:xfrm>
            <a:off x="479425" y="849475"/>
            <a:ext cx="7095906" cy="1567801"/>
          </a:xfrm>
        </p:spPr>
        <p:txBody>
          <a:bodyPr anchor="t" anchorCtr="0"/>
          <a:lstStyle>
            <a:lvl1pPr algn="l">
              <a:defRPr sz="6000">
                <a:solidFill>
                  <a:schemeClr val="accent1"/>
                </a:solidFill>
              </a:defRPr>
            </a:lvl1pPr>
          </a:lstStyle>
          <a:p>
            <a:r>
              <a:rPr lang="en-GB" dirty="0"/>
              <a:t>Add section title</a:t>
            </a:r>
          </a:p>
        </p:txBody>
      </p:sp>
      <p:pic>
        <p:nvPicPr>
          <p:cNvPr id="7" name="Picture 6">
            <a:extLst>
              <a:ext uri="{FF2B5EF4-FFF2-40B4-BE49-F238E27FC236}">
                <a16:creationId xmlns:a16="http://schemas.microsoft.com/office/drawing/2014/main" id="{7B720693-A609-1345-A090-B43D14904759}"/>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588131" y="5851462"/>
            <a:ext cx="2320668" cy="821558"/>
          </a:xfrm>
          <a:prstGeom prst="rect">
            <a:avLst/>
          </a:prstGeom>
        </p:spPr>
      </p:pic>
    </p:spTree>
    <p:extLst>
      <p:ext uri="{BB962C8B-B14F-4D97-AF65-F5344CB8AC3E}">
        <p14:creationId xmlns:p14="http://schemas.microsoft.com/office/powerpoint/2010/main" val="8249126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ection 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F5CC1E-AA2F-6908-3D81-2D268B9B6217}"/>
              </a:ext>
            </a:extLst>
          </p:cNvPr>
          <p:cNvSpPr>
            <a:spLocks noGrp="1"/>
          </p:cNvSpPr>
          <p:nvPr>
            <p:ph type="title" hasCustomPrompt="1"/>
          </p:nvPr>
        </p:nvSpPr>
        <p:spPr/>
        <p:txBody>
          <a:bodyPr/>
          <a:lstStyle/>
          <a:p>
            <a:r>
              <a:rPr lang="en-GB" dirty="0"/>
              <a:t>Add section title on one line</a:t>
            </a:r>
          </a:p>
        </p:txBody>
      </p:sp>
    </p:spTree>
    <p:extLst>
      <p:ext uri="{BB962C8B-B14F-4D97-AF65-F5344CB8AC3E}">
        <p14:creationId xmlns:p14="http://schemas.microsoft.com/office/powerpoint/2010/main" val="32564777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Main 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F5CC1E-AA2F-6908-3D81-2D268B9B6217}"/>
              </a:ext>
            </a:extLst>
          </p:cNvPr>
          <p:cNvSpPr>
            <a:spLocks noGrp="1"/>
          </p:cNvSpPr>
          <p:nvPr>
            <p:ph type="title" hasCustomPrompt="1"/>
          </p:nvPr>
        </p:nvSpPr>
        <p:spPr/>
        <p:txBody>
          <a:bodyPr/>
          <a:lstStyle>
            <a:lvl1pPr>
              <a:defRPr>
                <a:solidFill>
                  <a:schemeClr val="accent1"/>
                </a:solidFill>
              </a:defRPr>
            </a:lvl1pPr>
          </a:lstStyle>
          <a:p>
            <a:r>
              <a:rPr lang="en-GB" noProof="0" dirty="0"/>
              <a:t>Add section title on one line</a:t>
            </a:r>
          </a:p>
        </p:txBody>
      </p:sp>
      <p:sp>
        <p:nvSpPr>
          <p:cNvPr id="4" name="Text Placeholder 3">
            <a:extLst>
              <a:ext uri="{FF2B5EF4-FFF2-40B4-BE49-F238E27FC236}">
                <a16:creationId xmlns:a16="http://schemas.microsoft.com/office/drawing/2014/main" id="{11E9E9BD-7D58-C628-8CC6-D319F2BD03C7}"/>
              </a:ext>
            </a:extLst>
          </p:cNvPr>
          <p:cNvSpPr>
            <a:spLocks noGrp="1"/>
          </p:cNvSpPr>
          <p:nvPr>
            <p:ph type="body" sz="quarter" idx="10" hasCustomPrompt="1"/>
          </p:nvPr>
        </p:nvSpPr>
        <p:spPr>
          <a:xfrm>
            <a:off x="479425" y="1415189"/>
            <a:ext cx="8370888" cy="3050794"/>
          </a:xfrm>
        </p:spPr>
        <p:txBody>
          <a:bodyPr/>
          <a:lstStyle>
            <a:lvl1pPr>
              <a:lnSpc>
                <a:spcPts val="5000"/>
              </a:lnSpc>
              <a:defRPr sz="5000" b="1">
                <a:solidFill>
                  <a:schemeClr val="accent1"/>
                </a:solidFill>
              </a:defRPr>
            </a:lvl1pPr>
          </a:lstStyle>
          <a:p>
            <a:pPr lvl="0"/>
            <a:r>
              <a:rPr lang="en-GB" noProof="0" dirty="0"/>
              <a:t>Add slide title across one </a:t>
            </a:r>
            <a:br>
              <a:rPr lang="en-GB" noProof="0" dirty="0"/>
            </a:br>
            <a:r>
              <a:rPr lang="en-GB" noProof="0" dirty="0"/>
              <a:t>or two lines</a:t>
            </a:r>
          </a:p>
        </p:txBody>
      </p:sp>
    </p:spTree>
    <p:extLst>
      <p:ext uri="{BB962C8B-B14F-4D97-AF65-F5344CB8AC3E}">
        <p14:creationId xmlns:p14="http://schemas.microsoft.com/office/powerpoint/2010/main" val="42454813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Main title &amp; Body in bullets">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1E6A353E-A8A7-1ACE-93C8-7406D9F41E56}"/>
              </a:ext>
            </a:extLst>
          </p:cNvPr>
          <p:cNvSpPr>
            <a:spLocks noGrp="1"/>
          </p:cNvSpPr>
          <p:nvPr>
            <p:ph type="title" hasCustomPrompt="1"/>
          </p:nvPr>
        </p:nvSpPr>
        <p:spPr>
          <a:xfrm>
            <a:off x="479425" y="470187"/>
            <a:ext cx="5735843" cy="303883"/>
          </a:xfrm>
        </p:spPr>
        <p:txBody>
          <a:bodyPr/>
          <a:lstStyle>
            <a:lvl1pPr>
              <a:defRPr>
                <a:solidFill>
                  <a:schemeClr val="accent1"/>
                </a:solidFill>
              </a:defRPr>
            </a:lvl1pPr>
          </a:lstStyle>
          <a:p>
            <a:r>
              <a:rPr lang="en-GB" dirty="0"/>
              <a:t>Add section title on one line</a:t>
            </a:r>
          </a:p>
        </p:txBody>
      </p:sp>
      <p:sp>
        <p:nvSpPr>
          <p:cNvPr id="12" name="Text Placeholder 3">
            <a:extLst>
              <a:ext uri="{FF2B5EF4-FFF2-40B4-BE49-F238E27FC236}">
                <a16:creationId xmlns:a16="http://schemas.microsoft.com/office/drawing/2014/main" id="{5E6C450B-E31C-5874-0734-6B202ABA12C5}"/>
              </a:ext>
            </a:extLst>
          </p:cNvPr>
          <p:cNvSpPr>
            <a:spLocks noGrp="1"/>
          </p:cNvSpPr>
          <p:nvPr>
            <p:ph type="body" sz="quarter" idx="10" hasCustomPrompt="1"/>
          </p:nvPr>
        </p:nvSpPr>
        <p:spPr>
          <a:xfrm>
            <a:off x="479425" y="1415189"/>
            <a:ext cx="8370888" cy="1778585"/>
          </a:xfrm>
        </p:spPr>
        <p:txBody>
          <a:bodyPr/>
          <a:lstStyle>
            <a:lvl1pPr>
              <a:lnSpc>
                <a:spcPts val="5000"/>
              </a:lnSpc>
              <a:defRPr sz="5000" b="1">
                <a:solidFill>
                  <a:schemeClr val="accent1"/>
                </a:solidFill>
              </a:defRPr>
            </a:lvl1pPr>
          </a:lstStyle>
          <a:p>
            <a:pPr lvl="0"/>
            <a:r>
              <a:rPr lang="en-GB" dirty="0"/>
              <a:t>Add slide title across one or two lines</a:t>
            </a:r>
          </a:p>
        </p:txBody>
      </p:sp>
      <p:sp>
        <p:nvSpPr>
          <p:cNvPr id="4" name="Text Placeholder 3">
            <a:extLst>
              <a:ext uri="{FF2B5EF4-FFF2-40B4-BE49-F238E27FC236}">
                <a16:creationId xmlns:a16="http://schemas.microsoft.com/office/drawing/2014/main" id="{A589B116-B0EC-05C4-98DE-27FC68A38FFB}"/>
              </a:ext>
            </a:extLst>
          </p:cNvPr>
          <p:cNvSpPr>
            <a:spLocks noGrp="1"/>
          </p:cNvSpPr>
          <p:nvPr>
            <p:ph type="body" sz="quarter" idx="11"/>
          </p:nvPr>
        </p:nvSpPr>
        <p:spPr>
          <a:xfrm>
            <a:off x="479425" y="3429000"/>
            <a:ext cx="8370888" cy="2388704"/>
          </a:xfrm>
        </p:spPr>
        <p:txBody>
          <a:bodyPr/>
          <a:lstStyle>
            <a:lvl1pPr>
              <a:defRPr sz="2800"/>
            </a:lvl1pPr>
            <a:lvl2pPr>
              <a:defRPr sz="2400"/>
            </a:lvl2pPr>
            <a:lvl3pPr marL="357188" indent="-177800">
              <a:buFont typeface="EuropeaEco" pitchFamily="2" charset="0"/>
              <a:buChar char="–"/>
              <a:defRPr sz="2000"/>
            </a:lvl3pPr>
            <a:lvl4pPr marL="642937" indent="-285750">
              <a:buFont typeface="Arial" panose="020B0604020202020204" pitchFamily="34" charset="0"/>
              <a:buChar char="•"/>
              <a:defRPr sz="1800"/>
            </a:lvl4pPr>
            <a:lvl5pPr>
              <a:defRPr sz="16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81974354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Page picture">
    <p:spTree>
      <p:nvGrpSpPr>
        <p:cNvPr id="1" name=""/>
        <p:cNvGrpSpPr/>
        <p:nvPr/>
      </p:nvGrpSpPr>
      <p:grpSpPr>
        <a:xfrm>
          <a:off x="0" y="0"/>
          <a:ext cx="0" cy="0"/>
          <a:chOff x="0" y="0"/>
          <a:chExt cx="0" cy="0"/>
        </a:xfrm>
      </p:grpSpPr>
      <p:sp>
        <p:nvSpPr>
          <p:cNvPr id="6" name="Picture Placeholder 11">
            <a:extLst>
              <a:ext uri="{FF2B5EF4-FFF2-40B4-BE49-F238E27FC236}">
                <a16:creationId xmlns:a16="http://schemas.microsoft.com/office/drawing/2014/main" id="{C80993B1-BE20-6B4C-9F83-3EDBADA9144B}"/>
              </a:ext>
            </a:extLst>
          </p:cNvPr>
          <p:cNvSpPr>
            <a:spLocks noGrp="1"/>
          </p:cNvSpPr>
          <p:nvPr>
            <p:ph type="pic" sz="quarter" idx="13" hasCustomPrompt="1"/>
          </p:nvPr>
        </p:nvSpPr>
        <p:spPr>
          <a:xfrm>
            <a:off x="0" y="0"/>
            <a:ext cx="12191999" cy="6858000"/>
          </a:xfrm>
          <a:custGeom>
            <a:avLst/>
            <a:gdLst>
              <a:gd name="connsiteX0" fmla="*/ 0 w 9752628"/>
              <a:gd name="connsiteY0" fmla="*/ 0 h 6857994"/>
              <a:gd name="connsiteX1" fmla="*/ 9752628 w 9752628"/>
              <a:gd name="connsiteY1" fmla="*/ 0 h 6857994"/>
              <a:gd name="connsiteX2" fmla="*/ 9752628 w 9752628"/>
              <a:gd name="connsiteY2" fmla="*/ 6857994 h 6857994"/>
              <a:gd name="connsiteX3" fmla="*/ 0 w 9752628"/>
              <a:gd name="connsiteY3" fmla="*/ 6857994 h 6857994"/>
            </a:gdLst>
            <a:ahLst/>
            <a:cxnLst>
              <a:cxn ang="0">
                <a:pos x="connsiteX0" y="connsiteY0"/>
              </a:cxn>
              <a:cxn ang="0">
                <a:pos x="connsiteX1" y="connsiteY1"/>
              </a:cxn>
              <a:cxn ang="0">
                <a:pos x="connsiteX2" y="connsiteY2"/>
              </a:cxn>
              <a:cxn ang="0">
                <a:pos x="connsiteX3" y="connsiteY3"/>
              </a:cxn>
            </a:cxnLst>
            <a:rect l="l" t="t" r="r" b="b"/>
            <a:pathLst>
              <a:path w="9752628" h="6857994">
                <a:moveTo>
                  <a:pt x="0" y="0"/>
                </a:moveTo>
                <a:lnTo>
                  <a:pt x="9752628" y="0"/>
                </a:lnTo>
                <a:lnTo>
                  <a:pt x="9752628" y="6857994"/>
                </a:lnTo>
                <a:lnTo>
                  <a:pt x="0" y="6857994"/>
                </a:lnTo>
                <a:close/>
              </a:path>
            </a:pathLst>
          </a:custGeom>
          <a:solidFill>
            <a:schemeClr val="bg2">
              <a:lumMod val="40000"/>
              <a:lumOff val="60000"/>
            </a:schemeClr>
          </a:solidFill>
        </p:spPr>
        <p:txBody>
          <a:bodyPr wrap="square">
            <a:noAutofit/>
          </a:bodyPr>
          <a:lstStyle>
            <a:lvl1pPr>
              <a:defRPr sz="1400"/>
            </a:lvl1pPr>
          </a:lstStyle>
          <a:p>
            <a:r>
              <a:rPr lang="en-US" dirty="0"/>
              <a:t>click on the icon to add picture</a:t>
            </a:r>
            <a:endParaRPr lang="en-GB" dirty="0"/>
          </a:p>
        </p:txBody>
      </p:sp>
      <p:sp>
        <p:nvSpPr>
          <p:cNvPr id="11" name="Title 1">
            <a:extLst>
              <a:ext uri="{FF2B5EF4-FFF2-40B4-BE49-F238E27FC236}">
                <a16:creationId xmlns:a16="http://schemas.microsoft.com/office/drawing/2014/main" id="{B29D3040-770A-9F76-3241-6E317B92FE04}"/>
              </a:ext>
            </a:extLst>
          </p:cNvPr>
          <p:cNvSpPr>
            <a:spLocks noGrp="1"/>
          </p:cNvSpPr>
          <p:nvPr>
            <p:ph type="title" hasCustomPrompt="1"/>
          </p:nvPr>
        </p:nvSpPr>
        <p:spPr>
          <a:xfrm>
            <a:off x="479425" y="470187"/>
            <a:ext cx="5735843" cy="303883"/>
          </a:xfrm>
        </p:spPr>
        <p:txBody>
          <a:bodyPr/>
          <a:lstStyle>
            <a:lvl1pPr>
              <a:defRPr>
                <a:solidFill>
                  <a:schemeClr val="bg1"/>
                </a:solidFill>
              </a:defRPr>
            </a:lvl1pPr>
          </a:lstStyle>
          <a:p>
            <a:r>
              <a:rPr lang="en-GB" dirty="0"/>
              <a:t>Add section title on one line</a:t>
            </a:r>
          </a:p>
        </p:txBody>
      </p:sp>
      <p:sp>
        <p:nvSpPr>
          <p:cNvPr id="98" name="Text Placeholder 3">
            <a:extLst>
              <a:ext uri="{FF2B5EF4-FFF2-40B4-BE49-F238E27FC236}">
                <a16:creationId xmlns:a16="http://schemas.microsoft.com/office/drawing/2014/main" id="{F49FC4E7-E557-A809-1015-73531F085EBB}"/>
              </a:ext>
            </a:extLst>
          </p:cNvPr>
          <p:cNvSpPr>
            <a:spLocks noGrp="1"/>
          </p:cNvSpPr>
          <p:nvPr>
            <p:ph type="body" sz="quarter" idx="10"/>
          </p:nvPr>
        </p:nvSpPr>
        <p:spPr>
          <a:xfrm>
            <a:off x="479425" y="1415189"/>
            <a:ext cx="5616575" cy="4411747"/>
          </a:xfrm>
        </p:spPr>
        <p:txBody>
          <a:bodyPr/>
          <a:lstStyle>
            <a:lvl1pPr>
              <a:lnSpc>
                <a:spcPts val="5000"/>
              </a:lnSpc>
              <a:defRPr sz="5000" b="1">
                <a:solidFill>
                  <a:schemeClr val="bg1"/>
                </a:solidFill>
              </a:defRPr>
            </a:lvl1pPr>
          </a:lstStyle>
          <a:p>
            <a:pPr lvl="0"/>
            <a:r>
              <a:rPr lang="en-US"/>
              <a:t>Edit Master text styles</a:t>
            </a:r>
          </a:p>
        </p:txBody>
      </p:sp>
      <p:pic>
        <p:nvPicPr>
          <p:cNvPr id="8" name="Picture 7">
            <a:extLst>
              <a:ext uri="{FF2B5EF4-FFF2-40B4-BE49-F238E27FC236}">
                <a16:creationId xmlns:a16="http://schemas.microsoft.com/office/drawing/2014/main" id="{140B3A14-A570-DF45-93C4-3342F2B7F6F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588132" y="5851462"/>
            <a:ext cx="2320665" cy="821558"/>
          </a:xfrm>
          <a:prstGeom prst="rect">
            <a:avLst/>
          </a:prstGeom>
        </p:spPr>
      </p:pic>
    </p:spTree>
    <p:extLst>
      <p:ext uri="{BB962C8B-B14F-4D97-AF65-F5344CB8AC3E}">
        <p14:creationId xmlns:p14="http://schemas.microsoft.com/office/powerpoint/2010/main" val="20517417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Picture RHS">
    <p:spTree>
      <p:nvGrpSpPr>
        <p:cNvPr id="1" name=""/>
        <p:cNvGrpSpPr/>
        <p:nvPr/>
      </p:nvGrpSpPr>
      <p:grpSpPr>
        <a:xfrm>
          <a:off x="0" y="0"/>
          <a:ext cx="0" cy="0"/>
          <a:chOff x="0" y="0"/>
          <a:chExt cx="0" cy="0"/>
        </a:xfrm>
      </p:grpSpPr>
      <p:sp>
        <p:nvSpPr>
          <p:cNvPr id="20" name="Title 1">
            <a:extLst>
              <a:ext uri="{FF2B5EF4-FFF2-40B4-BE49-F238E27FC236}">
                <a16:creationId xmlns:a16="http://schemas.microsoft.com/office/drawing/2014/main" id="{18577482-9C6F-B87F-3555-E0E7EB8DD40B}"/>
              </a:ext>
            </a:extLst>
          </p:cNvPr>
          <p:cNvSpPr>
            <a:spLocks noGrp="1"/>
          </p:cNvSpPr>
          <p:nvPr>
            <p:ph type="title" hasCustomPrompt="1"/>
          </p:nvPr>
        </p:nvSpPr>
        <p:spPr>
          <a:xfrm>
            <a:off x="479425" y="470187"/>
            <a:ext cx="5735843" cy="303883"/>
          </a:xfrm>
        </p:spPr>
        <p:txBody>
          <a:bodyPr/>
          <a:lstStyle>
            <a:lvl1pPr>
              <a:defRPr>
                <a:solidFill>
                  <a:schemeClr val="accent1"/>
                </a:solidFill>
              </a:defRPr>
            </a:lvl1pPr>
          </a:lstStyle>
          <a:p>
            <a:r>
              <a:rPr lang="en-GB" dirty="0"/>
              <a:t>Add section title on one line</a:t>
            </a:r>
          </a:p>
        </p:txBody>
      </p:sp>
      <p:sp>
        <p:nvSpPr>
          <p:cNvPr id="24" name="Text Placeholder 3">
            <a:extLst>
              <a:ext uri="{FF2B5EF4-FFF2-40B4-BE49-F238E27FC236}">
                <a16:creationId xmlns:a16="http://schemas.microsoft.com/office/drawing/2014/main" id="{D7B4FC63-FEDA-D66F-44F3-AE66B1236D32}"/>
              </a:ext>
            </a:extLst>
          </p:cNvPr>
          <p:cNvSpPr>
            <a:spLocks noGrp="1"/>
          </p:cNvSpPr>
          <p:nvPr>
            <p:ph type="body" sz="quarter" idx="10" hasCustomPrompt="1"/>
          </p:nvPr>
        </p:nvSpPr>
        <p:spPr>
          <a:xfrm>
            <a:off x="479425" y="1415189"/>
            <a:ext cx="6169569" cy="2454446"/>
          </a:xfrm>
        </p:spPr>
        <p:txBody>
          <a:bodyPr/>
          <a:lstStyle>
            <a:lvl1pPr>
              <a:lnSpc>
                <a:spcPts val="5000"/>
              </a:lnSpc>
              <a:defRPr sz="5000" b="1">
                <a:solidFill>
                  <a:schemeClr val="accent1"/>
                </a:solidFill>
              </a:defRPr>
            </a:lvl1pPr>
          </a:lstStyle>
          <a:p>
            <a:pPr lvl="0"/>
            <a:r>
              <a:rPr lang="en-GB" dirty="0"/>
              <a:t>Add slide title </a:t>
            </a:r>
            <a:br>
              <a:rPr lang="en-GB" dirty="0"/>
            </a:br>
            <a:r>
              <a:rPr lang="en-GB" dirty="0"/>
              <a:t>across one to </a:t>
            </a:r>
            <a:br>
              <a:rPr lang="en-GB" dirty="0"/>
            </a:br>
            <a:r>
              <a:rPr lang="en-GB" dirty="0"/>
              <a:t>three lines</a:t>
            </a:r>
          </a:p>
        </p:txBody>
      </p:sp>
      <p:sp>
        <p:nvSpPr>
          <p:cNvPr id="7" name="Picture Placeholder 11">
            <a:extLst>
              <a:ext uri="{FF2B5EF4-FFF2-40B4-BE49-F238E27FC236}">
                <a16:creationId xmlns:a16="http://schemas.microsoft.com/office/drawing/2014/main" id="{D7A5E9AB-FE7C-9C4E-B3B0-0656C71EEB6D}"/>
              </a:ext>
            </a:extLst>
          </p:cNvPr>
          <p:cNvSpPr>
            <a:spLocks noGrp="1"/>
          </p:cNvSpPr>
          <p:nvPr>
            <p:ph type="pic" sz="quarter" idx="13" hasCustomPrompt="1"/>
          </p:nvPr>
        </p:nvSpPr>
        <p:spPr>
          <a:xfrm>
            <a:off x="7148512" y="0"/>
            <a:ext cx="5043487" cy="6858000"/>
          </a:xfrm>
          <a:custGeom>
            <a:avLst/>
            <a:gdLst>
              <a:gd name="connsiteX0" fmla="*/ 0 w 9752628"/>
              <a:gd name="connsiteY0" fmla="*/ 0 h 6857994"/>
              <a:gd name="connsiteX1" fmla="*/ 9752628 w 9752628"/>
              <a:gd name="connsiteY1" fmla="*/ 0 h 6857994"/>
              <a:gd name="connsiteX2" fmla="*/ 9752628 w 9752628"/>
              <a:gd name="connsiteY2" fmla="*/ 6857994 h 6857994"/>
              <a:gd name="connsiteX3" fmla="*/ 0 w 9752628"/>
              <a:gd name="connsiteY3" fmla="*/ 6857994 h 6857994"/>
            </a:gdLst>
            <a:ahLst/>
            <a:cxnLst>
              <a:cxn ang="0">
                <a:pos x="connsiteX0" y="connsiteY0"/>
              </a:cxn>
              <a:cxn ang="0">
                <a:pos x="connsiteX1" y="connsiteY1"/>
              </a:cxn>
              <a:cxn ang="0">
                <a:pos x="connsiteX2" y="connsiteY2"/>
              </a:cxn>
              <a:cxn ang="0">
                <a:pos x="connsiteX3" y="connsiteY3"/>
              </a:cxn>
            </a:cxnLst>
            <a:rect l="l" t="t" r="r" b="b"/>
            <a:pathLst>
              <a:path w="9752628" h="6857994">
                <a:moveTo>
                  <a:pt x="0" y="0"/>
                </a:moveTo>
                <a:lnTo>
                  <a:pt x="9752628" y="0"/>
                </a:lnTo>
                <a:lnTo>
                  <a:pt x="9752628" y="6857994"/>
                </a:lnTo>
                <a:lnTo>
                  <a:pt x="0" y="6857994"/>
                </a:lnTo>
                <a:close/>
              </a:path>
            </a:pathLst>
          </a:custGeom>
          <a:solidFill>
            <a:schemeClr val="bg2">
              <a:lumMod val="40000"/>
              <a:lumOff val="60000"/>
            </a:schemeClr>
          </a:solidFill>
        </p:spPr>
        <p:txBody>
          <a:bodyPr wrap="square">
            <a:noAutofit/>
          </a:bodyPr>
          <a:lstStyle>
            <a:lvl1pPr>
              <a:defRPr sz="1400"/>
            </a:lvl1pPr>
          </a:lstStyle>
          <a:p>
            <a:r>
              <a:rPr lang="en-US" dirty="0"/>
              <a:t>click on the icon to add picture</a:t>
            </a:r>
            <a:endParaRPr lang="en-GB" dirty="0"/>
          </a:p>
        </p:txBody>
      </p:sp>
      <p:pic>
        <p:nvPicPr>
          <p:cNvPr id="9" name="Picture 8">
            <a:extLst>
              <a:ext uri="{FF2B5EF4-FFF2-40B4-BE49-F238E27FC236}">
                <a16:creationId xmlns:a16="http://schemas.microsoft.com/office/drawing/2014/main" id="{9E9CDD18-E3FA-AF41-9E61-53116426D4D2}"/>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588132" y="5851462"/>
            <a:ext cx="2320665" cy="821558"/>
          </a:xfrm>
          <a:prstGeom prst="rect">
            <a:avLst/>
          </a:prstGeom>
        </p:spPr>
      </p:pic>
      <p:sp>
        <p:nvSpPr>
          <p:cNvPr id="8" name="Text Placeholder 3">
            <a:extLst>
              <a:ext uri="{FF2B5EF4-FFF2-40B4-BE49-F238E27FC236}">
                <a16:creationId xmlns:a16="http://schemas.microsoft.com/office/drawing/2014/main" id="{693A24A3-7A31-374E-904F-B92BAF6C8E24}"/>
              </a:ext>
            </a:extLst>
          </p:cNvPr>
          <p:cNvSpPr>
            <a:spLocks noGrp="1"/>
          </p:cNvSpPr>
          <p:nvPr>
            <p:ph type="body" sz="quarter" idx="11" hasCustomPrompt="1"/>
          </p:nvPr>
        </p:nvSpPr>
        <p:spPr>
          <a:xfrm>
            <a:off x="466362" y="4003766"/>
            <a:ext cx="6169569" cy="2388704"/>
          </a:xfrm>
        </p:spPr>
        <p:txBody>
          <a:bodyPr/>
          <a:lstStyle>
            <a:lvl1pPr>
              <a:defRPr sz="1800"/>
            </a:lvl1pPr>
            <a:lvl2pPr>
              <a:defRPr sz="1800"/>
            </a:lvl2pPr>
            <a:lvl3pPr marL="357188" indent="-177800">
              <a:buFont typeface="EuropeaEco" pitchFamily="2" charset="0"/>
              <a:buChar char="–"/>
              <a:defRPr sz="1800"/>
            </a:lvl3pPr>
            <a:lvl4pPr marL="642937" indent="-285750">
              <a:buFont typeface="Arial" panose="020B0604020202020204" pitchFamily="34" charset="0"/>
              <a:buChar char="•"/>
              <a:defRPr sz="1800"/>
            </a:lvl4pPr>
            <a:lvl5pPr>
              <a:defRPr sz="1800"/>
            </a:lvl5pPr>
          </a:lstStyle>
          <a:p>
            <a:pPr lvl="0"/>
            <a:r>
              <a:rPr lang="en-US" dirty="0"/>
              <a:t>Add text </a:t>
            </a:r>
          </a:p>
        </p:txBody>
      </p:sp>
    </p:spTree>
    <p:extLst>
      <p:ext uri="{BB962C8B-B14F-4D97-AF65-F5344CB8AC3E}">
        <p14:creationId xmlns:p14="http://schemas.microsoft.com/office/powerpoint/2010/main" val="25787270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3     ">
    <p:bg>
      <p:bgPr>
        <a:solidFill>
          <a:srgbClr val="0C4DA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9EC87-A812-1191-B3D9-E7BF8191A0C8}"/>
              </a:ext>
            </a:extLst>
          </p:cNvPr>
          <p:cNvSpPr>
            <a:spLocks noGrp="1"/>
          </p:cNvSpPr>
          <p:nvPr>
            <p:ph type="ctrTitle" hasCustomPrompt="1"/>
          </p:nvPr>
        </p:nvSpPr>
        <p:spPr>
          <a:xfrm>
            <a:off x="479425" y="2200021"/>
            <a:ext cx="6462713" cy="1655762"/>
          </a:xfrm>
        </p:spPr>
        <p:txBody>
          <a:bodyPr anchor="b"/>
          <a:lstStyle>
            <a:lvl1pPr algn="l">
              <a:defRPr sz="5000">
                <a:solidFill>
                  <a:schemeClr val="bg1"/>
                </a:solidFill>
              </a:defRPr>
            </a:lvl1pPr>
          </a:lstStyle>
          <a:p>
            <a:r>
              <a:rPr lang="en-GB" dirty="0"/>
              <a:t>Add presentation title_</a:t>
            </a:r>
          </a:p>
        </p:txBody>
      </p:sp>
      <p:sp>
        <p:nvSpPr>
          <p:cNvPr id="3" name="Subtitle 2">
            <a:extLst>
              <a:ext uri="{FF2B5EF4-FFF2-40B4-BE49-F238E27FC236}">
                <a16:creationId xmlns:a16="http://schemas.microsoft.com/office/drawing/2014/main" id="{774B20D8-4185-BBFD-2847-455870BDA13D}"/>
              </a:ext>
            </a:extLst>
          </p:cNvPr>
          <p:cNvSpPr>
            <a:spLocks noGrp="1"/>
          </p:cNvSpPr>
          <p:nvPr>
            <p:ph type="subTitle" idx="1" hasCustomPrompt="1"/>
          </p:nvPr>
        </p:nvSpPr>
        <p:spPr>
          <a:xfrm>
            <a:off x="479425" y="4096242"/>
            <a:ext cx="6462713" cy="1515801"/>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_Add presentation subtitle</a:t>
            </a:r>
          </a:p>
        </p:txBody>
      </p:sp>
      <p:pic>
        <p:nvPicPr>
          <p:cNvPr id="5" name="Picture 4">
            <a:extLst>
              <a:ext uri="{FF2B5EF4-FFF2-40B4-BE49-F238E27FC236}">
                <a16:creationId xmlns:a16="http://schemas.microsoft.com/office/drawing/2014/main" id="{60E657FC-7AC8-DC4E-8052-E0926F8DD05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588132" y="5851462"/>
            <a:ext cx="2320665" cy="821558"/>
          </a:xfrm>
          <a:prstGeom prst="rect">
            <a:avLst/>
          </a:prstGeom>
        </p:spPr>
      </p:pic>
    </p:spTree>
    <p:extLst>
      <p:ext uri="{BB962C8B-B14F-4D97-AF65-F5344CB8AC3E}">
        <p14:creationId xmlns:p14="http://schemas.microsoft.com/office/powerpoint/2010/main" val="148035540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 body">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1E6A353E-A8A7-1ACE-93C8-7406D9F41E56}"/>
              </a:ext>
            </a:extLst>
          </p:cNvPr>
          <p:cNvSpPr>
            <a:spLocks noGrp="1"/>
          </p:cNvSpPr>
          <p:nvPr>
            <p:ph type="title" hasCustomPrompt="1"/>
          </p:nvPr>
        </p:nvSpPr>
        <p:spPr>
          <a:xfrm>
            <a:off x="479425" y="470187"/>
            <a:ext cx="5735843" cy="303883"/>
          </a:xfrm>
        </p:spPr>
        <p:txBody>
          <a:bodyPr/>
          <a:lstStyle>
            <a:lvl1pPr>
              <a:defRPr>
                <a:solidFill>
                  <a:schemeClr val="accent1"/>
                </a:solidFill>
              </a:defRPr>
            </a:lvl1pPr>
          </a:lstStyle>
          <a:p>
            <a:r>
              <a:rPr lang="en-GB" dirty="0"/>
              <a:t>Add section title on one line</a:t>
            </a:r>
          </a:p>
        </p:txBody>
      </p:sp>
      <p:sp>
        <p:nvSpPr>
          <p:cNvPr id="8" name="Text Placeholder 3">
            <a:extLst>
              <a:ext uri="{FF2B5EF4-FFF2-40B4-BE49-F238E27FC236}">
                <a16:creationId xmlns:a16="http://schemas.microsoft.com/office/drawing/2014/main" id="{F9271A86-A20F-DD40-AEB5-CAD732766B70}"/>
              </a:ext>
            </a:extLst>
          </p:cNvPr>
          <p:cNvSpPr>
            <a:spLocks noGrp="1"/>
          </p:cNvSpPr>
          <p:nvPr>
            <p:ph type="body" sz="quarter" idx="10" hasCustomPrompt="1"/>
          </p:nvPr>
        </p:nvSpPr>
        <p:spPr>
          <a:xfrm>
            <a:off x="479425" y="1415189"/>
            <a:ext cx="5508625" cy="758168"/>
          </a:xfrm>
        </p:spPr>
        <p:txBody>
          <a:bodyPr/>
          <a:lstStyle>
            <a:lvl1pPr>
              <a:lnSpc>
                <a:spcPct val="100000"/>
              </a:lnSpc>
              <a:defRPr sz="2800" b="1">
                <a:solidFill>
                  <a:schemeClr val="accent1"/>
                </a:solidFill>
              </a:defRPr>
            </a:lvl1pPr>
          </a:lstStyle>
          <a:p>
            <a:pPr lvl="0"/>
            <a:r>
              <a:rPr lang="en-GB" dirty="0"/>
              <a:t>Add slide title across one </a:t>
            </a:r>
            <a:br>
              <a:rPr lang="en-GB" dirty="0"/>
            </a:br>
            <a:r>
              <a:rPr lang="en-GB" dirty="0"/>
              <a:t>or two lines</a:t>
            </a:r>
          </a:p>
        </p:txBody>
      </p:sp>
      <p:sp>
        <p:nvSpPr>
          <p:cNvPr id="7" name="Text Placeholder 3">
            <a:extLst>
              <a:ext uri="{FF2B5EF4-FFF2-40B4-BE49-F238E27FC236}">
                <a16:creationId xmlns:a16="http://schemas.microsoft.com/office/drawing/2014/main" id="{8A5D6D0C-7D5B-CD4B-8058-DF768A2ED492}"/>
              </a:ext>
            </a:extLst>
          </p:cNvPr>
          <p:cNvSpPr>
            <a:spLocks noGrp="1"/>
          </p:cNvSpPr>
          <p:nvPr>
            <p:ph type="body" sz="quarter" idx="12" hasCustomPrompt="1"/>
          </p:nvPr>
        </p:nvSpPr>
        <p:spPr>
          <a:xfrm>
            <a:off x="479425" y="2455482"/>
            <a:ext cx="5508625" cy="1133063"/>
          </a:xfrm>
        </p:spPr>
        <p:txBody>
          <a:bodyPr/>
          <a:lstStyle>
            <a:lvl1pPr>
              <a:lnSpc>
                <a:spcPct val="110000"/>
              </a:lnSpc>
              <a:defRPr sz="1400" b="0">
                <a:solidFill>
                  <a:schemeClr val="tx1"/>
                </a:solidFill>
              </a:defRPr>
            </a:lvl1pPr>
          </a:lstStyle>
          <a:p>
            <a:pPr lvl="0"/>
            <a:r>
              <a:rPr lang="en-GB" dirty="0"/>
              <a:t>Add body copy</a:t>
            </a:r>
          </a:p>
        </p:txBody>
      </p:sp>
    </p:spTree>
    <p:extLst>
      <p:ext uri="{BB962C8B-B14F-4D97-AF65-F5344CB8AC3E}">
        <p14:creationId xmlns:p14="http://schemas.microsoft.com/office/powerpoint/2010/main" val="283695283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Route+Title+Body">
    <p:spTree>
      <p:nvGrpSpPr>
        <p:cNvPr id="1" name=""/>
        <p:cNvGrpSpPr/>
        <p:nvPr/>
      </p:nvGrpSpPr>
      <p:grpSpPr>
        <a:xfrm>
          <a:off x="0" y="0"/>
          <a:ext cx="0" cy="0"/>
          <a:chOff x="0" y="0"/>
          <a:chExt cx="0" cy="0"/>
        </a:xfrm>
      </p:grpSpPr>
      <p:sp>
        <p:nvSpPr>
          <p:cNvPr id="11" name="Slide Number Placeholder 6"/>
          <p:cNvSpPr>
            <a:spLocks noGrp="1"/>
          </p:cNvSpPr>
          <p:nvPr>
            <p:ph type="sldNum" sz="quarter" idx="4"/>
          </p:nvPr>
        </p:nvSpPr>
        <p:spPr>
          <a:xfrm>
            <a:off x="394392" y="6291809"/>
            <a:ext cx="828480" cy="230177"/>
          </a:xfrm>
          <a:prstGeom prst="rect">
            <a:avLst/>
          </a:prstGeom>
        </p:spPr>
        <p:txBody>
          <a:bodyPr/>
          <a:lstStyle>
            <a:lvl1pPr>
              <a:defRPr sz="1050">
                <a:solidFill>
                  <a:schemeClr val="accent1"/>
                </a:solidFill>
                <a:latin typeface="EuropeaEco" pitchFamily="2" charset="0"/>
                <a:ea typeface="EuropeaEco" pitchFamily="2" charset="0"/>
              </a:defRPr>
            </a:lvl1pPr>
          </a:lstStyle>
          <a:p>
            <a:fld id="{48FB32EB-B944-4F55-92EC-EC18E6F49AFB}" type="slidenum">
              <a:rPr lang="en-GB" smtClean="0"/>
              <a:pPr/>
              <a:t>‹#›</a:t>
            </a:fld>
            <a:endParaRPr lang="en-GB" dirty="0"/>
          </a:p>
        </p:txBody>
      </p:sp>
      <p:pic>
        <p:nvPicPr>
          <p:cNvPr id="13" name="Picture 12">
            <a:extLst>
              <a:ext uri="{FF2B5EF4-FFF2-40B4-BE49-F238E27FC236}">
                <a16:creationId xmlns:a16="http://schemas.microsoft.com/office/drawing/2014/main" id="{DDFB8EF8-6BAD-C64B-BB7F-63112C46743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588131" y="5851462"/>
            <a:ext cx="2320668" cy="821558"/>
          </a:xfrm>
          <a:prstGeom prst="rect">
            <a:avLst/>
          </a:prstGeom>
        </p:spPr>
      </p:pic>
      <p:sp>
        <p:nvSpPr>
          <p:cNvPr id="7" name="Text Placeholder 3">
            <a:extLst>
              <a:ext uri="{FF2B5EF4-FFF2-40B4-BE49-F238E27FC236}">
                <a16:creationId xmlns:a16="http://schemas.microsoft.com/office/drawing/2014/main" id="{27AC71E2-45A1-9919-708A-BB969A20DD12}"/>
              </a:ext>
            </a:extLst>
          </p:cNvPr>
          <p:cNvSpPr>
            <a:spLocks noGrp="1"/>
          </p:cNvSpPr>
          <p:nvPr>
            <p:ph type="body" sz="quarter" idx="20" hasCustomPrompt="1"/>
          </p:nvPr>
        </p:nvSpPr>
        <p:spPr>
          <a:xfrm>
            <a:off x="394393" y="403475"/>
            <a:ext cx="5542976" cy="362069"/>
          </a:xfrm>
          <a:prstGeom prst="rect">
            <a:avLst/>
          </a:prstGeom>
        </p:spPr>
        <p:txBody>
          <a:bodyPr/>
          <a:lstStyle>
            <a:lvl1pPr marL="0" indent="0">
              <a:lnSpc>
                <a:spcPct val="110000"/>
              </a:lnSpc>
              <a:buNone/>
              <a:defRPr sz="1600" b="1">
                <a:solidFill>
                  <a:schemeClr val="accent1"/>
                </a:solidFill>
              </a:defRPr>
            </a:lvl1pPr>
          </a:lstStyle>
          <a:p>
            <a:pPr lvl="0"/>
            <a:r>
              <a:rPr lang="en-GB" dirty="0"/>
              <a:t>Add section title on one line</a:t>
            </a:r>
          </a:p>
        </p:txBody>
      </p:sp>
      <p:sp>
        <p:nvSpPr>
          <p:cNvPr id="9" name="Title 1"/>
          <p:cNvSpPr>
            <a:spLocks noGrp="1"/>
          </p:cNvSpPr>
          <p:nvPr>
            <p:ph type="ctrTitle" hasCustomPrompt="1"/>
          </p:nvPr>
        </p:nvSpPr>
        <p:spPr>
          <a:xfrm>
            <a:off x="394392" y="1125015"/>
            <a:ext cx="8336653" cy="965443"/>
          </a:xfrm>
          <a:prstGeom prst="rect">
            <a:avLst/>
          </a:prstGeom>
        </p:spPr>
        <p:txBody>
          <a:bodyPr anchor="t">
            <a:normAutofit/>
          </a:bodyPr>
          <a:lstStyle>
            <a:lvl1pPr algn="l">
              <a:defRPr sz="4500" b="1">
                <a:solidFill>
                  <a:schemeClr val="accent1"/>
                </a:solidFill>
                <a:latin typeface="EuropeaEco" pitchFamily="2" charset="0"/>
                <a:ea typeface="EuropeaEco" pitchFamily="2" charset="0"/>
              </a:defRPr>
            </a:lvl1pPr>
          </a:lstStyle>
          <a:p>
            <a:r>
              <a:rPr lang="en-US" dirty="0"/>
              <a:t>Add title in one line</a:t>
            </a:r>
            <a:endParaRPr lang="en-GB" dirty="0"/>
          </a:p>
        </p:txBody>
      </p:sp>
      <p:sp>
        <p:nvSpPr>
          <p:cNvPr id="12" name="Text Placeholder 3">
            <a:extLst>
              <a:ext uri="{FF2B5EF4-FFF2-40B4-BE49-F238E27FC236}">
                <a16:creationId xmlns:a16="http://schemas.microsoft.com/office/drawing/2014/main" id="{27AC71E2-45A1-9919-708A-BB969A20DD12}"/>
              </a:ext>
            </a:extLst>
          </p:cNvPr>
          <p:cNvSpPr>
            <a:spLocks noGrp="1"/>
          </p:cNvSpPr>
          <p:nvPr>
            <p:ph type="body" sz="quarter" idx="21" hasCustomPrompt="1"/>
          </p:nvPr>
        </p:nvSpPr>
        <p:spPr>
          <a:xfrm>
            <a:off x="394393" y="2090458"/>
            <a:ext cx="8336652" cy="3543294"/>
          </a:xfrm>
          <a:prstGeom prst="rect">
            <a:avLst/>
          </a:prstGeom>
        </p:spPr>
        <p:txBody>
          <a:bodyPr/>
          <a:lstStyle>
            <a:lvl1pPr marL="0" indent="0">
              <a:lnSpc>
                <a:spcPct val="110000"/>
              </a:lnSpc>
              <a:buNone/>
              <a:defRPr sz="2000" b="0">
                <a:solidFill>
                  <a:schemeClr val="tx1"/>
                </a:solidFill>
              </a:defRPr>
            </a:lvl1pPr>
          </a:lstStyle>
          <a:p>
            <a:pPr lvl="0"/>
            <a:r>
              <a:rPr lang="en-GB" dirty="0"/>
              <a:t>Add body copy</a:t>
            </a:r>
          </a:p>
        </p:txBody>
      </p:sp>
    </p:spTree>
    <p:extLst>
      <p:ext uri="{BB962C8B-B14F-4D97-AF65-F5344CB8AC3E}">
        <p14:creationId xmlns:p14="http://schemas.microsoft.com/office/powerpoint/2010/main" val="310034232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Route+Title+subtitle+Body">
    <p:spTree>
      <p:nvGrpSpPr>
        <p:cNvPr id="1" name=""/>
        <p:cNvGrpSpPr/>
        <p:nvPr/>
      </p:nvGrpSpPr>
      <p:grpSpPr>
        <a:xfrm>
          <a:off x="0" y="0"/>
          <a:ext cx="0" cy="0"/>
          <a:chOff x="0" y="0"/>
          <a:chExt cx="0" cy="0"/>
        </a:xfrm>
      </p:grpSpPr>
      <p:sp>
        <p:nvSpPr>
          <p:cNvPr id="11" name="Slide Number Placeholder 6"/>
          <p:cNvSpPr>
            <a:spLocks noGrp="1"/>
          </p:cNvSpPr>
          <p:nvPr>
            <p:ph type="sldNum" sz="quarter" idx="4"/>
          </p:nvPr>
        </p:nvSpPr>
        <p:spPr>
          <a:xfrm>
            <a:off x="394392" y="6291809"/>
            <a:ext cx="828480" cy="230177"/>
          </a:xfrm>
          <a:prstGeom prst="rect">
            <a:avLst/>
          </a:prstGeom>
        </p:spPr>
        <p:txBody>
          <a:bodyPr/>
          <a:lstStyle>
            <a:lvl1pPr>
              <a:defRPr sz="1050">
                <a:solidFill>
                  <a:schemeClr val="accent1"/>
                </a:solidFill>
                <a:latin typeface="EuropeaEco" pitchFamily="2" charset="0"/>
                <a:ea typeface="EuropeaEco" pitchFamily="2" charset="0"/>
              </a:defRPr>
            </a:lvl1pPr>
          </a:lstStyle>
          <a:p>
            <a:fld id="{48FB32EB-B944-4F55-92EC-EC18E6F49AFB}" type="slidenum">
              <a:rPr lang="en-GB" smtClean="0"/>
              <a:pPr/>
              <a:t>‹#›</a:t>
            </a:fld>
            <a:endParaRPr lang="en-GB" dirty="0"/>
          </a:p>
        </p:txBody>
      </p:sp>
      <p:pic>
        <p:nvPicPr>
          <p:cNvPr id="13" name="Picture 12">
            <a:extLst>
              <a:ext uri="{FF2B5EF4-FFF2-40B4-BE49-F238E27FC236}">
                <a16:creationId xmlns:a16="http://schemas.microsoft.com/office/drawing/2014/main" id="{DDFB8EF8-6BAD-C64B-BB7F-63112C46743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588131" y="5851462"/>
            <a:ext cx="2320668" cy="821558"/>
          </a:xfrm>
          <a:prstGeom prst="rect">
            <a:avLst/>
          </a:prstGeom>
        </p:spPr>
      </p:pic>
      <p:sp>
        <p:nvSpPr>
          <p:cNvPr id="8" name="Text Placeholder 3">
            <a:extLst>
              <a:ext uri="{FF2B5EF4-FFF2-40B4-BE49-F238E27FC236}">
                <a16:creationId xmlns:a16="http://schemas.microsoft.com/office/drawing/2014/main" id="{27AC71E2-45A1-9919-708A-BB969A20DD12}"/>
              </a:ext>
            </a:extLst>
          </p:cNvPr>
          <p:cNvSpPr>
            <a:spLocks noGrp="1"/>
          </p:cNvSpPr>
          <p:nvPr>
            <p:ph type="body" sz="quarter" idx="19" hasCustomPrompt="1"/>
          </p:nvPr>
        </p:nvSpPr>
        <p:spPr>
          <a:xfrm>
            <a:off x="394393" y="2015508"/>
            <a:ext cx="8336652" cy="511440"/>
          </a:xfrm>
          <a:prstGeom prst="rect">
            <a:avLst/>
          </a:prstGeom>
        </p:spPr>
        <p:txBody>
          <a:bodyPr/>
          <a:lstStyle>
            <a:lvl1pPr marL="0" indent="0">
              <a:lnSpc>
                <a:spcPct val="110000"/>
              </a:lnSpc>
              <a:buNone/>
              <a:defRPr sz="2500" b="0">
                <a:solidFill>
                  <a:schemeClr val="tx1"/>
                </a:solidFill>
              </a:defRPr>
            </a:lvl1pPr>
          </a:lstStyle>
          <a:p>
            <a:pPr lvl="0"/>
            <a:r>
              <a:rPr lang="en-GB" dirty="0"/>
              <a:t>Add optional subtitle</a:t>
            </a:r>
          </a:p>
        </p:txBody>
      </p:sp>
      <p:sp>
        <p:nvSpPr>
          <p:cNvPr id="7" name="Text Placeholder 3">
            <a:extLst>
              <a:ext uri="{FF2B5EF4-FFF2-40B4-BE49-F238E27FC236}">
                <a16:creationId xmlns:a16="http://schemas.microsoft.com/office/drawing/2014/main" id="{27AC71E2-45A1-9919-708A-BB969A20DD12}"/>
              </a:ext>
            </a:extLst>
          </p:cNvPr>
          <p:cNvSpPr>
            <a:spLocks noGrp="1"/>
          </p:cNvSpPr>
          <p:nvPr>
            <p:ph type="body" sz="quarter" idx="20" hasCustomPrompt="1"/>
          </p:nvPr>
        </p:nvSpPr>
        <p:spPr>
          <a:xfrm>
            <a:off x="394393" y="403475"/>
            <a:ext cx="5542976" cy="362069"/>
          </a:xfrm>
          <a:prstGeom prst="rect">
            <a:avLst/>
          </a:prstGeom>
        </p:spPr>
        <p:txBody>
          <a:bodyPr/>
          <a:lstStyle>
            <a:lvl1pPr marL="0" indent="0">
              <a:lnSpc>
                <a:spcPct val="110000"/>
              </a:lnSpc>
              <a:buNone/>
              <a:defRPr sz="1600" b="1">
                <a:solidFill>
                  <a:schemeClr val="accent1"/>
                </a:solidFill>
              </a:defRPr>
            </a:lvl1pPr>
          </a:lstStyle>
          <a:p>
            <a:pPr lvl="0"/>
            <a:r>
              <a:rPr lang="en-GB" dirty="0"/>
              <a:t>Add section title on one line</a:t>
            </a:r>
          </a:p>
        </p:txBody>
      </p:sp>
      <p:sp>
        <p:nvSpPr>
          <p:cNvPr id="9" name="Title 1"/>
          <p:cNvSpPr>
            <a:spLocks noGrp="1"/>
          </p:cNvSpPr>
          <p:nvPr>
            <p:ph type="ctrTitle" hasCustomPrompt="1"/>
          </p:nvPr>
        </p:nvSpPr>
        <p:spPr>
          <a:xfrm>
            <a:off x="394392" y="1125015"/>
            <a:ext cx="8336653" cy="815859"/>
          </a:xfrm>
          <a:prstGeom prst="rect">
            <a:avLst/>
          </a:prstGeom>
        </p:spPr>
        <p:txBody>
          <a:bodyPr anchor="t">
            <a:normAutofit/>
          </a:bodyPr>
          <a:lstStyle>
            <a:lvl1pPr algn="l">
              <a:defRPr sz="4500" b="1">
                <a:solidFill>
                  <a:schemeClr val="accent1"/>
                </a:solidFill>
                <a:latin typeface="EuropeaEco" pitchFamily="2" charset="0"/>
                <a:ea typeface="EuropeaEco" pitchFamily="2" charset="0"/>
              </a:defRPr>
            </a:lvl1pPr>
          </a:lstStyle>
          <a:p>
            <a:r>
              <a:rPr lang="en-US" dirty="0"/>
              <a:t>Add title in one line</a:t>
            </a:r>
            <a:endParaRPr lang="en-GB" dirty="0"/>
          </a:p>
        </p:txBody>
      </p:sp>
      <p:sp>
        <p:nvSpPr>
          <p:cNvPr id="12" name="Text Placeholder 3">
            <a:extLst>
              <a:ext uri="{FF2B5EF4-FFF2-40B4-BE49-F238E27FC236}">
                <a16:creationId xmlns:a16="http://schemas.microsoft.com/office/drawing/2014/main" id="{27AC71E2-45A1-9919-708A-BB969A20DD12}"/>
              </a:ext>
            </a:extLst>
          </p:cNvPr>
          <p:cNvSpPr>
            <a:spLocks noGrp="1"/>
          </p:cNvSpPr>
          <p:nvPr>
            <p:ph type="body" sz="quarter" idx="21" hasCustomPrompt="1"/>
          </p:nvPr>
        </p:nvSpPr>
        <p:spPr>
          <a:xfrm>
            <a:off x="394393" y="2801450"/>
            <a:ext cx="8336652" cy="2832302"/>
          </a:xfrm>
          <a:prstGeom prst="rect">
            <a:avLst/>
          </a:prstGeom>
        </p:spPr>
        <p:txBody>
          <a:bodyPr/>
          <a:lstStyle>
            <a:lvl1pPr marL="0" indent="0">
              <a:lnSpc>
                <a:spcPct val="110000"/>
              </a:lnSpc>
              <a:buNone/>
              <a:defRPr sz="2000" b="0">
                <a:solidFill>
                  <a:schemeClr val="tx1"/>
                </a:solidFill>
              </a:defRPr>
            </a:lvl1pPr>
          </a:lstStyle>
          <a:p>
            <a:pPr lvl="0"/>
            <a:r>
              <a:rPr lang="en-GB" dirty="0"/>
              <a:t>Add body copy</a:t>
            </a:r>
          </a:p>
        </p:txBody>
      </p:sp>
    </p:spTree>
    <p:extLst>
      <p:ext uri="{BB962C8B-B14F-4D97-AF65-F5344CB8AC3E}">
        <p14:creationId xmlns:p14="http://schemas.microsoft.com/office/powerpoint/2010/main" val="413300002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Route+Title+Body+Side image">
    <p:spTree>
      <p:nvGrpSpPr>
        <p:cNvPr id="1" name=""/>
        <p:cNvGrpSpPr/>
        <p:nvPr/>
      </p:nvGrpSpPr>
      <p:grpSpPr>
        <a:xfrm>
          <a:off x="0" y="0"/>
          <a:ext cx="0" cy="0"/>
          <a:chOff x="0" y="0"/>
          <a:chExt cx="0" cy="0"/>
        </a:xfrm>
      </p:grpSpPr>
      <p:sp>
        <p:nvSpPr>
          <p:cNvPr id="8" name="Slide Number Placeholder 6"/>
          <p:cNvSpPr>
            <a:spLocks noGrp="1"/>
          </p:cNvSpPr>
          <p:nvPr>
            <p:ph type="sldNum" sz="quarter" idx="4"/>
          </p:nvPr>
        </p:nvSpPr>
        <p:spPr>
          <a:xfrm>
            <a:off x="394392" y="6291809"/>
            <a:ext cx="828480" cy="230177"/>
          </a:xfrm>
          <a:prstGeom prst="rect">
            <a:avLst/>
          </a:prstGeom>
        </p:spPr>
        <p:txBody>
          <a:bodyPr/>
          <a:lstStyle>
            <a:lvl1pPr>
              <a:defRPr sz="1050">
                <a:solidFill>
                  <a:schemeClr val="accent1"/>
                </a:solidFill>
                <a:latin typeface="EuropeaEco" pitchFamily="2" charset="0"/>
                <a:ea typeface="EuropeaEco" pitchFamily="2" charset="0"/>
              </a:defRPr>
            </a:lvl1pPr>
          </a:lstStyle>
          <a:p>
            <a:fld id="{48FB32EB-B944-4F55-92EC-EC18E6F49AFB}" type="slidenum">
              <a:rPr lang="en-GB" smtClean="0"/>
              <a:pPr/>
              <a:t>‹#›</a:t>
            </a:fld>
            <a:endParaRPr lang="en-GB" dirty="0"/>
          </a:p>
        </p:txBody>
      </p:sp>
      <p:sp>
        <p:nvSpPr>
          <p:cNvPr id="10" name="Picture Placeholder 11">
            <a:extLst>
              <a:ext uri="{FF2B5EF4-FFF2-40B4-BE49-F238E27FC236}">
                <a16:creationId xmlns:a16="http://schemas.microsoft.com/office/drawing/2014/main" id="{D7A5E9AB-FE7C-9C4E-B3B0-0656C71EEB6D}"/>
              </a:ext>
            </a:extLst>
          </p:cNvPr>
          <p:cNvSpPr>
            <a:spLocks noGrp="1"/>
          </p:cNvSpPr>
          <p:nvPr>
            <p:ph type="pic" sz="quarter" idx="13" hasCustomPrompt="1"/>
          </p:nvPr>
        </p:nvSpPr>
        <p:spPr>
          <a:xfrm>
            <a:off x="7148512" y="0"/>
            <a:ext cx="5043487" cy="6858000"/>
          </a:xfrm>
          <a:custGeom>
            <a:avLst/>
            <a:gdLst>
              <a:gd name="connsiteX0" fmla="*/ 0 w 9752628"/>
              <a:gd name="connsiteY0" fmla="*/ 0 h 6857994"/>
              <a:gd name="connsiteX1" fmla="*/ 9752628 w 9752628"/>
              <a:gd name="connsiteY1" fmla="*/ 0 h 6857994"/>
              <a:gd name="connsiteX2" fmla="*/ 9752628 w 9752628"/>
              <a:gd name="connsiteY2" fmla="*/ 6857994 h 6857994"/>
              <a:gd name="connsiteX3" fmla="*/ 0 w 9752628"/>
              <a:gd name="connsiteY3" fmla="*/ 6857994 h 6857994"/>
            </a:gdLst>
            <a:ahLst/>
            <a:cxnLst>
              <a:cxn ang="0">
                <a:pos x="connsiteX0" y="connsiteY0"/>
              </a:cxn>
              <a:cxn ang="0">
                <a:pos x="connsiteX1" y="connsiteY1"/>
              </a:cxn>
              <a:cxn ang="0">
                <a:pos x="connsiteX2" y="connsiteY2"/>
              </a:cxn>
              <a:cxn ang="0">
                <a:pos x="connsiteX3" y="connsiteY3"/>
              </a:cxn>
            </a:cxnLst>
            <a:rect l="l" t="t" r="r" b="b"/>
            <a:pathLst>
              <a:path w="9752628" h="6857994">
                <a:moveTo>
                  <a:pt x="0" y="0"/>
                </a:moveTo>
                <a:lnTo>
                  <a:pt x="9752628" y="0"/>
                </a:lnTo>
                <a:lnTo>
                  <a:pt x="9752628" y="6857994"/>
                </a:lnTo>
                <a:lnTo>
                  <a:pt x="0" y="6857994"/>
                </a:lnTo>
                <a:close/>
              </a:path>
            </a:pathLst>
          </a:custGeom>
          <a:solidFill>
            <a:schemeClr val="bg2">
              <a:lumMod val="40000"/>
              <a:lumOff val="60000"/>
            </a:schemeClr>
          </a:solidFill>
        </p:spPr>
        <p:txBody>
          <a:bodyPr wrap="square">
            <a:noAutofit/>
          </a:bodyPr>
          <a:lstStyle>
            <a:lvl1pPr marL="0" indent="0">
              <a:buNone/>
              <a:defRPr sz="1400"/>
            </a:lvl1pPr>
          </a:lstStyle>
          <a:p>
            <a:r>
              <a:rPr lang="en-US" dirty="0"/>
              <a:t>Click on the icon to add picture</a:t>
            </a:r>
            <a:endParaRPr lang="en-GB" dirty="0"/>
          </a:p>
        </p:txBody>
      </p:sp>
      <p:pic>
        <p:nvPicPr>
          <p:cNvPr id="11" name="Picture 10">
            <a:extLst>
              <a:ext uri="{FF2B5EF4-FFF2-40B4-BE49-F238E27FC236}">
                <a16:creationId xmlns:a16="http://schemas.microsoft.com/office/drawing/2014/main" id="{9E9CDD18-E3FA-AF41-9E61-53116426D4D2}"/>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588132" y="5851462"/>
            <a:ext cx="2320665" cy="821558"/>
          </a:xfrm>
          <a:prstGeom prst="rect">
            <a:avLst/>
          </a:prstGeom>
        </p:spPr>
      </p:pic>
      <p:sp>
        <p:nvSpPr>
          <p:cNvPr id="12" name="Text Placeholder 3">
            <a:extLst>
              <a:ext uri="{FF2B5EF4-FFF2-40B4-BE49-F238E27FC236}">
                <a16:creationId xmlns:a16="http://schemas.microsoft.com/office/drawing/2014/main" id="{27AC71E2-45A1-9919-708A-BB969A20DD12}"/>
              </a:ext>
            </a:extLst>
          </p:cNvPr>
          <p:cNvSpPr>
            <a:spLocks noGrp="1"/>
          </p:cNvSpPr>
          <p:nvPr>
            <p:ph type="body" sz="quarter" idx="20" hasCustomPrompt="1"/>
          </p:nvPr>
        </p:nvSpPr>
        <p:spPr>
          <a:xfrm>
            <a:off x="394393" y="403475"/>
            <a:ext cx="5542976" cy="362069"/>
          </a:xfrm>
          <a:prstGeom prst="rect">
            <a:avLst/>
          </a:prstGeom>
        </p:spPr>
        <p:txBody>
          <a:bodyPr/>
          <a:lstStyle>
            <a:lvl1pPr marL="0" indent="0">
              <a:lnSpc>
                <a:spcPct val="110000"/>
              </a:lnSpc>
              <a:buNone/>
              <a:defRPr sz="1600" b="1">
                <a:solidFill>
                  <a:schemeClr val="accent1"/>
                </a:solidFill>
              </a:defRPr>
            </a:lvl1pPr>
          </a:lstStyle>
          <a:p>
            <a:pPr lvl="0"/>
            <a:r>
              <a:rPr lang="en-GB" dirty="0"/>
              <a:t>Add section title on one line</a:t>
            </a:r>
          </a:p>
        </p:txBody>
      </p:sp>
      <p:sp>
        <p:nvSpPr>
          <p:cNvPr id="17" name="Title 1"/>
          <p:cNvSpPr>
            <a:spLocks noGrp="1"/>
          </p:cNvSpPr>
          <p:nvPr>
            <p:ph type="ctrTitle" hasCustomPrompt="1"/>
          </p:nvPr>
        </p:nvSpPr>
        <p:spPr>
          <a:xfrm>
            <a:off x="394392" y="1125015"/>
            <a:ext cx="5981009" cy="1375075"/>
          </a:xfrm>
          <a:prstGeom prst="rect">
            <a:avLst/>
          </a:prstGeom>
        </p:spPr>
        <p:txBody>
          <a:bodyPr anchor="t">
            <a:normAutofit/>
          </a:bodyPr>
          <a:lstStyle>
            <a:lvl1pPr algn="l">
              <a:defRPr sz="4500" b="1">
                <a:solidFill>
                  <a:schemeClr val="accent1"/>
                </a:solidFill>
                <a:latin typeface="EuropeaEco" pitchFamily="2" charset="0"/>
                <a:ea typeface="EuropeaEco" pitchFamily="2" charset="0"/>
              </a:defRPr>
            </a:lvl1pPr>
          </a:lstStyle>
          <a:p>
            <a:r>
              <a:rPr lang="en-US" dirty="0"/>
              <a:t>Add title across one </a:t>
            </a:r>
            <a:br>
              <a:rPr lang="en-US" dirty="0"/>
            </a:br>
            <a:r>
              <a:rPr lang="en-US" dirty="0"/>
              <a:t>to two lines</a:t>
            </a:r>
            <a:endParaRPr lang="en-GB" dirty="0"/>
          </a:p>
        </p:txBody>
      </p:sp>
      <p:sp>
        <p:nvSpPr>
          <p:cNvPr id="9" name="Text Placeholder 3">
            <a:extLst>
              <a:ext uri="{FF2B5EF4-FFF2-40B4-BE49-F238E27FC236}">
                <a16:creationId xmlns:a16="http://schemas.microsoft.com/office/drawing/2014/main" id="{27AC71E2-45A1-9919-708A-BB969A20DD12}"/>
              </a:ext>
            </a:extLst>
          </p:cNvPr>
          <p:cNvSpPr>
            <a:spLocks noGrp="1"/>
          </p:cNvSpPr>
          <p:nvPr>
            <p:ph type="body" sz="quarter" idx="19" hasCustomPrompt="1"/>
          </p:nvPr>
        </p:nvSpPr>
        <p:spPr>
          <a:xfrm>
            <a:off x="394393" y="2801450"/>
            <a:ext cx="5981008" cy="2832302"/>
          </a:xfrm>
          <a:prstGeom prst="rect">
            <a:avLst/>
          </a:prstGeom>
        </p:spPr>
        <p:txBody>
          <a:bodyPr/>
          <a:lstStyle>
            <a:lvl1pPr marL="0" indent="0">
              <a:lnSpc>
                <a:spcPct val="110000"/>
              </a:lnSpc>
              <a:buNone/>
              <a:defRPr sz="2000" b="0">
                <a:solidFill>
                  <a:schemeClr val="tx1"/>
                </a:solidFill>
              </a:defRPr>
            </a:lvl1pPr>
          </a:lstStyle>
          <a:p>
            <a:pPr lvl="0"/>
            <a:r>
              <a:rPr lang="en-GB" dirty="0"/>
              <a:t>Add body copy</a:t>
            </a:r>
          </a:p>
        </p:txBody>
      </p:sp>
    </p:spTree>
    <p:extLst>
      <p:ext uri="{BB962C8B-B14F-4D97-AF65-F5344CB8AC3E}">
        <p14:creationId xmlns:p14="http://schemas.microsoft.com/office/powerpoint/2010/main" val="136610396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1_Route+Title+Body+Side image">
    <p:spTree>
      <p:nvGrpSpPr>
        <p:cNvPr id="1" name=""/>
        <p:cNvGrpSpPr/>
        <p:nvPr/>
      </p:nvGrpSpPr>
      <p:grpSpPr>
        <a:xfrm>
          <a:off x="0" y="0"/>
          <a:ext cx="0" cy="0"/>
          <a:chOff x="0" y="0"/>
          <a:chExt cx="0" cy="0"/>
        </a:xfrm>
      </p:grpSpPr>
      <p:sp>
        <p:nvSpPr>
          <p:cNvPr id="8" name="Slide Number Placeholder 6"/>
          <p:cNvSpPr>
            <a:spLocks noGrp="1"/>
          </p:cNvSpPr>
          <p:nvPr>
            <p:ph type="sldNum" sz="quarter" idx="4"/>
          </p:nvPr>
        </p:nvSpPr>
        <p:spPr>
          <a:xfrm>
            <a:off x="394392" y="6291809"/>
            <a:ext cx="828480" cy="230177"/>
          </a:xfrm>
          <a:prstGeom prst="rect">
            <a:avLst/>
          </a:prstGeom>
        </p:spPr>
        <p:txBody>
          <a:bodyPr/>
          <a:lstStyle>
            <a:lvl1pPr>
              <a:defRPr sz="1050">
                <a:solidFill>
                  <a:schemeClr val="accent1"/>
                </a:solidFill>
                <a:latin typeface="EuropeaEco" pitchFamily="2" charset="0"/>
                <a:ea typeface="EuropeaEco" pitchFamily="2" charset="0"/>
              </a:defRPr>
            </a:lvl1pPr>
          </a:lstStyle>
          <a:p>
            <a:fld id="{48FB32EB-B944-4F55-92EC-EC18E6F49AFB}" type="slidenum">
              <a:rPr lang="en-GB" smtClean="0"/>
              <a:pPr/>
              <a:t>‹#›</a:t>
            </a:fld>
            <a:endParaRPr lang="en-GB" dirty="0"/>
          </a:p>
        </p:txBody>
      </p:sp>
      <p:sp>
        <p:nvSpPr>
          <p:cNvPr id="12" name="Text Placeholder 3">
            <a:extLst>
              <a:ext uri="{FF2B5EF4-FFF2-40B4-BE49-F238E27FC236}">
                <a16:creationId xmlns:a16="http://schemas.microsoft.com/office/drawing/2014/main" id="{27AC71E2-45A1-9919-708A-BB969A20DD12}"/>
              </a:ext>
            </a:extLst>
          </p:cNvPr>
          <p:cNvSpPr>
            <a:spLocks noGrp="1"/>
          </p:cNvSpPr>
          <p:nvPr>
            <p:ph type="body" sz="quarter" idx="20" hasCustomPrompt="1"/>
          </p:nvPr>
        </p:nvSpPr>
        <p:spPr>
          <a:xfrm>
            <a:off x="394393" y="403475"/>
            <a:ext cx="5542976" cy="362069"/>
          </a:xfrm>
          <a:prstGeom prst="rect">
            <a:avLst/>
          </a:prstGeom>
        </p:spPr>
        <p:txBody>
          <a:bodyPr/>
          <a:lstStyle>
            <a:lvl1pPr marL="0" indent="0">
              <a:lnSpc>
                <a:spcPct val="110000"/>
              </a:lnSpc>
              <a:buNone/>
              <a:defRPr sz="1600" b="1">
                <a:solidFill>
                  <a:schemeClr val="accent1"/>
                </a:solidFill>
              </a:defRPr>
            </a:lvl1pPr>
          </a:lstStyle>
          <a:p>
            <a:pPr lvl="0"/>
            <a:r>
              <a:rPr lang="en-GB" dirty="0"/>
              <a:t>Add section title on one line</a:t>
            </a:r>
          </a:p>
        </p:txBody>
      </p:sp>
      <p:sp>
        <p:nvSpPr>
          <p:cNvPr id="17" name="Title 1"/>
          <p:cNvSpPr>
            <a:spLocks noGrp="1"/>
          </p:cNvSpPr>
          <p:nvPr>
            <p:ph type="ctrTitle" hasCustomPrompt="1"/>
          </p:nvPr>
        </p:nvSpPr>
        <p:spPr>
          <a:xfrm>
            <a:off x="394392" y="1125015"/>
            <a:ext cx="5981009" cy="1375075"/>
          </a:xfrm>
          <a:prstGeom prst="rect">
            <a:avLst/>
          </a:prstGeom>
        </p:spPr>
        <p:txBody>
          <a:bodyPr anchor="t">
            <a:normAutofit/>
          </a:bodyPr>
          <a:lstStyle>
            <a:lvl1pPr algn="l">
              <a:defRPr sz="4500" b="1">
                <a:solidFill>
                  <a:schemeClr val="accent1"/>
                </a:solidFill>
                <a:latin typeface="EuropeaEco" pitchFamily="2" charset="0"/>
                <a:ea typeface="EuropeaEco" pitchFamily="2" charset="0"/>
              </a:defRPr>
            </a:lvl1pPr>
          </a:lstStyle>
          <a:p>
            <a:r>
              <a:rPr lang="en-US" dirty="0"/>
              <a:t>Add title across one </a:t>
            </a:r>
            <a:br>
              <a:rPr lang="en-US" dirty="0"/>
            </a:br>
            <a:r>
              <a:rPr lang="en-US" dirty="0"/>
              <a:t>to two lines</a:t>
            </a:r>
            <a:endParaRPr lang="en-GB" dirty="0"/>
          </a:p>
        </p:txBody>
      </p:sp>
      <p:sp>
        <p:nvSpPr>
          <p:cNvPr id="9" name="Picture Placeholder 11">
            <a:extLst>
              <a:ext uri="{FF2B5EF4-FFF2-40B4-BE49-F238E27FC236}">
                <a16:creationId xmlns:a16="http://schemas.microsoft.com/office/drawing/2014/main" id="{1F036442-9EF4-9278-24FF-E3C74D159E36}"/>
              </a:ext>
            </a:extLst>
          </p:cNvPr>
          <p:cNvSpPr>
            <a:spLocks noGrp="1"/>
          </p:cNvSpPr>
          <p:nvPr>
            <p:ph type="pic" sz="quarter" idx="13" hasCustomPrompt="1"/>
          </p:nvPr>
        </p:nvSpPr>
        <p:spPr>
          <a:xfrm>
            <a:off x="7148513" y="1133253"/>
            <a:ext cx="4564062" cy="1949933"/>
          </a:xfrm>
          <a:custGeom>
            <a:avLst/>
            <a:gdLst>
              <a:gd name="connsiteX0" fmla="*/ 0 w 9752628"/>
              <a:gd name="connsiteY0" fmla="*/ 0 h 6857994"/>
              <a:gd name="connsiteX1" fmla="*/ 9752628 w 9752628"/>
              <a:gd name="connsiteY1" fmla="*/ 0 h 6857994"/>
              <a:gd name="connsiteX2" fmla="*/ 9752628 w 9752628"/>
              <a:gd name="connsiteY2" fmla="*/ 6857994 h 6857994"/>
              <a:gd name="connsiteX3" fmla="*/ 0 w 9752628"/>
              <a:gd name="connsiteY3" fmla="*/ 6857994 h 6857994"/>
            </a:gdLst>
            <a:ahLst/>
            <a:cxnLst>
              <a:cxn ang="0">
                <a:pos x="connsiteX0" y="connsiteY0"/>
              </a:cxn>
              <a:cxn ang="0">
                <a:pos x="connsiteX1" y="connsiteY1"/>
              </a:cxn>
              <a:cxn ang="0">
                <a:pos x="connsiteX2" y="connsiteY2"/>
              </a:cxn>
              <a:cxn ang="0">
                <a:pos x="connsiteX3" y="connsiteY3"/>
              </a:cxn>
            </a:cxnLst>
            <a:rect l="l" t="t" r="r" b="b"/>
            <a:pathLst>
              <a:path w="9752628" h="6857994">
                <a:moveTo>
                  <a:pt x="0" y="0"/>
                </a:moveTo>
                <a:lnTo>
                  <a:pt x="9752628" y="0"/>
                </a:lnTo>
                <a:lnTo>
                  <a:pt x="9752628" y="6857994"/>
                </a:lnTo>
                <a:lnTo>
                  <a:pt x="0" y="6857994"/>
                </a:lnTo>
                <a:close/>
              </a:path>
            </a:pathLst>
          </a:custGeom>
          <a:solidFill>
            <a:schemeClr val="bg2">
              <a:lumMod val="40000"/>
              <a:lumOff val="60000"/>
            </a:schemeClr>
          </a:solidFill>
        </p:spPr>
        <p:txBody>
          <a:bodyPr wrap="square">
            <a:noAutofit/>
          </a:bodyPr>
          <a:lstStyle>
            <a:lvl1pPr marL="0" indent="0">
              <a:buNone/>
              <a:defRPr sz="1400"/>
            </a:lvl1pPr>
          </a:lstStyle>
          <a:p>
            <a:r>
              <a:rPr lang="en-US" dirty="0"/>
              <a:t>click on the icon to add picture</a:t>
            </a:r>
            <a:endParaRPr lang="en-GB" dirty="0"/>
          </a:p>
        </p:txBody>
      </p:sp>
      <p:sp>
        <p:nvSpPr>
          <p:cNvPr id="13" name="Picture Placeholder 12">
            <a:extLst>
              <a:ext uri="{FF2B5EF4-FFF2-40B4-BE49-F238E27FC236}">
                <a16:creationId xmlns:a16="http://schemas.microsoft.com/office/drawing/2014/main" id="{91A6CC6B-FD78-954B-5BE4-82A40C096EFB}"/>
              </a:ext>
            </a:extLst>
          </p:cNvPr>
          <p:cNvSpPr>
            <a:spLocks noGrp="1"/>
          </p:cNvSpPr>
          <p:nvPr>
            <p:ph type="pic" sz="quarter" idx="15" hasCustomPrompt="1"/>
          </p:nvPr>
        </p:nvSpPr>
        <p:spPr>
          <a:xfrm>
            <a:off x="7148513" y="3308576"/>
            <a:ext cx="4564062" cy="1949933"/>
          </a:xfrm>
          <a:custGeom>
            <a:avLst/>
            <a:gdLst>
              <a:gd name="connsiteX0" fmla="*/ 0 w 9752628"/>
              <a:gd name="connsiteY0" fmla="*/ 0 h 6857994"/>
              <a:gd name="connsiteX1" fmla="*/ 9752628 w 9752628"/>
              <a:gd name="connsiteY1" fmla="*/ 0 h 6857994"/>
              <a:gd name="connsiteX2" fmla="*/ 9752628 w 9752628"/>
              <a:gd name="connsiteY2" fmla="*/ 6857994 h 6857994"/>
              <a:gd name="connsiteX3" fmla="*/ 0 w 9752628"/>
              <a:gd name="connsiteY3" fmla="*/ 6857994 h 6857994"/>
            </a:gdLst>
            <a:ahLst/>
            <a:cxnLst>
              <a:cxn ang="0">
                <a:pos x="connsiteX0" y="connsiteY0"/>
              </a:cxn>
              <a:cxn ang="0">
                <a:pos x="connsiteX1" y="connsiteY1"/>
              </a:cxn>
              <a:cxn ang="0">
                <a:pos x="connsiteX2" y="connsiteY2"/>
              </a:cxn>
              <a:cxn ang="0">
                <a:pos x="connsiteX3" y="connsiteY3"/>
              </a:cxn>
            </a:cxnLst>
            <a:rect l="l" t="t" r="r" b="b"/>
            <a:pathLst>
              <a:path w="9752628" h="6857994">
                <a:moveTo>
                  <a:pt x="0" y="0"/>
                </a:moveTo>
                <a:lnTo>
                  <a:pt x="9752628" y="0"/>
                </a:lnTo>
                <a:lnTo>
                  <a:pt x="9752628" y="6857994"/>
                </a:lnTo>
                <a:lnTo>
                  <a:pt x="0" y="6857994"/>
                </a:lnTo>
                <a:close/>
              </a:path>
            </a:pathLst>
          </a:custGeom>
          <a:solidFill>
            <a:schemeClr val="bg2">
              <a:lumMod val="40000"/>
              <a:lumOff val="60000"/>
            </a:schemeClr>
          </a:solidFill>
        </p:spPr>
        <p:txBody>
          <a:bodyPr wrap="square">
            <a:noAutofit/>
          </a:bodyPr>
          <a:lstStyle>
            <a:lvl1pPr marL="0" indent="0">
              <a:buNone/>
              <a:defRPr sz="1400"/>
            </a:lvl1pPr>
          </a:lstStyle>
          <a:p>
            <a:r>
              <a:rPr lang="en-US" dirty="0"/>
              <a:t>click on the icon to add picture</a:t>
            </a:r>
            <a:endParaRPr lang="en-GB" dirty="0"/>
          </a:p>
        </p:txBody>
      </p:sp>
      <p:pic>
        <p:nvPicPr>
          <p:cNvPr id="15" name="Picture 14">
            <a:extLst>
              <a:ext uri="{FF2B5EF4-FFF2-40B4-BE49-F238E27FC236}">
                <a16:creationId xmlns:a16="http://schemas.microsoft.com/office/drawing/2014/main" id="{DDFB8EF8-6BAD-C64B-BB7F-63112C46743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588131" y="5851462"/>
            <a:ext cx="2320668" cy="821558"/>
          </a:xfrm>
          <a:prstGeom prst="rect">
            <a:avLst/>
          </a:prstGeom>
        </p:spPr>
      </p:pic>
      <p:sp>
        <p:nvSpPr>
          <p:cNvPr id="10" name="Text Placeholder 3">
            <a:extLst>
              <a:ext uri="{FF2B5EF4-FFF2-40B4-BE49-F238E27FC236}">
                <a16:creationId xmlns:a16="http://schemas.microsoft.com/office/drawing/2014/main" id="{27AC71E2-45A1-9919-708A-BB969A20DD12}"/>
              </a:ext>
            </a:extLst>
          </p:cNvPr>
          <p:cNvSpPr>
            <a:spLocks noGrp="1"/>
          </p:cNvSpPr>
          <p:nvPr>
            <p:ph type="body" sz="quarter" idx="19" hasCustomPrompt="1"/>
          </p:nvPr>
        </p:nvSpPr>
        <p:spPr>
          <a:xfrm>
            <a:off x="394393" y="2801450"/>
            <a:ext cx="5981008" cy="2832302"/>
          </a:xfrm>
          <a:prstGeom prst="rect">
            <a:avLst/>
          </a:prstGeom>
        </p:spPr>
        <p:txBody>
          <a:bodyPr/>
          <a:lstStyle>
            <a:lvl1pPr marL="0" indent="0">
              <a:lnSpc>
                <a:spcPct val="110000"/>
              </a:lnSpc>
              <a:buNone/>
              <a:defRPr sz="2000" b="0">
                <a:solidFill>
                  <a:schemeClr val="tx1"/>
                </a:solidFill>
              </a:defRPr>
            </a:lvl1pPr>
          </a:lstStyle>
          <a:p>
            <a:pPr lvl="0"/>
            <a:r>
              <a:rPr lang="en-GB" dirty="0"/>
              <a:t>Add body copy</a:t>
            </a:r>
          </a:p>
        </p:txBody>
      </p:sp>
    </p:spTree>
    <p:extLst>
      <p:ext uri="{BB962C8B-B14F-4D97-AF65-F5344CB8AC3E}">
        <p14:creationId xmlns:p14="http://schemas.microsoft.com/office/powerpoint/2010/main" val="428544679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Route+Title+bullets">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DDFB8EF8-6BAD-C64B-BB7F-63112C46743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588131" y="5851462"/>
            <a:ext cx="2320668" cy="821558"/>
          </a:xfrm>
          <a:prstGeom prst="rect">
            <a:avLst/>
          </a:prstGeom>
        </p:spPr>
      </p:pic>
      <p:sp>
        <p:nvSpPr>
          <p:cNvPr id="8" name="Slide Number Placeholder 6"/>
          <p:cNvSpPr>
            <a:spLocks noGrp="1"/>
          </p:cNvSpPr>
          <p:nvPr>
            <p:ph type="sldNum" sz="quarter" idx="4"/>
          </p:nvPr>
        </p:nvSpPr>
        <p:spPr>
          <a:xfrm>
            <a:off x="394392" y="6291809"/>
            <a:ext cx="828480" cy="230177"/>
          </a:xfrm>
          <a:prstGeom prst="rect">
            <a:avLst/>
          </a:prstGeom>
        </p:spPr>
        <p:txBody>
          <a:bodyPr/>
          <a:lstStyle>
            <a:lvl1pPr>
              <a:defRPr sz="1050">
                <a:solidFill>
                  <a:schemeClr val="accent1"/>
                </a:solidFill>
                <a:latin typeface="EuropeaEco" pitchFamily="2" charset="0"/>
                <a:ea typeface="EuropeaEco" pitchFamily="2" charset="0"/>
              </a:defRPr>
            </a:lvl1pPr>
          </a:lstStyle>
          <a:p>
            <a:fld id="{48FB32EB-B944-4F55-92EC-EC18E6F49AFB}" type="slidenum">
              <a:rPr lang="en-GB" smtClean="0"/>
              <a:pPr/>
              <a:t>‹#›</a:t>
            </a:fld>
            <a:endParaRPr lang="en-GB" dirty="0"/>
          </a:p>
        </p:txBody>
      </p:sp>
      <p:sp>
        <p:nvSpPr>
          <p:cNvPr id="9" name="Text Placeholder 3">
            <a:extLst>
              <a:ext uri="{FF2B5EF4-FFF2-40B4-BE49-F238E27FC236}">
                <a16:creationId xmlns:a16="http://schemas.microsoft.com/office/drawing/2014/main" id="{27AC71E2-45A1-9919-708A-BB969A20DD12}"/>
              </a:ext>
            </a:extLst>
          </p:cNvPr>
          <p:cNvSpPr>
            <a:spLocks noGrp="1"/>
          </p:cNvSpPr>
          <p:nvPr>
            <p:ph type="body" sz="quarter" idx="20" hasCustomPrompt="1"/>
          </p:nvPr>
        </p:nvSpPr>
        <p:spPr>
          <a:xfrm>
            <a:off x="394393" y="403475"/>
            <a:ext cx="5542976" cy="362069"/>
          </a:xfrm>
          <a:prstGeom prst="rect">
            <a:avLst/>
          </a:prstGeom>
        </p:spPr>
        <p:txBody>
          <a:bodyPr/>
          <a:lstStyle>
            <a:lvl1pPr marL="0" indent="0">
              <a:lnSpc>
                <a:spcPct val="110000"/>
              </a:lnSpc>
              <a:buNone/>
              <a:defRPr sz="1600" b="1">
                <a:solidFill>
                  <a:schemeClr val="accent1"/>
                </a:solidFill>
              </a:defRPr>
            </a:lvl1pPr>
          </a:lstStyle>
          <a:p>
            <a:pPr lvl="0"/>
            <a:r>
              <a:rPr lang="en-GB" dirty="0"/>
              <a:t>Add section title on one line</a:t>
            </a:r>
          </a:p>
        </p:txBody>
      </p:sp>
      <p:sp>
        <p:nvSpPr>
          <p:cNvPr id="13" name="Title 1"/>
          <p:cNvSpPr>
            <a:spLocks noGrp="1"/>
          </p:cNvSpPr>
          <p:nvPr>
            <p:ph type="ctrTitle" hasCustomPrompt="1"/>
          </p:nvPr>
        </p:nvSpPr>
        <p:spPr>
          <a:xfrm>
            <a:off x="394392" y="1125015"/>
            <a:ext cx="8336653" cy="1375075"/>
          </a:xfrm>
          <a:prstGeom prst="rect">
            <a:avLst/>
          </a:prstGeom>
        </p:spPr>
        <p:txBody>
          <a:bodyPr anchor="t">
            <a:normAutofit/>
          </a:bodyPr>
          <a:lstStyle>
            <a:lvl1pPr algn="l">
              <a:defRPr sz="4500" b="1">
                <a:solidFill>
                  <a:schemeClr val="accent1"/>
                </a:solidFill>
                <a:latin typeface="EuropeaEco" pitchFamily="2" charset="0"/>
                <a:ea typeface="EuropeaEco" pitchFamily="2" charset="0"/>
              </a:defRPr>
            </a:lvl1pPr>
          </a:lstStyle>
          <a:p>
            <a:r>
              <a:rPr lang="en-US" dirty="0"/>
              <a:t>Add title across one </a:t>
            </a:r>
            <a:br>
              <a:rPr lang="en-US" dirty="0"/>
            </a:br>
            <a:r>
              <a:rPr lang="en-US" dirty="0"/>
              <a:t>to two lines</a:t>
            </a:r>
            <a:endParaRPr lang="en-GB" dirty="0"/>
          </a:p>
        </p:txBody>
      </p:sp>
      <p:sp>
        <p:nvSpPr>
          <p:cNvPr id="14" name="Text Placeholder 2"/>
          <p:cNvSpPr>
            <a:spLocks noGrp="1"/>
          </p:cNvSpPr>
          <p:nvPr>
            <p:ph idx="1" hasCustomPrompt="1"/>
          </p:nvPr>
        </p:nvSpPr>
        <p:spPr>
          <a:xfrm>
            <a:off x="394392" y="2779490"/>
            <a:ext cx="8336653" cy="2607188"/>
          </a:xfrm>
          <a:prstGeom prst="rect">
            <a:avLst/>
          </a:prstGeom>
        </p:spPr>
        <p:txBody>
          <a:bodyPr vert="horz" lIns="91440" tIns="45720" rIns="91440" bIns="45720" rtlCol="0">
            <a:normAutofit/>
          </a:bodyPr>
          <a:lstStyle>
            <a:lvl1pPr marL="285750" indent="-285750">
              <a:buClr>
                <a:schemeClr val="accent1"/>
              </a:buClr>
              <a:buFont typeface="Arial" panose="020B0604020202020204" pitchFamily="34" charset="0"/>
              <a:buChar char="•"/>
              <a:defRPr sz="2000" b="0">
                <a:latin typeface="EuropeaEco" pitchFamily="2" charset="0"/>
                <a:ea typeface="EuropeaEco" pitchFamily="2" charset="0"/>
              </a:defRPr>
            </a:lvl1pPr>
            <a:lvl2pPr marL="742950" indent="-285750">
              <a:buClr>
                <a:schemeClr val="accent1"/>
              </a:buClr>
              <a:buFont typeface="Arial" panose="020B0604020202020204" pitchFamily="34" charset="0"/>
              <a:buChar char="•"/>
              <a:defRPr sz="2000"/>
            </a:lvl2pPr>
            <a:lvl3pPr marL="1200150" indent="-285750">
              <a:buClr>
                <a:schemeClr val="accent1"/>
              </a:buClr>
              <a:buFont typeface="Arial" panose="020B0604020202020204" pitchFamily="34" charset="0"/>
              <a:buChar char="•"/>
              <a:defRPr sz="2000"/>
            </a:lvl3pPr>
            <a:lvl4pPr marL="1657350" indent="-285750">
              <a:buClr>
                <a:schemeClr val="accent1"/>
              </a:buClr>
              <a:buFont typeface="Arial" panose="020B0604020202020204" pitchFamily="34" charset="0"/>
              <a:buChar char="•"/>
              <a:defRPr sz="2000"/>
            </a:lvl4pPr>
            <a:lvl5pPr marL="2114550" indent="-285750">
              <a:buClr>
                <a:schemeClr val="accent1"/>
              </a:buClr>
              <a:buFont typeface="Arial" panose="020B0604020202020204" pitchFamily="34" charset="0"/>
              <a:buChar char="•"/>
              <a:defRPr sz="20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110483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2">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9EC87-A812-1191-B3D9-E7BF8191A0C8}"/>
              </a:ext>
            </a:extLst>
          </p:cNvPr>
          <p:cNvSpPr>
            <a:spLocks noGrp="1"/>
          </p:cNvSpPr>
          <p:nvPr>
            <p:ph type="ctrTitle" hasCustomPrompt="1"/>
          </p:nvPr>
        </p:nvSpPr>
        <p:spPr>
          <a:xfrm>
            <a:off x="479425" y="2200021"/>
            <a:ext cx="6462713" cy="1655762"/>
          </a:xfrm>
        </p:spPr>
        <p:txBody>
          <a:bodyPr anchor="b"/>
          <a:lstStyle>
            <a:lvl1pPr algn="l">
              <a:defRPr sz="5000">
                <a:solidFill>
                  <a:schemeClr val="bg1"/>
                </a:solidFill>
              </a:defRPr>
            </a:lvl1pPr>
          </a:lstStyle>
          <a:p>
            <a:r>
              <a:rPr lang="en-GB" dirty="0"/>
              <a:t>Add presentation title_</a:t>
            </a:r>
          </a:p>
        </p:txBody>
      </p:sp>
      <p:sp>
        <p:nvSpPr>
          <p:cNvPr id="3" name="Subtitle 2">
            <a:extLst>
              <a:ext uri="{FF2B5EF4-FFF2-40B4-BE49-F238E27FC236}">
                <a16:creationId xmlns:a16="http://schemas.microsoft.com/office/drawing/2014/main" id="{774B20D8-4185-BBFD-2847-455870BDA13D}"/>
              </a:ext>
            </a:extLst>
          </p:cNvPr>
          <p:cNvSpPr>
            <a:spLocks noGrp="1"/>
          </p:cNvSpPr>
          <p:nvPr>
            <p:ph type="subTitle" idx="1" hasCustomPrompt="1"/>
          </p:nvPr>
        </p:nvSpPr>
        <p:spPr>
          <a:xfrm>
            <a:off x="479425" y="4096242"/>
            <a:ext cx="6462713" cy="1515801"/>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_Add presentation subtitle</a:t>
            </a:r>
          </a:p>
        </p:txBody>
      </p:sp>
      <p:pic>
        <p:nvPicPr>
          <p:cNvPr id="6" name="Picture 5">
            <a:extLst>
              <a:ext uri="{FF2B5EF4-FFF2-40B4-BE49-F238E27FC236}">
                <a16:creationId xmlns:a16="http://schemas.microsoft.com/office/drawing/2014/main" id="{A47C6E79-71DF-8B41-8BA1-22158FC87BC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588132" y="5851462"/>
            <a:ext cx="2320665" cy="821558"/>
          </a:xfrm>
          <a:prstGeom prst="rect">
            <a:avLst/>
          </a:prstGeom>
        </p:spPr>
      </p:pic>
    </p:spTree>
    <p:extLst>
      <p:ext uri="{BB962C8B-B14F-4D97-AF65-F5344CB8AC3E}">
        <p14:creationId xmlns:p14="http://schemas.microsoft.com/office/powerpoint/2010/main" val="40338963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Title4">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9EC87-A812-1191-B3D9-E7BF8191A0C8}"/>
              </a:ext>
            </a:extLst>
          </p:cNvPr>
          <p:cNvSpPr>
            <a:spLocks noGrp="1"/>
          </p:cNvSpPr>
          <p:nvPr>
            <p:ph type="ctrTitle" hasCustomPrompt="1"/>
          </p:nvPr>
        </p:nvSpPr>
        <p:spPr>
          <a:xfrm>
            <a:off x="479425" y="2200021"/>
            <a:ext cx="6462713" cy="1655762"/>
          </a:xfrm>
        </p:spPr>
        <p:txBody>
          <a:bodyPr anchor="b"/>
          <a:lstStyle>
            <a:lvl1pPr algn="l">
              <a:defRPr sz="5000">
                <a:solidFill>
                  <a:schemeClr val="bg1"/>
                </a:solidFill>
              </a:defRPr>
            </a:lvl1pPr>
          </a:lstStyle>
          <a:p>
            <a:r>
              <a:rPr lang="en-GB" dirty="0"/>
              <a:t>Add presentation title_</a:t>
            </a:r>
          </a:p>
        </p:txBody>
      </p:sp>
      <p:sp>
        <p:nvSpPr>
          <p:cNvPr id="3" name="Subtitle 2">
            <a:extLst>
              <a:ext uri="{FF2B5EF4-FFF2-40B4-BE49-F238E27FC236}">
                <a16:creationId xmlns:a16="http://schemas.microsoft.com/office/drawing/2014/main" id="{774B20D8-4185-BBFD-2847-455870BDA13D}"/>
              </a:ext>
            </a:extLst>
          </p:cNvPr>
          <p:cNvSpPr>
            <a:spLocks noGrp="1"/>
          </p:cNvSpPr>
          <p:nvPr>
            <p:ph type="subTitle" idx="1" hasCustomPrompt="1"/>
          </p:nvPr>
        </p:nvSpPr>
        <p:spPr>
          <a:xfrm>
            <a:off x="479425" y="4096242"/>
            <a:ext cx="6462713" cy="1515801"/>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_Add presentation subtitle</a:t>
            </a:r>
          </a:p>
        </p:txBody>
      </p:sp>
      <p:pic>
        <p:nvPicPr>
          <p:cNvPr id="5" name="Picture 4">
            <a:extLst>
              <a:ext uri="{FF2B5EF4-FFF2-40B4-BE49-F238E27FC236}">
                <a16:creationId xmlns:a16="http://schemas.microsoft.com/office/drawing/2014/main" id="{60E657FC-7AC8-DC4E-8052-E0926F8DD05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588132" y="5851462"/>
            <a:ext cx="2320665" cy="821558"/>
          </a:xfrm>
          <a:prstGeom prst="rect">
            <a:avLst/>
          </a:prstGeom>
        </p:spPr>
      </p:pic>
    </p:spTree>
    <p:extLst>
      <p:ext uri="{BB962C8B-B14F-4D97-AF65-F5344CB8AC3E}">
        <p14:creationId xmlns:p14="http://schemas.microsoft.com/office/powerpoint/2010/main" val="17931701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5">
    <p:bg>
      <p:bgPr>
        <a:solidFill>
          <a:schemeClr val="bg1"/>
        </a:solidFill>
        <a:effectLst/>
      </p:bgPr>
    </p:bg>
    <p:spTree>
      <p:nvGrpSpPr>
        <p:cNvPr id="1" name=""/>
        <p:cNvGrpSpPr/>
        <p:nvPr/>
      </p:nvGrpSpPr>
      <p:grpSpPr>
        <a:xfrm>
          <a:off x="0" y="0"/>
          <a:ext cx="0" cy="0"/>
          <a:chOff x="0" y="0"/>
          <a:chExt cx="0" cy="0"/>
        </a:xfrm>
      </p:grpSpPr>
      <p:sp>
        <p:nvSpPr>
          <p:cNvPr id="7" name="Picture Placeholder 11">
            <a:extLst>
              <a:ext uri="{FF2B5EF4-FFF2-40B4-BE49-F238E27FC236}">
                <a16:creationId xmlns:a16="http://schemas.microsoft.com/office/drawing/2014/main" id="{5045D46D-95DE-A140-8D9B-AC9C30146C09}"/>
              </a:ext>
            </a:extLst>
          </p:cNvPr>
          <p:cNvSpPr>
            <a:spLocks noGrp="1"/>
          </p:cNvSpPr>
          <p:nvPr>
            <p:ph type="pic" sz="quarter" idx="13" hasCustomPrompt="1"/>
          </p:nvPr>
        </p:nvSpPr>
        <p:spPr>
          <a:xfrm>
            <a:off x="0" y="0"/>
            <a:ext cx="12191999" cy="6858000"/>
          </a:xfrm>
          <a:custGeom>
            <a:avLst/>
            <a:gdLst>
              <a:gd name="connsiteX0" fmla="*/ 0 w 9752628"/>
              <a:gd name="connsiteY0" fmla="*/ 0 h 6857994"/>
              <a:gd name="connsiteX1" fmla="*/ 9752628 w 9752628"/>
              <a:gd name="connsiteY1" fmla="*/ 0 h 6857994"/>
              <a:gd name="connsiteX2" fmla="*/ 9752628 w 9752628"/>
              <a:gd name="connsiteY2" fmla="*/ 6857994 h 6857994"/>
              <a:gd name="connsiteX3" fmla="*/ 0 w 9752628"/>
              <a:gd name="connsiteY3" fmla="*/ 6857994 h 6857994"/>
            </a:gdLst>
            <a:ahLst/>
            <a:cxnLst>
              <a:cxn ang="0">
                <a:pos x="connsiteX0" y="connsiteY0"/>
              </a:cxn>
              <a:cxn ang="0">
                <a:pos x="connsiteX1" y="connsiteY1"/>
              </a:cxn>
              <a:cxn ang="0">
                <a:pos x="connsiteX2" y="connsiteY2"/>
              </a:cxn>
              <a:cxn ang="0">
                <a:pos x="connsiteX3" y="connsiteY3"/>
              </a:cxn>
            </a:cxnLst>
            <a:rect l="l" t="t" r="r" b="b"/>
            <a:pathLst>
              <a:path w="9752628" h="6857994">
                <a:moveTo>
                  <a:pt x="0" y="0"/>
                </a:moveTo>
                <a:lnTo>
                  <a:pt x="9752628" y="0"/>
                </a:lnTo>
                <a:lnTo>
                  <a:pt x="9752628" y="6857994"/>
                </a:lnTo>
                <a:lnTo>
                  <a:pt x="0" y="6857994"/>
                </a:lnTo>
                <a:close/>
              </a:path>
            </a:pathLst>
          </a:custGeom>
          <a:solidFill>
            <a:schemeClr val="bg2">
              <a:lumMod val="40000"/>
              <a:lumOff val="60000"/>
            </a:schemeClr>
          </a:solidFill>
        </p:spPr>
        <p:txBody>
          <a:bodyPr wrap="square">
            <a:noAutofit/>
          </a:bodyPr>
          <a:lstStyle>
            <a:lvl1pPr>
              <a:defRPr sz="1400"/>
            </a:lvl1pPr>
          </a:lstStyle>
          <a:p>
            <a:r>
              <a:rPr lang="en-US" dirty="0"/>
              <a:t>click on the icon to add picture</a:t>
            </a:r>
            <a:endParaRPr lang="en-GB" dirty="0"/>
          </a:p>
        </p:txBody>
      </p:sp>
      <p:sp>
        <p:nvSpPr>
          <p:cNvPr id="2" name="Title 1">
            <a:extLst>
              <a:ext uri="{FF2B5EF4-FFF2-40B4-BE49-F238E27FC236}">
                <a16:creationId xmlns:a16="http://schemas.microsoft.com/office/drawing/2014/main" id="{B209EC87-A812-1191-B3D9-E7BF8191A0C8}"/>
              </a:ext>
            </a:extLst>
          </p:cNvPr>
          <p:cNvSpPr>
            <a:spLocks noGrp="1"/>
          </p:cNvSpPr>
          <p:nvPr userDrawn="1">
            <p:ph type="ctrTitle" hasCustomPrompt="1"/>
          </p:nvPr>
        </p:nvSpPr>
        <p:spPr>
          <a:xfrm>
            <a:off x="479425" y="1412875"/>
            <a:ext cx="5508625" cy="2442908"/>
          </a:xfrm>
        </p:spPr>
        <p:txBody>
          <a:bodyPr anchor="b"/>
          <a:lstStyle>
            <a:lvl1pPr algn="l">
              <a:defRPr sz="5000">
                <a:solidFill>
                  <a:schemeClr val="bg1"/>
                </a:solidFill>
              </a:defRPr>
            </a:lvl1pPr>
          </a:lstStyle>
          <a:p>
            <a:r>
              <a:rPr lang="en-GB" dirty="0"/>
              <a:t>Add presentation title_</a:t>
            </a:r>
          </a:p>
        </p:txBody>
      </p:sp>
      <p:sp>
        <p:nvSpPr>
          <p:cNvPr id="3" name="Subtitle 2">
            <a:extLst>
              <a:ext uri="{FF2B5EF4-FFF2-40B4-BE49-F238E27FC236}">
                <a16:creationId xmlns:a16="http://schemas.microsoft.com/office/drawing/2014/main" id="{774B20D8-4185-BBFD-2847-455870BDA13D}"/>
              </a:ext>
            </a:extLst>
          </p:cNvPr>
          <p:cNvSpPr>
            <a:spLocks noGrp="1"/>
          </p:cNvSpPr>
          <p:nvPr userDrawn="1">
            <p:ph type="subTitle" idx="1" hasCustomPrompt="1"/>
          </p:nvPr>
        </p:nvSpPr>
        <p:spPr>
          <a:xfrm>
            <a:off x="479425" y="4096242"/>
            <a:ext cx="5508625" cy="1515801"/>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_Add presentation subtitle</a:t>
            </a:r>
          </a:p>
        </p:txBody>
      </p:sp>
      <p:pic>
        <p:nvPicPr>
          <p:cNvPr id="6" name="Picture 5">
            <a:extLst>
              <a:ext uri="{FF2B5EF4-FFF2-40B4-BE49-F238E27FC236}">
                <a16:creationId xmlns:a16="http://schemas.microsoft.com/office/drawing/2014/main" id="{BA855749-7457-CA48-9389-8CF4608D31A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588132" y="5851462"/>
            <a:ext cx="2320665" cy="821558"/>
          </a:xfrm>
          <a:prstGeom prst="rect">
            <a:avLst/>
          </a:prstGeom>
        </p:spPr>
      </p:pic>
    </p:spTree>
    <p:extLst>
      <p:ext uri="{BB962C8B-B14F-4D97-AF65-F5344CB8AC3E}">
        <p14:creationId xmlns:p14="http://schemas.microsoft.com/office/powerpoint/2010/main" val="11991841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genda">
    <p:bg>
      <p:bgPr>
        <a:solidFill>
          <a:schemeClr val="bg2"/>
        </a:solidFill>
        <a:effectLst/>
      </p:bgPr>
    </p:bg>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11E9E9BD-7D58-C628-8CC6-D319F2BD03C7}"/>
              </a:ext>
            </a:extLst>
          </p:cNvPr>
          <p:cNvSpPr>
            <a:spLocks noGrp="1"/>
          </p:cNvSpPr>
          <p:nvPr>
            <p:ph type="body" sz="quarter" idx="10" hasCustomPrompt="1"/>
          </p:nvPr>
        </p:nvSpPr>
        <p:spPr>
          <a:xfrm>
            <a:off x="479425" y="461963"/>
            <a:ext cx="5616575" cy="914400"/>
          </a:xfrm>
        </p:spPr>
        <p:txBody>
          <a:bodyPr/>
          <a:lstStyle>
            <a:lvl1pPr>
              <a:lnSpc>
                <a:spcPts val="6000"/>
              </a:lnSpc>
              <a:defRPr sz="6000" b="1">
                <a:solidFill>
                  <a:schemeClr val="accent1"/>
                </a:solidFill>
              </a:defRPr>
            </a:lvl1pPr>
          </a:lstStyle>
          <a:p>
            <a:pPr lvl="0"/>
            <a:r>
              <a:rPr lang="en-GB" dirty="0"/>
              <a:t>Agenda</a:t>
            </a:r>
          </a:p>
        </p:txBody>
      </p:sp>
      <p:sp>
        <p:nvSpPr>
          <p:cNvPr id="9" name="Text Placeholder 8">
            <a:extLst>
              <a:ext uri="{FF2B5EF4-FFF2-40B4-BE49-F238E27FC236}">
                <a16:creationId xmlns:a16="http://schemas.microsoft.com/office/drawing/2014/main" id="{A089A252-47A3-724D-6B27-33294128F53B}"/>
              </a:ext>
            </a:extLst>
          </p:cNvPr>
          <p:cNvSpPr>
            <a:spLocks noGrp="1"/>
          </p:cNvSpPr>
          <p:nvPr>
            <p:ph type="body" sz="quarter" idx="11" hasCustomPrompt="1"/>
          </p:nvPr>
        </p:nvSpPr>
        <p:spPr>
          <a:xfrm>
            <a:off x="479424" y="1892300"/>
            <a:ext cx="5722939" cy="3597158"/>
          </a:xfrm>
        </p:spPr>
        <p:txBody>
          <a:bodyPr vert="horz" lIns="0" tIns="0" rIns="0" bIns="0" numCol="2" spcCol="182880" rtlCol="0">
            <a:noAutofit/>
          </a:bodyPr>
          <a:lstStyle>
            <a:lvl1pPr>
              <a:spcBef>
                <a:spcPts val="1200"/>
              </a:spcBef>
              <a:defRPr lang="en-US" b="1" smtClean="0">
                <a:solidFill>
                  <a:schemeClr val="accent1"/>
                </a:solidFill>
              </a:defRPr>
            </a:lvl1pPr>
            <a:lvl2pPr>
              <a:defRPr lang="en-US" sz="2000" smtClean="0"/>
            </a:lvl2pPr>
            <a:lvl3pPr>
              <a:defRPr lang="en-US" smtClean="0"/>
            </a:lvl3pPr>
            <a:lvl4pPr>
              <a:defRPr lang="en-US" sz="1600" smtClean="0"/>
            </a:lvl4pPr>
            <a:lvl5pPr>
              <a:defRPr lang="en-GB" sz="1600"/>
            </a:lvl5pPr>
          </a:lstStyle>
          <a:p>
            <a:pPr lvl="0">
              <a:spcAft>
                <a:spcPts val="1200"/>
              </a:spcAft>
              <a:buFont typeface="+mj-lt"/>
              <a:tabLst/>
            </a:pPr>
            <a:r>
              <a:rPr lang="en-US" dirty="0"/>
              <a:t>Agenda item goes here</a:t>
            </a:r>
            <a:endParaRPr lang="en-GB" dirty="0"/>
          </a:p>
        </p:txBody>
      </p:sp>
      <p:sp>
        <p:nvSpPr>
          <p:cNvPr id="25" name="Text Placeholder 8">
            <a:extLst>
              <a:ext uri="{FF2B5EF4-FFF2-40B4-BE49-F238E27FC236}">
                <a16:creationId xmlns:a16="http://schemas.microsoft.com/office/drawing/2014/main" id="{E400F3DC-4379-0FE8-22CC-750DAF4C7655}"/>
              </a:ext>
            </a:extLst>
          </p:cNvPr>
          <p:cNvSpPr>
            <a:spLocks noGrp="1"/>
          </p:cNvSpPr>
          <p:nvPr>
            <p:ph type="body" sz="quarter" idx="12" hasCustomPrompt="1"/>
          </p:nvPr>
        </p:nvSpPr>
        <p:spPr>
          <a:xfrm>
            <a:off x="6788150" y="1927808"/>
            <a:ext cx="2644775" cy="3597158"/>
          </a:xfrm>
        </p:spPr>
        <p:txBody>
          <a:bodyPr vert="horz" lIns="0" tIns="0" rIns="0" bIns="0" rtlCol="0">
            <a:noAutofit/>
          </a:bodyPr>
          <a:lstStyle>
            <a:lvl1pPr>
              <a:spcBef>
                <a:spcPts val="1200"/>
              </a:spcBef>
              <a:defRPr lang="en-US" b="1" smtClean="0">
                <a:solidFill>
                  <a:schemeClr val="accent1"/>
                </a:solidFill>
              </a:defRPr>
            </a:lvl1pPr>
            <a:lvl2pPr>
              <a:defRPr lang="en-US" sz="2000" smtClean="0"/>
            </a:lvl2pPr>
            <a:lvl3pPr>
              <a:defRPr lang="en-US" smtClean="0"/>
            </a:lvl3pPr>
            <a:lvl4pPr>
              <a:defRPr lang="en-US" sz="1600" smtClean="0"/>
            </a:lvl4pPr>
            <a:lvl5pPr>
              <a:defRPr lang="en-GB" sz="1600"/>
            </a:lvl5pPr>
          </a:lstStyle>
          <a:p>
            <a:pPr lvl="0">
              <a:spcAft>
                <a:spcPts val="1200"/>
              </a:spcAft>
              <a:buFont typeface="+mj-lt"/>
              <a:tabLst/>
            </a:pPr>
            <a:r>
              <a:rPr lang="en-US" dirty="0"/>
              <a:t>Agenda item goes here</a:t>
            </a:r>
            <a:endParaRPr lang="en-GB" dirty="0"/>
          </a:p>
        </p:txBody>
      </p:sp>
    </p:spTree>
    <p:extLst>
      <p:ext uri="{BB962C8B-B14F-4D97-AF65-F5344CB8AC3E}">
        <p14:creationId xmlns:p14="http://schemas.microsoft.com/office/powerpoint/2010/main" val="21519274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Section0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9EC87-A812-1191-B3D9-E7BF8191A0C8}"/>
              </a:ext>
            </a:extLst>
          </p:cNvPr>
          <p:cNvSpPr>
            <a:spLocks noGrp="1"/>
          </p:cNvSpPr>
          <p:nvPr>
            <p:ph type="ctrTitle" hasCustomPrompt="1"/>
          </p:nvPr>
        </p:nvSpPr>
        <p:spPr>
          <a:xfrm>
            <a:off x="479425" y="1030544"/>
            <a:ext cx="4562475" cy="3114894"/>
          </a:xfrm>
        </p:spPr>
        <p:txBody>
          <a:bodyPr anchor="b"/>
          <a:lstStyle>
            <a:lvl1pPr algn="l">
              <a:defRPr sz="6000"/>
            </a:lvl1pPr>
          </a:lstStyle>
          <a:p>
            <a:r>
              <a:rPr lang="en-GB" dirty="0"/>
              <a:t>Add section title</a:t>
            </a:r>
          </a:p>
        </p:txBody>
      </p:sp>
      <p:sp>
        <p:nvSpPr>
          <p:cNvPr id="4" name="Subtitle 2">
            <a:extLst>
              <a:ext uri="{FF2B5EF4-FFF2-40B4-BE49-F238E27FC236}">
                <a16:creationId xmlns:a16="http://schemas.microsoft.com/office/drawing/2014/main" id="{15417BE0-75EB-8649-EE05-433EDE8B6A46}"/>
              </a:ext>
            </a:extLst>
          </p:cNvPr>
          <p:cNvSpPr>
            <a:spLocks noGrp="1"/>
          </p:cNvSpPr>
          <p:nvPr>
            <p:ph type="subTitle" idx="1" hasCustomPrompt="1"/>
          </p:nvPr>
        </p:nvSpPr>
        <p:spPr>
          <a:xfrm>
            <a:off x="7662691" y="2257063"/>
            <a:ext cx="4098206" cy="2135278"/>
          </a:xfrm>
        </p:spPr>
        <p:txBody>
          <a:bodyPr anchor="b"/>
          <a:lstStyle>
            <a:lvl1pPr marL="0" indent="0" algn="r">
              <a:buNone/>
              <a:defRPr sz="15000" b="1">
                <a:solidFill>
                  <a:srgbClr val="004EA0"/>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01</a:t>
            </a:r>
          </a:p>
        </p:txBody>
      </p:sp>
      <p:pic>
        <p:nvPicPr>
          <p:cNvPr id="5" name="Picture 4">
            <a:extLst>
              <a:ext uri="{FF2B5EF4-FFF2-40B4-BE49-F238E27FC236}">
                <a16:creationId xmlns:a16="http://schemas.microsoft.com/office/drawing/2014/main" id="{D7980675-EB31-DA43-B57A-7AA8122DED2C}"/>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588131" y="5851462"/>
            <a:ext cx="2320668" cy="821558"/>
          </a:xfrm>
          <a:prstGeom prst="rect">
            <a:avLst/>
          </a:prstGeom>
        </p:spPr>
      </p:pic>
    </p:spTree>
    <p:extLst>
      <p:ext uri="{BB962C8B-B14F-4D97-AF65-F5344CB8AC3E}">
        <p14:creationId xmlns:p14="http://schemas.microsoft.com/office/powerpoint/2010/main" val="23473116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Section02">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9EC87-A812-1191-B3D9-E7BF8191A0C8}"/>
              </a:ext>
            </a:extLst>
          </p:cNvPr>
          <p:cNvSpPr>
            <a:spLocks noGrp="1"/>
          </p:cNvSpPr>
          <p:nvPr>
            <p:ph type="ctrTitle" hasCustomPrompt="1"/>
          </p:nvPr>
        </p:nvSpPr>
        <p:spPr>
          <a:xfrm>
            <a:off x="479425" y="1030544"/>
            <a:ext cx="4562475" cy="3114894"/>
          </a:xfrm>
        </p:spPr>
        <p:txBody>
          <a:bodyPr anchor="b"/>
          <a:lstStyle>
            <a:lvl1pPr algn="l">
              <a:defRPr sz="6000">
                <a:solidFill>
                  <a:schemeClr val="bg1"/>
                </a:solidFill>
              </a:defRPr>
            </a:lvl1pPr>
          </a:lstStyle>
          <a:p>
            <a:r>
              <a:rPr lang="en-GB" dirty="0"/>
              <a:t>Add section title</a:t>
            </a:r>
          </a:p>
        </p:txBody>
      </p:sp>
      <p:sp>
        <p:nvSpPr>
          <p:cNvPr id="3" name="Subtitle 2">
            <a:extLst>
              <a:ext uri="{FF2B5EF4-FFF2-40B4-BE49-F238E27FC236}">
                <a16:creationId xmlns:a16="http://schemas.microsoft.com/office/drawing/2014/main" id="{2D375183-62B2-4ED8-B8B4-FC29F065FC5C}"/>
              </a:ext>
            </a:extLst>
          </p:cNvPr>
          <p:cNvSpPr>
            <a:spLocks noGrp="1"/>
          </p:cNvSpPr>
          <p:nvPr>
            <p:ph type="subTitle" idx="1" hasCustomPrompt="1"/>
          </p:nvPr>
        </p:nvSpPr>
        <p:spPr>
          <a:xfrm>
            <a:off x="7662691" y="2257063"/>
            <a:ext cx="4098206" cy="2135278"/>
          </a:xfrm>
        </p:spPr>
        <p:txBody>
          <a:bodyPr anchor="b"/>
          <a:lstStyle>
            <a:lvl1pPr marL="0" indent="0" algn="r">
              <a:buNone/>
              <a:defRPr sz="15000" b="1">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02</a:t>
            </a:r>
          </a:p>
        </p:txBody>
      </p:sp>
      <p:pic>
        <p:nvPicPr>
          <p:cNvPr id="6" name="Picture 5">
            <a:extLst>
              <a:ext uri="{FF2B5EF4-FFF2-40B4-BE49-F238E27FC236}">
                <a16:creationId xmlns:a16="http://schemas.microsoft.com/office/drawing/2014/main" id="{A80B3388-D73D-7A43-B376-BB9AF9A473D7}"/>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588132" y="5851462"/>
            <a:ext cx="2320665" cy="821558"/>
          </a:xfrm>
          <a:prstGeom prst="rect">
            <a:avLst/>
          </a:prstGeom>
        </p:spPr>
      </p:pic>
    </p:spTree>
    <p:extLst>
      <p:ext uri="{BB962C8B-B14F-4D97-AF65-F5344CB8AC3E}">
        <p14:creationId xmlns:p14="http://schemas.microsoft.com/office/powerpoint/2010/main" val="26184893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Section03">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9EC87-A812-1191-B3D9-E7BF8191A0C8}"/>
              </a:ext>
            </a:extLst>
          </p:cNvPr>
          <p:cNvSpPr>
            <a:spLocks noGrp="1"/>
          </p:cNvSpPr>
          <p:nvPr>
            <p:ph type="ctrTitle" hasCustomPrompt="1"/>
          </p:nvPr>
        </p:nvSpPr>
        <p:spPr>
          <a:xfrm>
            <a:off x="479425" y="1030544"/>
            <a:ext cx="4562475" cy="3114894"/>
          </a:xfrm>
        </p:spPr>
        <p:txBody>
          <a:bodyPr anchor="b"/>
          <a:lstStyle>
            <a:lvl1pPr algn="l">
              <a:defRPr sz="6000">
                <a:solidFill>
                  <a:schemeClr val="bg1"/>
                </a:solidFill>
              </a:defRPr>
            </a:lvl1pPr>
          </a:lstStyle>
          <a:p>
            <a:r>
              <a:rPr lang="en-GB" dirty="0"/>
              <a:t>Add section title</a:t>
            </a:r>
          </a:p>
        </p:txBody>
      </p:sp>
      <p:sp>
        <p:nvSpPr>
          <p:cNvPr id="3" name="Subtitle 2">
            <a:extLst>
              <a:ext uri="{FF2B5EF4-FFF2-40B4-BE49-F238E27FC236}">
                <a16:creationId xmlns:a16="http://schemas.microsoft.com/office/drawing/2014/main" id="{C41E24FF-EDF3-2272-4975-AD69422A8312}"/>
              </a:ext>
            </a:extLst>
          </p:cNvPr>
          <p:cNvSpPr>
            <a:spLocks noGrp="1"/>
          </p:cNvSpPr>
          <p:nvPr>
            <p:ph type="subTitle" idx="1" hasCustomPrompt="1"/>
          </p:nvPr>
        </p:nvSpPr>
        <p:spPr>
          <a:xfrm>
            <a:off x="7662691" y="2257063"/>
            <a:ext cx="4098206" cy="2135278"/>
          </a:xfrm>
        </p:spPr>
        <p:txBody>
          <a:bodyPr anchor="b"/>
          <a:lstStyle>
            <a:lvl1pPr marL="0" indent="0" algn="r">
              <a:buNone/>
              <a:defRPr sz="15000" b="1">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03</a:t>
            </a:r>
          </a:p>
        </p:txBody>
      </p:sp>
      <p:pic>
        <p:nvPicPr>
          <p:cNvPr id="6" name="Picture 5">
            <a:extLst>
              <a:ext uri="{FF2B5EF4-FFF2-40B4-BE49-F238E27FC236}">
                <a16:creationId xmlns:a16="http://schemas.microsoft.com/office/drawing/2014/main" id="{605B4571-2EC5-A449-9E5C-A5AAC97AA279}"/>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588132" y="5851462"/>
            <a:ext cx="2320665" cy="821558"/>
          </a:xfrm>
          <a:prstGeom prst="rect">
            <a:avLst/>
          </a:prstGeom>
        </p:spPr>
      </p:pic>
    </p:spTree>
    <p:extLst>
      <p:ext uri="{BB962C8B-B14F-4D97-AF65-F5344CB8AC3E}">
        <p14:creationId xmlns:p14="http://schemas.microsoft.com/office/powerpoint/2010/main" val="9303349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0" name="Title Placeholder 1">
            <a:extLst>
              <a:ext uri="{FF2B5EF4-FFF2-40B4-BE49-F238E27FC236}">
                <a16:creationId xmlns:a16="http://schemas.microsoft.com/office/drawing/2014/main" id="{152E6E88-EBCA-D0EC-2E27-BCC1166DA6C1}"/>
              </a:ext>
            </a:extLst>
          </p:cNvPr>
          <p:cNvSpPr>
            <a:spLocks noGrp="1"/>
          </p:cNvSpPr>
          <p:nvPr>
            <p:ph type="title"/>
          </p:nvPr>
        </p:nvSpPr>
        <p:spPr>
          <a:xfrm>
            <a:off x="479425" y="470187"/>
            <a:ext cx="5735843" cy="303883"/>
          </a:xfrm>
          <a:prstGeom prst="rect">
            <a:avLst/>
          </a:prstGeom>
        </p:spPr>
        <p:txBody>
          <a:bodyPr vert="horz" lIns="0" tIns="0" rIns="0" bIns="0" rtlCol="0" anchor="t">
            <a:noAutofit/>
          </a:bodyPr>
          <a:lstStyle/>
          <a:p>
            <a:r>
              <a:rPr lang="en-US" dirty="0"/>
              <a:t>Add section title on one line</a:t>
            </a:r>
            <a:endParaRPr lang="en-GB" dirty="0"/>
          </a:p>
        </p:txBody>
      </p:sp>
      <p:sp>
        <p:nvSpPr>
          <p:cNvPr id="51" name="Text Placeholder 2">
            <a:extLst>
              <a:ext uri="{FF2B5EF4-FFF2-40B4-BE49-F238E27FC236}">
                <a16:creationId xmlns:a16="http://schemas.microsoft.com/office/drawing/2014/main" id="{862E5C15-D43D-1166-5DA2-50569688F430}"/>
              </a:ext>
            </a:extLst>
          </p:cNvPr>
          <p:cNvSpPr>
            <a:spLocks noGrp="1"/>
          </p:cNvSpPr>
          <p:nvPr>
            <p:ph type="body" idx="1"/>
          </p:nvPr>
        </p:nvSpPr>
        <p:spPr>
          <a:xfrm>
            <a:off x="479425" y="2560320"/>
            <a:ext cx="5735843" cy="3281680"/>
          </a:xfrm>
          <a:prstGeom prst="rect">
            <a:avLst/>
          </a:prstGeom>
        </p:spPr>
        <p:txBody>
          <a:bodyPr vert="horz" lIns="0" tIns="0" rIns="0" bIns="0" rtlCol="0">
            <a:noAutofit/>
          </a:bodyPr>
          <a:lstStyle/>
          <a:p>
            <a:pPr lvl="0"/>
            <a:r>
              <a:rPr lang="en-US" dirty="0"/>
              <a:t>Add first level body copy</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Rectangle 7">
            <a:extLst>
              <a:ext uri="{FF2B5EF4-FFF2-40B4-BE49-F238E27FC236}">
                <a16:creationId xmlns:a16="http://schemas.microsoft.com/office/drawing/2014/main" id="{725D5839-15DF-8D73-AF8D-A4FC1E1B10D1}"/>
              </a:ext>
            </a:extLst>
          </p:cNvPr>
          <p:cNvSpPr/>
          <p:nvPr userDrawn="1"/>
        </p:nvSpPr>
        <p:spPr>
          <a:xfrm>
            <a:off x="12433738" y="0"/>
            <a:ext cx="2049518" cy="2942898"/>
          </a:xfrm>
          <a:prstGeom prst="rect">
            <a:avLst/>
          </a:prstGeom>
          <a:solidFill>
            <a:schemeClr val="tx2"/>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t"/>
          <a:lstStyle/>
          <a:p>
            <a:pPr algn="l"/>
            <a:r>
              <a:rPr lang="en-GB" sz="1200" b="1" dirty="0">
                <a:latin typeface="+mn-lt"/>
              </a:rPr>
              <a:t>HOW TO UPDATE THE FOOTER</a:t>
            </a:r>
          </a:p>
          <a:p>
            <a:pPr algn="l"/>
            <a:endParaRPr lang="en-GB" sz="1200" b="1" dirty="0">
              <a:latin typeface="+mn-lt"/>
            </a:endParaRPr>
          </a:p>
          <a:p>
            <a:pPr marL="228600" indent="-228600" algn="l">
              <a:buFont typeface="+mj-lt"/>
              <a:buAutoNum type="arabicPeriod"/>
            </a:pPr>
            <a:r>
              <a:rPr lang="en-GB" sz="1200" b="0" dirty="0">
                <a:latin typeface="+mn-lt"/>
              </a:rPr>
              <a:t>View </a:t>
            </a:r>
          </a:p>
          <a:p>
            <a:pPr marL="228600" indent="-228600" algn="l">
              <a:buFont typeface="+mj-lt"/>
              <a:buAutoNum type="arabicPeriod"/>
            </a:pPr>
            <a:r>
              <a:rPr lang="en-GB" sz="1200" b="0" dirty="0">
                <a:latin typeface="+mn-lt"/>
              </a:rPr>
              <a:t>Slide Master</a:t>
            </a:r>
          </a:p>
          <a:p>
            <a:pPr marL="228600" indent="-228600" algn="l">
              <a:buFont typeface="+mj-lt"/>
              <a:buAutoNum type="arabicPeriod"/>
            </a:pPr>
            <a:r>
              <a:rPr lang="en-GB" sz="1200" b="0" dirty="0">
                <a:latin typeface="+mn-lt"/>
              </a:rPr>
              <a:t>Scroll to very first page that is numbered (1)</a:t>
            </a:r>
          </a:p>
          <a:p>
            <a:pPr marL="228600" indent="-228600" algn="l">
              <a:buFont typeface="+mj-lt"/>
              <a:buAutoNum type="arabicPeriod"/>
            </a:pPr>
            <a:r>
              <a:rPr lang="en-GB" sz="1200" b="0" dirty="0">
                <a:latin typeface="+mn-lt"/>
              </a:rPr>
              <a:t>Update the Presentation Title and date (be careful not to delete the page number)</a:t>
            </a:r>
          </a:p>
          <a:p>
            <a:pPr marL="228600" indent="-228600" algn="l">
              <a:buFont typeface="+mj-lt"/>
              <a:buAutoNum type="arabicPeriod"/>
            </a:pPr>
            <a:r>
              <a:rPr lang="en-GB" sz="1200" b="0" dirty="0">
                <a:latin typeface="+mn-lt"/>
              </a:rPr>
              <a:t>Close master view / view normal</a:t>
            </a:r>
          </a:p>
        </p:txBody>
      </p:sp>
      <p:sp>
        <p:nvSpPr>
          <p:cNvPr id="3" name="TextBox 2">
            <a:extLst>
              <a:ext uri="{FF2B5EF4-FFF2-40B4-BE49-F238E27FC236}">
                <a16:creationId xmlns:a16="http://schemas.microsoft.com/office/drawing/2014/main" id="{E3A123F2-A3B2-9A03-13BD-2169F504824E}"/>
              </a:ext>
            </a:extLst>
          </p:cNvPr>
          <p:cNvSpPr txBox="1"/>
          <p:nvPr userDrawn="1"/>
        </p:nvSpPr>
        <p:spPr>
          <a:xfrm>
            <a:off x="479425" y="6162558"/>
            <a:ext cx="736600" cy="367517"/>
          </a:xfrm>
          <a:prstGeom prst="rect">
            <a:avLst/>
          </a:prstGeom>
          <a:noFill/>
        </p:spPr>
        <p:txBody>
          <a:bodyPr wrap="square" lIns="0" tIns="0" rIns="0" bIns="0" rtlCol="0" anchor="ctr">
            <a:noAutofit/>
          </a:bodyPr>
          <a:lstStyle/>
          <a:p>
            <a:pPr algn="l">
              <a:lnSpc>
                <a:spcPct val="100000"/>
              </a:lnSpc>
              <a:spcBef>
                <a:spcPts val="0"/>
              </a:spcBef>
            </a:pPr>
            <a:fld id="{B35DF284-1727-4595-8F5D-103E8F8818A3}" type="slidenum">
              <a:rPr lang="en-US" sz="1050" baseline="0" smtClean="0">
                <a:solidFill>
                  <a:schemeClr val="accent1"/>
                </a:solidFill>
                <a:latin typeface="+mj-lt"/>
              </a:rPr>
              <a:pPr algn="l">
                <a:lnSpc>
                  <a:spcPct val="100000"/>
                </a:lnSpc>
                <a:spcBef>
                  <a:spcPts val="0"/>
                </a:spcBef>
              </a:pPr>
              <a:t>‹#›</a:t>
            </a:fld>
            <a:r>
              <a:rPr lang="en-US" sz="1050" b="0" baseline="0" dirty="0">
                <a:solidFill>
                  <a:schemeClr val="accent1"/>
                </a:solidFill>
                <a:latin typeface="+mj-lt"/>
              </a:rPr>
              <a:t> </a:t>
            </a:r>
            <a:endParaRPr lang="en-GB" sz="1050" b="0" baseline="0" dirty="0">
              <a:solidFill>
                <a:schemeClr val="accent1"/>
              </a:solidFill>
              <a:latin typeface="+mj-lt"/>
            </a:endParaRPr>
          </a:p>
        </p:txBody>
      </p:sp>
      <p:pic>
        <p:nvPicPr>
          <p:cNvPr id="12" name="Picture 11">
            <a:extLst>
              <a:ext uri="{FF2B5EF4-FFF2-40B4-BE49-F238E27FC236}">
                <a16:creationId xmlns:a16="http://schemas.microsoft.com/office/drawing/2014/main" id="{BD261B20-908C-FA47-B007-6F210C8455CE}"/>
              </a:ext>
            </a:extLst>
          </p:cNvPr>
          <p:cNvPicPr>
            <a:picLocks noChangeAspect="1"/>
          </p:cNvPicPr>
          <p:nvPr userDrawn="1"/>
        </p:nvPicPr>
        <p:blipFill>
          <a:blip r:embed="rId27" cstate="screen">
            <a:extLst>
              <a:ext uri="{28A0092B-C50C-407E-A947-70E740481C1C}">
                <a14:useLocalDpi xmlns:a14="http://schemas.microsoft.com/office/drawing/2010/main"/>
              </a:ext>
            </a:extLst>
          </a:blip>
          <a:stretch>
            <a:fillRect/>
          </a:stretch>
        </p:blipFill>
        <p:spPr>
          <a:xfrm>
            <a:off x="9588131" y="5851462"/>
            <a:ext cx="2320668" cy="821558"/>
          </a:xfrm>
          <a:prstGeom prst="rect">
            <a:avLst/>
          </a:prstGeom>
        </p:spPr>
      </p:pic>
    </p:spTree>
    <p:extLst>
      <p:ext uri="{BB962C8B-B14F-4D97-AF65-F5344CB8AC3E}">
        <p14:creationId xmlns:p14="http://schemas.microsoft.com/office/powerpoint/2010/main" val="2819450292"/>
      </p:ext>
    </p:extLst>
  </p:cSld>
  <p:clrMap bg1="lt1" tx1="dk1" bg2="lt2" tx2="dk2" accent1="accent1" accent2="accent2" accent3="accent3" accent4="accent4" accent5="accent5" accent6="accent6" hlink="hlink" folHlink="folHlink"/>
  <p:sldLayoutIdLst>
    <p:sldLayoutId id="2147484196" r:id="rId1"/>
    <p:sldLayoutId id="2147484132" r:id="rId2"/>
    <p:sldLayoutId id="2147484131" r:id="rId3"/>
    <p:sldLayoutId id="2147484209" r:id="rId4"/>
    <p:sldLayoutId id="2147484133" r:id="rId5"/>
    <p:sldLayoutId id="2147484144" r:id="rId6"/>
    <p:sldLayoutId id="2147484138" r:id="rId7"/>
    <p:sldLayoutId id="2147484142" r:id="rId8"/>
    <p:sldLayoutId id="2147484140" r:id="rId9"/>
    <p:sldLayoutId id="2147484210" r:id="rId10"/>
    <p:sldLayoutId id="2147484197" r:id="rId11"/>
    <p:sldLayoutId id="2147484211" r:id="rId12"/>
    <p:sldLayoutId id="2147484214" r:id="rId13"/>
    <p:sldLayoutId id="2147484208" r:id="rId14"/>
    <p:sldLayoutId id="2147484106" r:id="rId15"/>
    <p:sldLayoutId id="2147484118" r:id="rId16"/>
    <p:sldLayoutId id="2147484109" r:id="rId17"/>
    <p:sldLayoutId id="2147484110" r:id="rId18"/>
    <p:sldLayoutId id="2147484212" r:id="rId19"/>
    <p:sldLayoutId id="2147484213" r:id="rId20"/>
    <p:sldLayoutId id="2147484218" r:id="rId21"/>
    <p:sldLayoutId id="2147484219" r:id="rId22"/>
    <p:sldLayoutId id="2147484220" r:id="rId23"/>
    <p:sldLayoutId id="2147484221" r:id="rId24"/>
    <p:sldLayoutId id="2147484222" r:id="rId25"/>
  </p:sldLayoutIdLst>
  <p:txStyles>
    <p:titleStyle>
      <a:lvl1pPr algn="l" defTabSz="914400" rtl="0" eaLnBrk="1" latinLnBrk="0" hangingPunct="1">
        <a:lnSpc>
          <a:spcPct val="90000"/>
        </a:lnSpc>
        <a:spcBef>
          <a:spcPts val="0"/>
        </a:spcBef>
        <a:buNone/>
        <a:defRPr sz="1600" b="1" kern="1200" cap="none" baseline="0">
          <a:solidFill>
            <a:schemeClr val="accent1"/>
          </a:solidFill>
          <a:latin typeface="+mj-lt"/>
          <a:ea typeface="EuropeaEco" pitchFamily="2" charset="0"/>
          <a:cs typeface="+mj-cs"/>
        </a:defRPr>
      </a:lvl1pPr>
    </p:titleStyle>
    <p:bodyStyle>
      <a:lvl1pPr marL="0" indent="0" algn="l" defTabSz="914400" rtl="0" eaLnBrk="1" latinLnBrk="0" hangingPunct="1">
        <a:lnSpc>
          <a:spcPct val="100000"/>
        </a:lnSpc>
        <a:spcBef>
          <a:spcPts val="0"/>
        </a:spcBef>
        <a:buFont typeface="Myriad Pro" panose="020B0604020202020204" pitchFamily="34" charset="0"/>
        <a:buNone/>
        <a:defRPr sz="1800" kern="1200" baseline="0">
          <a:solidFill>
            <a:schemeClr val="tx1"/>
          </a:solidFill>
          <a:latin typeface="+mj-lt"/>
          <a:ea typeface="+mn-ea"/>
          <a:cs typeface="+mn-cs"/>
        </a:defRPr>
      </a:lvl1pPr>
      <a:lvl2pPr marL="179388" indent="-179388" algn="l" defTabSz="914400" rtl="0" eaLnBrk="1" latinLnBrk="0" hangingPunct="1">
        <a:lnSpc>
          <a:spcPct val="100000"/>
        </a:lnSpc>
        <a:spcBef>
          <a:spcPts val="0"/>
        </a:spcBef>
        <a:buClr>
          <a:schemeClr val="accent1"/>
        </a:buClr>
        <a:buFont typeface="EuropeaEco" pitchFamily="2" charset="0"/>
        <a:buChar char="•"/>
        <a:defRPr sz="1800" kern="1200" baseline="0">
          <a:solidFill>
            <a:schemeClr val="tx1"/>
          </a:solidFill>
          <a:latin typeface="+mj-lt"/>
          <a:ea typeface="+mn-ea"/>
          <a:cs typeface="+mn-cs"/>
        </a:defRPr>
      </a:lvl2pPr>
      <a:lvl3pPr marL="357188" indent="-177800" algn="l" defTabSz="914400" rtl="0" eaLnBrk="1" latinLnBrk="0" hangingPunct="1">
        <a:lnSpc>
          <a:spcPct val="100000"/>
        </a:lnSpc>
        <a:spcBef>
          <a:spcPts val="0"/>
        </a:spcBef>
        <a:buClr>
          <a:schemeClr val="accent1"/>
        </a:buClr>
        <a:buFont typeface="EuropeaEco" pitchFamily="2" charset="0"/>
        <a:buChar char="–"/>
        <a:defRPr sz="1600" kern="1200" baseline="0">
          <a:solidFill>
            <a:schemeClr val="tx1"/>
          </a:solidFill>
          <a:latin typeface="+mj-lt"/>
          <a:ea typeface="+mn-ea"/>
          <a:cs typeface="+mn-cs"/>
        </a:defRPr>
      </a:lvl3pPr>
      <a:lvl4pPr marL="536575" indent="-179388" algn="l" defTabSz="914400" rtl="0" eaLnBrk="1" latinLnBrk="0" hangingPunct="1">
        <a:lnSpc>
          <a:spcPct val="100000"/>
        </a:lnSpc>
        <a:spcBef>
          <a:spcPts val="0"/>
        </a:spcBef>
        <a:buClr>
          <a:schemeClr val="accent1"/>
        </a:buClr>
        <a:buFont typeface="EuropeaEco" pitchFamily="2" charset="0"/>
        <a:buChar char=" "/>
        <a:defRPr sz="1400" kern="1200" baseline="0">
          <a:solidFill>
            <a:schemeClr val="tx1"/>
          </a:solidFill>
          <a:latin typeface="+mj-lt"/>
          <a:ea typeface="+mn-ea"/>
          <a:cs typeface="+mn-cs"/>
        </a:defRPr>
      </a:lvl4pPr>
      <a:lvl5pPr marL="719138" indent="-182563" algn="l" defTabSz="914400" rtl="0" eaLnBrk="1" latinLnBrk="0" hangingPunct="1">
        <a:lnSpc>
          <a:spcPct val="100000"/>
        </a:lnSpc>
        <a:spcBef>
          <a:spcPts val="0"/>
        </a:spcBef>
        <a:buClr>
          <a:schemeClr val="accent1"/>
        </a:buClr>
        <a:buFont typeface="EuropeaEco" pitchFamily="2" charset="0"/>
        <a:buChar char="–"/>
        <a:defRPr sz="1200" kern="1200" baseline="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Myriad Pro"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Myriad Pro"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Myriad Pro"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Myriad Pro"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3840">
          <p15:clr>
            <a:srgbClr val="F26B43"/>
          </p15:clr>
        </p15:guide>
        <p15:guide id="7" orient="horz" pos="291">
          <p15:clr>
            <a:srgbClr val="F26B43"/>
          </p15:clr>
        </p15:guide>
        <p15:guide id="11" pos="7378">
          <p15:clr>
            <a:srgbClr val="F26B43"/>
          </p15:clr>
        </p15:guide>
        <p15:guide id="12" pos="302">
          <p15:clr>
            <a:srgbClr val="F26B43"/>
          </p15:clr>
        </p15:guide>
        <p15:guide id="16" pos="766">
          <p15:clr>
            <a:srgbClr val="5ACBF0"/>
          </p15:clr>
        </p15:guide>
        <p15:guide id="17" pos="2116">
          <p15:clr>
            <a:srgbClr val="5ACBF0"/>
          </p15:clr>
        </p15:guide>
        <p15:guide id="18" pos="4503">
          <p15:clr>
            <a:srgbClr val="5ACBF0"/>
          </p15:clr>
        </p15:guide>
        <p15:guide id="19" pos="4979">
          <p15:clr>
            <a:srgbClr val="5ACBF0"/>
          </p15:clr>
        </p15:guide>
        <p15:guide id="20" orient="horz" pos="890">
          <p15:clr>
            <a:srgbClr val="F26B43"/>
          </p15:clr>
        </p15:guide>
        <p15:guide id="21" pos="907">
          <p15:clr>
            <a:srgbClr val="5ACBF0"/>
          </p15:clr>
        </p15:guide>
        <p15:guide id="22" pos="1368">
          <p15:clr>
            <a:srgbClr val="5ACBF0"/>
          </p15:clr>
        </p15:guide>
        <p15:guide id="23" pos="1503">
          <p15:clr>
            <a:srgbClr val="5ACBF0"/>
          </p15:clr>
        </p15:guide>
        <p15:guide id="24" pos="1968">
          <p15:clr>
            <a:srgbClr val="5ACBF0"/>
          </p15:clr>
        </p15:guide>
        <p15:guide id="25" pos="2569">
          <p15:clr>
            <a:srgbClr val="5ACBF0"/>
          </p15:clr>
        </p15:guide>
        <p15:guide id="26" pos="2705">
          <p15:clr>
            <a:srgbClr val="5ACBF0"/>
          </p15:clr>
        </p15:guide>
        <p15:guide id="27" pos="3176">
          <p15:clr>
            <a:srgbClr val="5ACBF0"/>
          </p15:clr>
        </p15:guide>
        <p15:guide id="28" pos="3311">
          <p15:clr>
            <a:srgbClr val="5ACBF0"/>
          </p15:clr>
        </p15:guide>
        <p15:guide id="29" pos="3772">
          <p15:clr>
            <a:srgbClr val="5ACBF0"/>
          </p15:clr>
        </p15:guide>
        <p15:guide id="30" pos="3907">
          <p15:clr>
            <a:srgbClr val="5ACBF0"/>
          </p15:clr>
        </p15:guide>
        <p15:guide id="31" pos="4373">
          <p15:clr>
            <a:srgbClr val="5ACBF0"/>
          </p15:clr>
        </p15:guide>
        <p15:guide id="32" pos="5109">
          <p15:clr>
            <a:srgbClr val="5ACBF0"/>
          </p15:clr>
        </p15:guide>
        <p15:guide id="33" pos="5575">
          <p15:clr>
            <a:srgbClr val="5ACBF0"/>
          </p15:clr>
        </p15:guide>
        <p15:guide id="34" pos="5705">
          <p15:clr>
            <a:srgbClr val="5ACBF0"/>
          </p15:clr>
        </p15:guide>
        <p15:guide id="35" pos="6171">
          <p15:clr>
            <a:srgbClr val="5ACBF0"/>
          </p15:clr>
        </p15:guide>
        <p15:guide id="36" pos="6311">
          <p15:clr>
            <a:srgbClr val="5ACBF0"/>
          </p15:clr>
        </p15:guide>
        <p15:guide id="37" pos="6777">
          <p15:clr>
            <a:srgbClr val="5ACBF0"/>
          </p15:clr>
        </p15:guide>
        <p15:guide id="38" pos="6907">
          <p15:clr>
            <a:srgbClr val="5ACBF0"/>
          </p15:clr>
        </p15:guide>
        <p15:guide id="39" orient="horz" pos="4024">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5.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Placeholder 6">
            <a:extLst>
              <a:ext uri="{FF2B5EF4-FFF2-40B4-BE49-F238E27FC236}">
                <a16:creationId xmlns:a16="http://schemas.microsoft.com/office/drawing/2014/main" id="{131E987F-1A01-3D93-E2C2-AF72F85C7A21}"/>
              </a:ext>
              <a:ext uri="{C183D7F6-B498-43B3-948B-1728B52AA6E4}">
                <adec:decorative xmlns:adec="http://schemas.microsoft.com/office/drawing/2017/decorative" val="1"/>
              </a:ext>
            </a:extLst>
          </p:cNvPr>
          <p:cNvPicPr>
            <a:picLocks noGrp="1" noChangeAspect="1"/>
          </p:cNvPicPr>
          <p:nvPr>
            <p:ph type="pic" sz="quarter" idx="13"/>
          </p:nvPr>
        </p:nvPicPr>
        <p:blipFill>
          <a:blip r:embed="rId3" cstate="email">
            <a:extLst>
              <a:ext uri="{28A0092B-C50C-407E-A947-70E740481C1C}">
                <a14:useLocalDpi xmlns:a14="http://schemas.microsoft.com/office/drawing/2010/main"/>
              </a:ext>
            </a:extLst>
          </a:blip>
          <a:srcRect/>
          <a:stretch/>
        </p:blipFill>
        <p:spPr>
          <a:xfrm>
            <a:off x="0" y="0"/>
            <a:ext cx="12192000" cy="6858000"/>
          </a:xfrm>
        </p:spPr>
      </p:pic>
      <p:sp>
        <p:nvSpPr>
          <p:cNvPr id="4" name="Subtitle 3">
            <a:extLst>
              <a:ext uri="{FF2B5EF4-FFF2-40B4-BE49-F238E27FC236}">
                <a16:creationId xmlns:a16="http://schemas.microsoft.com/office/drawing/2014/main" id="{C078C957-F9F2-5575-28C2-6EBCC0FADCD1}"/>
              </a:ext>
            </a:extLst>
          </p:cNvPr>
          <p:cNvSpPr>
            <a:spLocks noGrp="1"/>
          </p:cNvSpPr>
          <p:nvPr>
            <p:ph type="subTitle" idx="1"/>
          </p:nvPr>
        </p:nvSpPr>
        <p:spPr/>
        <p:txBody>
          <a:bodyPr/>
          <a:lstStyle/>
          <a:p>
            <a:r>
              <a:rPr lang="en-GB" dirty="0"/>
              <a:t>Towards an EU action agenda</a:t>
            </a:r>
          </a:p>
          <a:p>
            <a:endParaRPr lang="en-GB" dirty="0"/>
          </a:p>
          <a:p>
            <a:r>
              <a:rPr lang="en-GB" dirty="0"/>
              <a:t>Dr. Joris Hoekstra </a:t>
            </a:r>
          </a:p>
          <a:p>
            <a:r>
              <a:rPr lang="en-GB" dirty="0"/>
              <a:t>Delft University of Technology</a:t>
            </a:r>
          </a:p>
        </p:txBody>
      </p:sp>
      <p:pic>
        <p:nvPicPr>
          <p:cNvPr id="5" name="Picture 4">
            <a:extLst>
              <a:ext uri="{FF2B5EF4-FFF2-40B4-BE49-F238E27FC236}">
                <a16:creationId xmlns:a16="http://schemas.microsoft.com/office/drawing/2014/main" id="{1FCBE65D-73C4-BC41-9667-8ACD9D807C17}"/>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9588131" y="5751446"/>
            <a:ext cx="2320668" cy="821558"/>
          </a:xfrm>
          <a:prstGeom prst="rect">
            <a:avLst/>
          </a:prstGeom>
        </p:spPr>
      </p:pic>
      <p:sp>
        <p:nvSpPr>
          <p:cNvPr id="6" name="Title 5">
            <a:extLst>
              <a:ext uri="{FF2B5EF4-FFF2-40B4-BE49-F238E27FC236}">
                <a16:creationId xmlns:a16="http://schemas.microsoft.com/office/drawing/2014/main" id="{452055A9-6FA1-C32A-DC5F-70DD6BE283EA}"/>
              </a:ext>
            </a:extLst>
          </p:cNvPr>
          <p:cNvSpPr>
            <a:spLocks noGrp="1"/>
          </p:cNvSpPr>
          <p:nvPr>
            <p:ph type="ctrTitle"/>
          </p:nvPr>
        </p:nvSpPr>
        <p:spPr/>
        <p:txBody>
          <a:bodyPr/>
          <a:lstStyle/>
          <a:p>
            <a:r>
              <a:rPr lang="en-US" dirty="0"/>
              <a:t>Housing for students and young people in training in the EU</a:t>
            </a:r>
            <a:endParaRPr lang="nl-NL" dirty="0"/>
          </a:p>
        </p:txBody>
      </p:sp>
    </p:spTree>
    <p:extLst>
      <p:ext uri="{BB962C8B-B14F-4D97-AF65-F5344CB8AC3E}">
        <p14:creationId xmlns:p14="http://schemas.microsoft.com/office/powerpoint/2010/main" val="5344974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A5C8E2-FF87-FAF3-EBE4-A7610535309D}"/>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EB9D6658-053F-82AE-B5FB-3B4B542AD7CA}"/>
              </a:ext>
            </a:extLst>
          </p:cNvPr>
          <p:cNvSpPr>
            <a:spLocks noGrp="1"/>
          </p:cNvSpPr>
          <p:nvPr>
            <p:ph type="body" sz="quarter" idx="20"/>
          </p:nvPr>
        </p:nvSpPr>
        <p:spPr>
          <a:xfrm>
            <a:off x="394393" y="403475"/>
            <a:ext cx="8730946" cy="362069"/>
          </a:xfrm>
        </p:spPr>
        <p:txBody>
          <a:bodyPr/>
          <a:lstStyle/>
          <a:p>
            <a:r>
              <a:rPr lang="en-GB" sz="2400" dirty="0">
                <a:solidFill>
                  <a:schemeClr val="tx1"/>
                </a:solidFill>
              </a:rPr>
              <a:t> </a:t>
            </a:r>
          </a:p>
        </p:txBody>
      </p:sp>
      <p:sp>
        <p:nvSpPr>
          <p:cNvPr id="4" name="Title 3">
            <a:extLst>
              <a:ext uri="{FF2B5EF4-FFF2-40B4-BE49-F238E27FC236}">
                <a16:creationId xmlns:a16="http://schemas.microsoft.com/office/drawing/2014/main" id="{06E244DA-F8DB-C553-6115-E10B713F2A62}"/>
              </a:ext>
            </a:extLst>
          </p:cNvPr>
          <p:cNvSpPr>
            <a:spLocks noGrp="1"/>
          </p:cNvSpPr>
          <p:nvPr>
            <p:ph type="ctrTitle"/>
          </p:nvPr>
        </p:nvSpPr>
        <p:spPr>
          <a:xfrm>
            <a:off x="394392" y="920060"/>
            <a:ext cx="11334187" cy="815859"/>
          </a:xfrm>
        </p:spPr>
        <p:txBody>
          <a:bodyPr>
            <a:normAutofit/>
          </a:bodyPr>
          <a:lstStyle/>
          <a:p>
            <a:r>
              <a:rPr lang="en-GB" sz="3200" dirty="0"/>
              <a:t>Smart investments in PBSA by the EU and MSs</a:t>
            </a:r>
          </a:p>
        </p:txBody>
      </p:sp>
      <p:sp>
        <p:nvSpPr>
          <p:cNvPr id="2" name="Text Placeholder 4">
            <a:extLst>
              <a:ext uri="{FF2B5EF4-FFF2-40B4-BE49-F238E27FC236}">
                <a16:creationId xmlns:a16="http://schemas.microsoft.com/office/drawing/2014/main" id="{61C5C7AC-AE04-1293-C89E-5661180B26A5}"/>
              </a:ext>
            </a:extLst>
          </p:cNvPr>
          <p:cNvSpPr>
            <a:spLocks noGrp="1"/>
          </p:cNvSpPr>
          <p:nvPr>
            <p:ph type="body" sz="quarter" idx="21"/>
          </p:nvPr>
        </p:nvSpPr>
        <p:spPr>
          <a:xfrm>
            <a:off x="463420" y="1735919"/>
            <a:ext cx="11479763" cy="4524922"/>
          </a:xfrm>
          <a:prstGeom prst="rect">
            <a:avLst/>
          </a:prstGeom>
        </p:spPr>
        <p:txBody>
          <a:bodyPr/>
          <a:lstStyle/>
          <a:p>
            <a:pPr marL="342900" indent="-342900">
              <a:buFont typeface="Arial" panose="020B0604020202020204" pitchFamily="34" charset="0"/>
              <a:buChar char="•"/>
            </a:pPr>
            <a:r>
              <a:rPr lang="en-US" sz="2400" dirty="0"/>
              <a:t>PBSA supports student well‑being, academic success, cohesion, and competitiveness</a:t>
            </a:r>
          </a:p>
          <a:p>
            <a:pPr marL="342900" indent="-342900">
              <a:buFont typeface="Arial" panose="020B0604020202020204" pitchFamily="34" charset="0"/>
              <a:buChar char="•"/>
            </a:pPr>
            <a:r>
              <a:rPr lang="en-US" sz="2400" dirty="0"/>
              <a:t>Leverage EU funding (e.g. </a:t>
            </a:r>
            <a:r>
              <a:rPr lang="en-US" sz="2400" b="1" dirty="0"/>
              <a:t>ERDF/ESF+, NRPPs</a:t>
            </a:r>
            <a:r>
              <a:rPr lang="en-US" sz="2400" dirty="0"/>
              <a:t>) to scale investment in PBSA</a:t>
            </a:r>
          </a:p>
          <a:p>
            <a:pPr marL="342900" indent="-342900">
              <a:buFont typeface="Arial" panose="020B0604020202020204" pitchFamily="34" charset="0"/>
              <a:buChar char="•"/>
            </a:pPr>
            <a:r>
              <a:rPr lang="en-US" sz="2400" dirty="0" err="1"/>
              <a:t>Recognise</a:t>
            </a:r>
            <a:r>
              <a:rPr lang="en-US" sz="2400" dirty="0"/>
              <a:t> PBSA as social infrastructure and sustainable investment</a:t>
            </a:r>
          </a:p>
          <a:p>
            <a:pPr marL="342900" indent="-342900">
              <a:buFont typeface="Arial" panose="020B0604020202020204" pitchFamily="34" charset="0"/>
              <a:buChar char="•"/>
            </a:pPr>
            <a:r>
              <a:rPr lang="en-US" sz="2400" dirty="0"/>
              <a:t>Combine funding with policy tools (rent regulation, long-term agreements, revolving funds) to ensure affordability</a:t>
            </a:r>
          </a:p>
          <a:p>
            <a:pPr marL="342900" indent="-342900">
              <a:buFont typeface="Arial" panose="020B0604020202020204" pitchFamily="34" charset="0"/>
              <a:buChar char="•"/>
            </a:pPr>
            <a:r>
              <a:rPr lang="en-US" sz="2400" dirty="0"/>
              <a:t>Establish an EU student housing fund using private savings to finance supply</a:t>
            </a:r>
            <a:endParaRPr lang="en-GB" sz="2400" dirty="0"/>
          </a:p>
        </p:txBody>
      </p:sp>
      <p:sp>
        <p:nvSpPr>
          <p:cNvPr id="7" name="TextBox 6">
            <a:extLst>
              <a:ext uri="{FF2B5EF4-FFF2-40B4-BE49-F238E27FC236}">
                <a16:creationId xmlns:a16="http://schemas.microsoft.com/office/drawing/2014/main" id="{CE48B3FF-8065-DC83-6302-58BBC6E4EA58}"/>
              </a:ext>
            </a:extLst>
          </p:cNvPr>
          <p:cNvSpPr txBox="1"/>
          <p:nvPr/>
        </p:nvSpPr>
        <p:spPr>
          <a:xfrm>
            <a:off x="276808" y="288665"/>
            <a:ext cx="8437983" cy="369332"/>
          </a:xfrm>
          <a:prstGeom prst="rect">
            <a:avLst/>
          </a:prstGeom>
          <a:noFill/>
        </p:spPr>
        <p:txBody>
          <a:bodyPr wrap="square">
            <a:spAutoFit/>
          </a:bodyPr>
          <a:lstStyle/>
          <a:p>
            <a:r>
              <a:rPr lang="en-US" dirty="0">
                <a:solidFill>
                  <a:schemeClr val="accent1"/>
                </a:solidFill>
              </a:rPr>
              <a:t>Action point 3 : Mobilize investment in decent, affordable and sustainable PBSA</a:t>
            </a:r>
            <a:endParaRPr lang="nl-NL" dirty="0">
              <a:solidFill>
                <a:schemeClr val="accent1"/>
              </a:solidFill>
            </a:endParaRPr>
          </a:p>
        </p:txBody>
      </p:sp>
    </p:spTree>
    <p:extLst>
      <p:ext uri="{BB962C8B-B14F-4D97-AF65-F5344CB8AC3E}">
        <p14:creationId xmlns:p14="http://schemas.microsoft.com/office/powerpoint/2010/main" val="9994807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8AE56D-7020-FD8B-24B4-F693474527FD}"/>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2E04258F-D862-AFBB-06BC-95AD065B8C97}"/>
              </a:ext>
            </a:extLst>
          </p:cNvPr>
          <p:cNvSpPr>
            <a:spLocks noGrp="1"/>
          </p:cNvSpPr>
          <p:nvPr>
            <p:ph type="body" sz="quarter" idx="20"/>
          </p:nvPr>
        </p:nvSpPr>
        <p:spPr>
          <a:xfrm>
            <a:off x="394393" y="403475"/>
            <a:ext cx="8730946" cy="362069"/>
          </a:xfrm>
        </p:spPr>
        <p:txBody>
          <a:bodyPr/>
          <a:lstStyle/>
          <a:p>
            <a:r>
              <a:rPr lang="en-GB" sz="2400" dirty="0">
                <a:solidFill>
                  <a:schemeClr val="tx1"/>
                </a:solidFill>
              </a:rPr>
              <a:t> </a:t>
            </a:r>
          </a:p>
        </p:txBody>
      </p:sp>
      <p:sp>
        <p:nvSpPr>
          <p:cNvPr id="4" name="Title 3">
            <a:extLst>
              <a:ext uri="{FF2B5EF4-FFF2-40B4-BE49-F238E27FC236}">
                <a16:creationId xmlns:a16="http://schemas.microsoft.com/office/drawing/2014/main" id="{ECC20B84-B923-A5DC-1A6A-2F932568E9ED}"/>
              </a:ext>
            </a:extLst>
          </p:cNvPr>
          <p:cNvSpPr>
            <a:spLocks noGrp="1"/>
          </p:cNvSpPr>
          <p:nvPr>
            <p:ph type="ctrTitle"/>
          </p:nvPr>
        </p:nvSpPr>
        <p:spPr>
          <a:xfrm>
            <a:off x="394392" y="920060"/>
            <a:ext cx="11334187" cy="815859"/>
          </a:xfrm>
        </p:spPr>
        <p:txBody>
          <a:bodyPr>
            <a:normAutofit fontScale="90000"/>
          </a:bodyPr>
          <a:lstStyle/>
          <a:p>
            <a:r>
              <a:rPr lang="en-GB" sz="3200" dirty="0"/>
              <a:t>Action point 4: </a:t>
            </a:r>
            <a:r>
              <a:rPr lang="en-US" sz="3200" dirty="0"/>
              <a:t>Better use the existing housing stock for student housing</a:t>
            </a:r>
            <a:br>
              <a:rPr lang="en-US" sz="3200" dirty="0"/>
            </a:br>
            <a:r>
              <a:rPr lang="en-GB" sz="3200" dirty="0"/>
              <a:t>  </a:t>
            </a:r>
          </a:p>
        </p:txBody>
      </p:sp>
      <p:sp>
        <p:nvSpPr>
          <p:cNvPr id="2" name="Text Placeholder 4">
            <a:extLst>
              <a:ext uri="{FF2B5EF4-FFF2-40B4-BE49-F238E27FC236}">
                <a16:creationId xmlns:a16="http://schemas.microsoft.com/office/drawing/2014/main" id="{32D2AC47-19D1-4DED-50F3-B409E2ABBC10}"/>
              </a:ext>
            </a:extLst>
          </p:cNvPr>
          <p:cNvSpPr>
            <a:spLocks noGrp="1"/>
          </p:cNvSpPr>
          <p:nvPr>
            <p:ph type="body" sz="quarter" idx="21"/>
          </p:nvPr>
        </p:nvSpPr>
        <p:spPr>
          <a:xfrm>
            <a:off x="566057" y="1890435"/>
            <a:ext cx="11479763" cy="4524922"/>
          </a:xfrm>
          <a:prstGeom prst="rect">
            <a:avLst/>
          </a:prstGeom>
        </p:spPr>
        <p:txBody>
          <a:bodyPr/>
          <a:lstStyle/>
          <a:p>
            <a:r>
              <a:rPr lang="en-GB" sz="2400" b="1" dirty="0"/>
              <a:t>Member States:</a:t>
            </a:r>
          </a:p>
          <a:p>
            <a:pPr marL="342900" indent="-342900">
              <a:buFont typeface="Arial" panose="020B0604020202020204" pitchFamily="34" charset="0"/>
              <a:buChar char="•"/>
            </a:pPr>
            <a:r>
              <a:rPr lang="en-US" sz="2400" dirty="0"/>
              <a:t> Promote house sharing and intergenerational living; remove barriers to better use existing stock</a:t>
            </a:r>
          </a:p>
          <a:p>
            <a:pPr marL="342900" indent="-342900">
              <a:buFont typeface="Arial" panose="020B0604020202020204" pitchFamily="34" charset="0"/>
              <a:buChar char="•"/>
            </a:pPr>
            <a:r>
              <a:rPr lang="en-US" sz="2400" dirty="0"/>
              <a:t>Activate vacant housing via incentives, guarantees, and mediation</a:t>
            </a:r>
          </a:p>
          <a:p>
            <a:endParaRPr lang="en-US" sz="2400" dirty="0"/>
          </a:p>
          <a:p>
            <a:r>
              <a:rPr lang="en-US" sz="2400" b="1" dirty="0"/>
              <a:t>EU level: </a:t>
            </a:r>
          </a:p>
          <a:p>
            <a:pPr marL="342900" indent="-342900">
              <a:buFont typeface="Arial" panose="020B0604020202020204" pitchFamily="34" charset="0"/>
              <a:buChar char="•"/>
            </a:pPr>
            <a:r>
              <a:rPr lang="en-US" sz="2400" dirty="0"/>
              <a:t>Share and scale best practices via the </a:t>
            </a:r>
            <a:r>
              <a:rPr lang="en-US" sz="2400" b="1" dirty="0"/>
              <a:t>European Housing Alliance </a:t>
            </a:r>
          </a:p>
          <a:p>
            <a:pPr marL="342900" indent="-342900">
              <a:buFont typeface="Arial" panose="020B0604020202020204" pitchFamily="34" charset="0"/>
              <a:buChar char="•"/>
            </a:pPr>
            <a:r>
              <a:rPr lang="en-US" sz="2400" dirty="0"/>
              <a:t>Support pilots (</a:t>
            </a:r>
            <a:r>
              <a:rPr lang="en-US" sz="2400" b="1" dirty="0"/>
              <a:t>Horizon Europe, NEB, AHI</a:t>
            </a:r>
            <a:r>
              <a:rPr lang="en-US" sz="2400" dirty="0"/>
              <a:t>) and provide structural funding (</a:t>
            </a:r>
            <a:r>
              <a:rPr lang="en-US" sz="2400" b="1" dirty="0"/>
              <a:t>Pan-European Investment Platform</a:t>
            </a:r>
            <a:endParaRPr lang="en-GB" sz="2400" b="1" dirty="0"/>
          </a:p>
          <a:p>
            <a:endParaRPr lang="en-GB" dirty="0"/>
          </a:p>
          <a:p>
            <a:endParaRPr lang="en-GB" dirty="0"/>
          </a:p>
          <a:p>
            <a:endParaRPr lang="en-GB" dirty="0"/>
          </a:p>
        </p:txBody>
      </p:sp>
    </p:spTree>
    <p:extLst>
      <p:ext uri="{BB962C8B-B14F-4D97-AF65-F5344CB8AC3E}">
        <p14:creationId xmlns:p14="http://schemas.microsoft.com/office/powerpoint/2010/main" val="12279289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895E08-4516-B0ED-8376-373159CB42E0}"/>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CEB181D7-2D26-9F4B-2862-2148AE7E23B8}"/>
              </a:ext>
            </a:extLst>
          </p:cNvPr>
          <p:cNvSpPr>
            <a:spLocks noGrp="1"/>
          </p:cNvSpPr>
          <p:nvPr>
            <p:ph type="body" sz="quarter" idx="20"/>
          </p:nvPr>
        </p:nvSpPr>
        <p:spPr>
          <a:xfrm>
            <a:off x="394393" y="403475"/>
            <a:ext cx="8730946" cy="362069"/>
          </a:xfrm>
        </p:spPr>
        <p:txBody>
          <a:bodyPr/>
          <a:lstStyle/>
          <a:p>
            <a:r>
              <a:rPr lang="en-GB" sz="2400" dirty="0">
                <a:solidFill>
                  <a:schemeClr val="tx1"/>
                </a:solidFill>
              </a:rPr>
              <a:t> </a:t>
            </a:r>
          </a:p>
        </p:txBody>
      </p:sp>
      <p:sp>
        <p:nvSpPr>
          <p:cNvPr id="4" name="Title 3">
            <a:extLst>
              <a:ext uri="{FF2B5EF4-FFF2-40B4-BE49-F238E27FC236}">
                <a16:creationId xmlns:a16="http://schemas.microsoft.com/office/drawing/2014/main" id="{A280408B-C40C-47F0-6712-CD47601473C8}"/>
              </a:ext>
            </a:extLst>
          </p:cNvPr>
          <p:cNvSpPr>
            <a:spLocks noGrp="1"/>
          </p:cNvSpPr>
          <p:nvPr>
            <p:ph type="ctrTitle"/>
          </p:nvPr>
        </p:nvSpPr>
        <p:spPr>
          <a:xfrm>
            <a:off x="394392" y="920060"/>
            <a:ext cx="11334187" cy="815859"/>
          </a:xfrm>
        </p:spPr>
        <p:txBody>
          <a:bodyPr>
            <a:normAutofit fontScale="90000"/>
          </a:bodyPr>
          <a:lstStyle/>
          <a:p>
            <a:r>
              <a:rPr lang="en-GB" sz="3200" dirty="0"/>
              <a:t>Action point 5: Improve access for students to the rental market</a:t>
            </a:r>
            <a:br>
              <a:rPr lang="en-US" sz="3200" dirty="0"/>
            </a:br>
            <a:r>
              <a:rPr lang="en-GB" sz="3200" dirty="0"/>
              <a:t>  </a:t>
            </a:r>
          </a:p>
        </p:txBody>
      </p:sp>
      <p:sp>
        <p:nvSpPr>
          <p:cNvPr id="2" name="Text Placeholder 4">
            <a:extLst>
              <a:ext uri="{FF2B5EF4-FFF2-40B4-BE49-F238E27FC236}">
                <a16:creationId xmlns:a16="http://schemas.microsoft.com/office/drawing/2014/main" id="{0EEAB0E5-0888-515F-8AFF-301CF3453E94}"/>
              </a:ext>
            </a:extLst>
          </p:cNvPr>
          <p:cNvSpPr>
            <a:spLocks noGrp="1"/>
          </p:cNvSpPr>
          <p:nvPr>
            <p:ph type="body" sz="quarter" idx="21"/>
          </p:nvPr>
        </p:nvSpPr>
        <p:spPr>
          <a:xfrm>
            <a:off x="603379" y="1735919"/>
            <a:ext cx="11479763" cy="4524922"/>
          </a:xfrm>
          <a:prstGeom prst="rect">
            <a:avLst/>
          </a:prstGeom>
        </p:spPr>
        <p:txBody>
          <a:bodyPr/>
          <a:lstStyle/>
          <a:p>
            <a:endParaRPr lang="en-GB" dirty="0"/>
          </a:p>
          <a:p>
            <a:endParaRPr lang="en-GB" dirty="0"/>
          </a:p>
          <a:p>
            <a:endParaRPr lang="en-GB" dirty="0"/>
          </a:p>
          <a:p>
            <a:endParaRPr lang="en-GB" dirty="0"/>
          </a:p>
          <a:p>
            <a:endParaRPr lang="en-GB" dirty="0"/>
          </a:p>
        </p:txBody>
      </p:sp>
      <p:sp>
        <p:nvSpPr>
          <p:cNvPr id="5" name="Text Placeholder 4">
            <a:extLst>
              <a:ext uri="{FF2B5EF4-FFF2-40B4-BE49-F238E27FC236}">
                <a16:creationId xmlns:a16="http://schemas.microsoft.com/office/drawing/2014/main" id="{EA343AAB-52A0-B375-3F3C-5F0C4BD7EF9F}"/>
              </a:ext>
            </a:extLst>
          </p:cNvPr>
          <p:cNvSpPr txBox="1">
            <a:spLocks/>
          </p:cNvSpPr>
          <p:nvPr/>
        </p:nvSpPr>
        <p:spPr>
          <a:xfrm>
            <a:off x="603378" y="1929603"/>
            <a:ext cx="11479763" cy="4524922"/>
          </a:xfrm>
          <a:prstGeom prst="rect">
            <a:avLst/>
          </a:prstGeom>
        </p:spPr>
        <p:txBody>
          <a:bodyPr vert="horz" lIns="0" tIns="0" rIns="0" bIns="0" rtlCol="0">
            <a:noAutofit/>
          </a:bodyPr>
          <a:lstStyle>
            <a:lvl1pPr marL="0" indent="0" algn="l" defTabSz="914400" rtl="0" eaLnBrk="1" latinLnBrk="0" hangingPunct="1">
              <a:lnSpc>
                <a:spcPct val="110000"/>
              </a:lnSpc>
              <a:spcBef>
                <a:spcPts val="0"/>
              </a:spcBef>
              <a:buFont typeface="Myriad Pro" panose="020B0604020202020204" pitchFamily="34" charset="0"/>
              <a:buNone/>
              <a:defRPr sz="2000" b="0" kern="1200" baseline="0">
                <a:solidFill>
                  <a:schemeClr val="tx1"/>
                </a:solidFill>
                <a:latin typeface="+mj-lt"/>
                <a:ea typeface="+mn-ea"/>
                <a:cs typeface="+mn-cs"/>
              </a:defRPr>
            </a:lvl1pPr>
            <a:lvl2pPr marL="179388" indent="-179388" algn="l" defTabSz="914400" rtl="0" eaLnBrk="1" latinLnBrk="0" hangingPunct="1">
              <a:lnSpc>
                <a:spcPct val="100000"/>
              </a:lnSpc>
              <a:spcBef>
                <a:spcPts val="0"/>
              </a:spcBef>
              <a:buClr>
                <a:schemeClr val="accent1"/>
              </a:buClr>
              <a:buFont typeface="EuropeaEco" pitchFamily="2" charset="0"/>
              <a:buChar char="•"/>
              <a:defRPr sz="1800" kern="1200" baseline="0">
                <a:solidFill>
                  <a:schemeClr val="tx1"/>
                </a:solidFill>
                <a:latin typeface="+mj-lt"/>
                <a:ea typeface="+mn-ea"/>
                <a:cs typeface="+mn-cs"/>
              </a:defRPr>
            </a:lvl2pPr>
            <a:lvl3pPr marL="357188" indent="-177800" algn="l" defTabSz="914400" rtl="0" eaLnBrk="1" latinLnBrk="0" hangingPunct="1">
              <a:lnSpc>
                <a:spcPct val="100000"/>
              </a:lnSpc>
              <a:spcBef>
                <a:spcPts val="0"/>
              </a:spcBef>
              <a:buClr>
                <a:schemeClr val="accent1"/>
              </a:buClr>
              <a:buFont typeface="EuropeaEco" pitchFamily="2" charset="0"/>
              <a:buChar char="–"/>
              <a:defRPr sz="1600" kern="1200" baseline="0">
                <a:solidFill>
                  <a:schemeClr val="tx1"/>
                </a:solidFill>
                <a:latin typeface="+mj-lt"/>
                <a:ea typeface="+mn-ea"/>
                <a:cs typeface="+mn-cs"/>
              </a:defRPr>
            </a:lvl3pPr>
            <a:lvl4pPr marL="536575" indent="-179388" algn="l" defTabSz="914400" rtl="0" eaLnBrk="1" latinLnBrk="0" hangingPunct="1">
              <a:lnSpc>
                <a:spcPct val="100000"/>
              </a:lnSpc>
              <a:spcBef>
                <a:spcPts val="0"/>
              </a:spcBef>
              <a:buClr>
                <a:schemeClr val="accent1"/>
              </a:buClr>
              <a:buFont typeface="EuropeaEco" pitchFamily="2" charset="0"/>
              <a:buChar char=" "/>
              <a:defRPr sz="1400" kern="1200" baseline="0">
                <a:solidFill>
                  <a:schemeClr val="tx1"/>
                </a:solidFill>
                <a:latin typeface="+mj-lt"/>
                <a:ea typeface="+mn-ea"/>
                <a:cs typeface="+mn-cs"/>
              </a:defRPr>
            </a:lvl4pPr>
            <a:lvl5pPr marL="719138" indent="-182563" algn="l" defTabSz="914400" rtl="0" eaLnBrk="1" latinLnBrk="0" hangingPunct="1">
              <a:lnSpc>
                <a:spcPct val="100000"/>
              </a:lnSpc>
              <a:spcBef>
                <a:spcPts val="0"/>
              </a:spcBef>
              <a:buClr>
                <a:schemeClr val="accent1"/>
              </a:buClr>
              <a:buFont typeface="EuropeaEco" pitchFamily="2" charset="0"/>
              <a:buChar char="–"/>
              <a:defRPr sz="1200" kern="1200" baseline="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Myriad Pro"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Myriad Pro"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Myriad Pro"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Myriad Pro" panose="020B0604020202020204" pitchFamily="34" charset="0"/>
              <a:buChar char="•"/>
              <a:defRPr sz="1800" kern="1200">
                <a:solidFill>
                  <a:schemeClr val="tx1"/>
                </a:solidFill>
                <a:latin typeface="+mn-lt"/>
                <a:ea typeface="+mn-ea"/>
                <a:cs typeface="+mn-cs"/>
              </a:defRPr>
            </a:lvl9pPr>
          </a:lstStyle>
          <a:p>
            <a:r>
              <a:rPr lang="en-GB" b="1" dirty="0"/>
              <a:t>Security deposits </a:t>
            </a:r>
          </a:p>
          <a:p>
            <a:pPr marL="342900" indent="-342900">
              <a:buFont typeface="Arial" panose="020B0604020202020204" pitchFamily="34" charset="0"/>
              <a:buChar char="•"/>
            </a:pPr>
            <a:r>
              <a:rPr lang="en-GB" dirty="0"/>
              <a:t>Security deposits are key access barrier</a:t>
            </a:r>
          </a:p>
          <a:p>
            <a:pPr marL="342900" indent="-342900">
              <a:buFont typeface="Arial" panose="020B0604020202020204" pitchFamily="34" charset="0"/>
              <a:buChar char="•"/>
            </a:pPr>
            <a:r>
              <a:rPr lang="en-GB" dirty="0"/>
              <a:t>An EU-level guarantee system for landlords (modelled like the French </a:t>
            </a:r>
            <a:r>
              <a:rPr lang="en-GB" i="1" dirty="0" err="1"/>
              <a:t>Visale</a:t>
            </a:r>
            <a:r>
              <a:rPr lang="en-GB" i="1" dirty="0"/>
              <a:t> </a:t>
            </a:r>
            <a:r>
              <a:rPr lang="en-GB" dirty="0"/>
              <a:t>system) could improve access of students to the rental markets against limited fiscal costs.</a:t>
            </a:r>
          </a:p>
          <a:p>
            <a:endParaRPr lang="en-GB" dirty="0"/>
          </a:p>
          <a:p>
            <a:r>
              <a:rPr lang="en-GB" b="1" dirty="0"/>
              <a:t>Short-term Rentals </a:t>
            </a:r>
          </a:p>
          <a:p>
            <a:pPr marL="342900" indent="-342900">
              <a:buFont typeface="Arial" panose="020B0604020202020204" pitchFamily="34" charset="0"/>
              <a:buChar char="•"/>
            </a:pPr>
            <a:r>
              <a:rPr lang="en-US" b="1" dirty="0"/>
              <a:t>EU Affordable Housing Act </a:t>
            </a:r>
            <a:r>
              <a:rPr lang="en-US" dirty="0"/>
              <a:t>can improve housing affordability by regulating pressures like short-term rentals, potentially increasing availability for students in high-demand cities. </a:t>
            </a:r>
          </a:p>
          <a:p>
            <a:pPr marL="342900" indent="-342900">
              <a:buFont typeface="Arial" panose="020B0604020202020204" pitchFamily="34" charset="0"/>
              <a:buChar char="•"/>
            </a:pPr>
            <a:r>
              <a:rPr lang="en-US" dirty="0"/>
              <a:t>However, because student housing and short-term rentals are interconnected, careful implementation and ongoing monitoring are needed to avoid unintended reductions in housing supply</a:t>
            </a:r>
            <a:endParaRPr lang="en-GB" dirty="0"/>
          </a:p>
          <a:p>
            <a:endParaRPr lang="en-GB" dirty="0"/>
          </a:p>
          <a:p>
            <a:endParaRPr lang="en-GB" dirty="0"/>
          </a:p>
          <a:p>
            <a:endParaRPr lang="en-GB" dirty="0"/>
          </a:p>
          <a:p>
            <a:endParaRPr lang="en-GB" dirty="0"/>
          </a:p>
        </p:txBody>
      </p:sp>
    </p:spTree>
    <p:extLst>
      <p:ext uri="{BB962C8B-B14F-4D97-AF65-F5344CB8AC3E}">
        <p14:creationId xmlns:p14="http://schemas.microsoft.com/office/powerpoint/2010/main" val="31899992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2A8537-3A72-08D6-2F3B-4369CD170AB4}"/>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1E2BEB5C-52C5-24B1-0D20-D11252247C0D}"/>
              </a:ext>
            </a:extLst>
          </p:cNvPr>
          <p:cNvSpPr>
            <a:spLocks noGrp="1"/>
          </p:cNvSpPr>
          <p:nvPr>
            <p:ph type="body" sz="quarter" idx="20"/>
          </p:nvPr>
        </p:nvSpPr>
        <p:spPr>
          <a:xfrm>
            <a:off x="394393" y="403475"/>
            <a:ext cx="8730946" cy="362069"/>
          </a:xfrm>
        </p:spPr>
        <p:txBody>
          <a:bodyPr/>
          <a:lstStyle/>
          <a:p>
            <a:r>
              <a:rPr lang="en-GB" sz="2400" dirty="0">
                <a:solidFill>
                  <a:schemeClr val="tx1"/>
                </a:solidFill>
              </a:rPr>
              <a:t> </a:t>
            </a:r>
          </a:p>
        </p:txBody>
      </p:sp>
      <p:sp>
        <p:nvSpPr>
          <p:cNvPr id="4" name="Title 3">
            <a:extLst>
              <a:ext uri="{FF2B5EF4-FFF2-40B4-BE49-F238E27FC236}">
                <a16:creationId xmlns:a16="http://schemas.microsoft.com/office/drawing/2014/main" id="{063904AE-A442-5701-621A-631036ACDC7C}"/>
              </a:ext>
            </a:extLst>
          </p:cNvPr>
          <p:cNvSpPr>
            <a:spLocks noGrp="1"/>
          </p:cNvSpPr>
          <p:nvPr>
            <p:ph type="ctrTitle"/>
          </p:nvPr>
        </p:nvSpPr>
        <p:spPr>
          <a:xfrm>
            <a:off x="428906" y="920060"/>
            <a:ext cx="11334187" cy="815859"/>
          </a:xfrm>
        </p:spPr>
        <p:txBody>
          <a:bodyPr>
            <a:normAutofit fontScale="90000"/>
          </a:bodyPr>
          <a:lstStyle/>
          <a:p>
            <a:r>
              <a:rPr lang="en-GB" sz="3200" dirty="0"/>
              <a:t>Action point 6: </a:t>
            </a:r>
            <a:r>
              <a:rPr lang="en-US" sz="3200" dirty="0"/>
              <a:t>Invest in technical and social innovation and living labs </a:t>
            </a:r>
            <a:br>
              <a:rPr lang="en-US" sz="3200" dirty="0"/>
            </a:br>
            <a:endParaRPr lang="en-GB" sz="3200" dirty="0"/>
          </a:p>
        </p:txBody>
      </p:sp>
      <p:sp>
        <p:nvSpPr>
          <p:cNvPr id="2" name="Text Placeholder 4">
            <a:extLst>
              <a:ext uri="{FF2B5EF4-FFF2-40B4-BE49-F238E27FC236}">
                <a16:creationId xmlns:a16="http://schemas.microsoft.com/office/drawing/2014/main" id="{6032D6F2-9602-FC76-1B27-8C1EE6D8F952}"/>
              </a:ext>
            </a:extLst>
          </p:cNvPr>
          <p:cNvSpPr>
            <a:spLocks noGrp="1"/>
          </p:cNvSpPr>
          <p:nvPr>
            <p:ph type="body" sz="quarter" idx="21"/>
          </p:nvPr>
        </p:nvSpPr>
        <p:spPr>
          <a:xfrm>
            <a:off x="603380" y="1735919"/>
            <a:ext cx="11130818" cy="4524922"/>
          </a:xfrm>
          <a:prstGeom prst="rect">
            <a:avLst/>
          </a:prstGeom>
        </p:spPr>
        <p:txBody>
          <a:bodyPr/>
          <a:lstStyle/>
          <a:p>
            <a:pPr marL="342900" indent="-342900">
              <a:buFont typeface="Arial" panose="020B0604020202020204" pitchFamily="34" charset="0"/>
              <a:buChar char="•"/>
            </a:pPr>
            <a:r>
              <a:rPr lang="en-US" sz="2400" dirty="0"/>
              <a:t>EU funding (</a:t>
            </a:r>
            <a:r>
              <a:rPr lang="en-US" sz="2400" b="1" dirty="0"/>
              <a:t>i.e.. Horizon Europe, Cohesion Funds, the New European Bauhaus, and the Affordable Housing Initiative</a:t>
            </a:r>
            <a:r>
              <a:rPr lang="en-US" sz="2400" dirty="0"/>
              <a:t>) is critical to scale innovation in student housing</a:t>
            </a:r>
          </a:p>
          <a:p>
            <a:pPr marL="342900" indent="-342900">
              <a:buFont typeface="Arial" panose="020B0604020202020204" pitchFamily="34" charset="0"/>
              <a:buChar char="•"/>
            </a:pPr>
            <a:r>
              <a:rPr lang="en-US" sz="2400" dirty="0"/>
              <a:t>Technical innovations: Modular, flexible, relocatable housing to reduce costs and speed delivery; social innovations: collaborative and intergenerational housing with wider societal benefits</a:t>
            </a:r>
          </a:p>
          <a:p>
            <a:pPr marL="342900" indent="-342900">
              <a:buFont typeface="Arial" panose="020B0604020202020204" pitchFamily="34" charset="0"/>
              <a:buChar char="•"/>
            </a:pPr>
            <a:r>
              <a:rPr lang="en-US" sz="2400" dirty="0"/>
              <a:t>The </a:t>
            </a:r>
            <a:r>
              <a:rPr lang="en-US" sz="2400" b="1" dirty="0"/>
              <a:t>European Housing Alliance </a:t>
            </a:r>
            <a:r>
              <a:rPr lang="en-US" sz="2400" dirty="0"/>
              <a:t>can facilitate the sharing and scaling of best practices in student housing innovation across Member States.</a:t>
            </a:r>
          </a:p>
          <a:p>
            <a:pPr marL="342900" indent="-342900">
              <a:buFont typeface="Arial" panose="020B0604020202020204" pitchFamily="34" charset="0"/>
              <a:buChar char="•"/>
            </a:pPr>
            <a:r>
              <a:rPr lang="en-US" sz="2400" dirty="0"/>
              <a:t>EU-backed projects should actively involve students in design and testing (e.g. through living labs), ensuring funded innovations effectively meet real housing needs</a:t>
            </a:r>
            <a:endParaRPr lang="en-GB" sz="2400" dirty="0"/>
          </a:p>
          <a:p>
            <a:endParaRPr lang="en-GB" dirty="0"/>
          </a:p>
          <a:p>
            <a:endParaRPr lang="en-GB" dirty="0"/>
          </a:p>
          <a:p>
            <a:endParaRPr lang="en-GB" dirty="0"/>
          </a:p>
          <a:p>
            <a:endParaRPr lang="en-GB" dirty="0"/>
          </a:p>
        </p:txBody>
      </p:sp>
      <p:sp>
        <p:nvSpPr>
          <p:cNvPr id="5" name="Text Placeholder 4">
            <a:extLst>
              <a:ext uri="{FF2B5EF4-FFF2-40B4-BE49-F238E27FC236}">
                <a16:creationId xmlns:a16="http://schemas.microsoft.com/office/drawing/2014/main" id="{6A16BB35-9F6C-0CD2-5F6B-6FAD236641FA}"/>
              </a:ext>
            </a:extLst>
          </p:cNvPr>
          <p:cNvSpPr txBox="1">
            <a:spLocks/>
          </p:cNvSpPr>
          <p:nvPr/>
        </p:nvSpPr>
        <p:spPr>
          <a:xfrm>
            <a:off x="457803" y="1609820"/>
            <a:ext cx="11479763" cy="4524922"/>
          </a:xfrm>
          <a:prstGeom prst="rect">
            <a:avLst/>
          </a:prstGeom>
        </p:spPr>
        <p:txBody>
          <a:bodyPr vert="horz" lIns="0" tIns="0" rIns="0" bIns="0" rtlCol="0">
            <a:noAutofit/>
          </a:bodyPr>
          <a:lstStyle>
            <a:lvl1pPr marL="0" indent="0" algn="l" defTabSz="914400" rtl="0" eaLnBrk="1" latinLnBrk="0" hangingPunct="1">
              <a:lnSpc>
                <a:spcPct val="110000"/>
              </a:lnSpc>
              <a:spcBef>
                <a:spcPts val="0"/>
              </a:spcBef>
              <a:buFont typeface="Myriad Pro" panose="020B0604020202020204" pitchFamily="34" charset="0"/>
              <a:buNone/>
              <a:defRPr sz="2000" b="0" kern="1200" baseline="0">
                <a:solidFill>
                  <a:schemeClr val="tx1"/>
                </a:solidFill>
                <a:latin typeface="+mj-lt"/>
                <a:ea typeface="+mn-ea"/>
                <a:cs typeface="+mn-cs"/>
              </a:defRPr>
            </a:lvl1pPr>
            <a:lvl2pPr marL="179388" indent="-179388" algn="l" defTabSz="914400" rtl="0" eaLnBrk="1" latinLnBrk="0" hangingPunct="1">
              <a:lnSpc>
                <a:spcPct val="100000"/>
              </a:lnSpc>
              <a:spcBef>
                <a:spcPts val="0"/>
              </a:spcBef>
              <a:buClr>
                <a:schemeClr val="accent1"/>
              </a:buClr>
              <a:buFont typeface="EuropeaEco" pitchFamily="2" charset="0"/>
              <a:buChar char="•"/>
              <a:defRPr sz="1800" kern="1200" baseline="0">
                <a:solidFill>
                  <a:schemeClr val="tx1"/>
                </a:solidFill>
                <a:latin typeface="+mj-lt"/>
                <a:ea typeface="+mn-ea"/>
                <a:cs typeface="+mn-cs"/>
              </a:defRPr>
            </a:lvl2pPr>
            <a:lvl3pPr marL="357188" indent="-177800" algn="l" defTabSz="914400" rtl="0" eaLnBrk="1" latinLnBrk="0" hangingPunct="1">
              <a:lnSpc>
                <a:spcPct val="100000"/>
              </a:lnSpc>
              <a:spcBef>
                <a:spcPts val="0"/>
              </a:spcBef>
              <a:buClr>
                <a:schemeClr val="accent1"/>
              </a:buClr>
              <a:buFont typeface="EuropeaEco" pitchFamily="2" charset="0"/>
              <a:buChar char="–"/>
              <a:defRPr sz="1600" kern="1200" baseline="0">
                <a:solidFill>
                  <a:schemeClr val="tx1"/>
                </a:solidFill>
                <a:latin typeface="+mj-lt"/>
                <a:ea typeface="+mn-ea"/>
                <a:cs typeface="+mn-cs"/>
              </a:defRPr>
            </a:lvl3pPr>
            <a:lvl4pPr marL="536575" indent="-179388" algn="l" defTabSz="914400" rtl="0" eaLnBrk="1" latinLnBrk="0" hangingPunct="1">
              <a:lnSpc>
                <a:spcPct val="100000"/>
              </a:lnSpc>
              <a:spcBef>
                <a:spcPts val="0"/>
              </a:spcBef>
              <a:buClr>
                <a:schemeClr val="accent1"/>
              </a:buClr>
              <a:buFont typeface="EuropeaEco" pitchFamily="2" charset="0"/>
              <a:buChar char=" "/>
              <a:defRPr sz="1400" kern="1200" baseline="0">
                <a:solidFill>
                  <a:schemeClr val="tx1"/>
                </a:solidFill>
                <a:latin typeface="+mj-lt"/>
                <a:ea typeface="+mn-ea"/>
                <a:cs typeface="+mn-cs"/>
              </a:defRPr>
            </a:lvl4pPr>
            <a:lvl5pPr marL="719138" indent="-182563" algn="l" defTabSz="914400" rtl="0" eaLnBrk="1" latinLnBrk="0" hangingPunct="1">
              <a:lnSpc>
                <a:spcPct val="100000"/>
              </a:lnSpc>
              <a:spcBef>
                <a:spcPts val="0"/>
              </a:spcBef>
              <a:buClr>
                <a:schemeClr val="accent1"/>
              </a:buClr>
              <a:buFont typeface="EuropeaEco" pitchFamily="2" charset="0"/>
              <a:buChar char="–"/>
              <a:defRPr sz="1200" kern="1200" baseline="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Myriad Pro"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Myriad Pro"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Myriad Pro"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Myriad Pro" panose="020B0604020202020204" pitchFamily="34" charset="0"/>
              <a:buChar char="•"/>
              <a:defRPr sz="1800" kern="1200">
                <a:solidFill>
                  <a:schemeClr val="tx1"/>
                </a:solidFill>
                <a:latin typeface="+mn-lt"/>
                <a:ea typeface="+mn-ea"/>
                <a:cs typeface="+mn-cs"/>
              </a:defRPr>
            </a:lvl9pPr>
          </a:lstStyle>
          <a:p>
            <a:r>
              <a:rPr lang="en-US" dirty="0"/>
              <a:t>. </a:t>
            </a:r>
            <a:endParaRPr lang="en-GB" dirty="0"/>
          </a:p>
          <a:p>
            <a:endParaRPr lang="en-GB" dirty="0"/>
          </a:p>
          <a:p>
            <a:endParaRPr lang="en-GB" dirty="0"/>
          </a:p>
          <a:p>
            <a:endParaRPr lang="en-GB" dirty="0"/>
          </a:p>
          <a:p>
            <a:endParaRPr lang="en-GB" dirty="0"/>
          </a:p>
          <a:p>
            <a:endParaRPr lang="en-GB" dirty="0"/>
          </a:p>
        </p:txBody>
      </p:sp>
    </p:spTree>
    <p:extLst>
      <p:ext uri="{BB962C8B-B14F-4D97-AF65-F5344CB8AC3E}">
        <p14:creationId xmlns:p14="http://schemas.microsoft.com/office/powerpoint/2010/main" val="25240626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95C4D8-EBDE-0FAF-DD69-D8D9193AF8ED}"/>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245F8124-553D-34F5-DB66-33FF2605B859}"/>
              </a:ext>
            </a:extLst>
          </p:cNvPr>
          <p:cNvSpPr>
            <a:spLocks noGrp="1"/>
          </p:cNvSpPr>
          <p:nvPr>
            <p:ph type="body" sz="quarter" idx="20"/>
          </p:nvPr>
        </p:nvSpPr>
        <p:spPr>
          <a:xfrm>
            <a:off x="394393" y="403475"/>
            <a:ext cx="8730946" cy="362069"/>
          </a:xfrm>
        </p:spPr>
        <p:txBody>
          <a:bodyPr/>
          <a:lstStyle/>
          <a:p>
            <a:r>
              <a:rPr lang="en-GB" sz="2400" dirty="0">
                <a:solidFill>
                  <a:schemeClr val="tx1"/>
                </a:solidFill>
              </a:rPr>
              <a:t> </a:t>
            </a:r>
          </a:p>
        </p:txBody>
      </p:sp>
      <p:sp>
        <p:nvSpPr>
          <p:cNvPr id="4" name="Title 3">
            <a:extLst>
              <a:ext uri="{FF2B5EF4-FFF2-40B4-BE49-F238E27FC236}">
                <a16:creationId xmlns:a16="http://schemas.microsoft.com/office/drawing/2014/main" id="{4D072992-12B8-EDD7-60A5-632F3EDF780F}"/>
              </a:ext>
            </a:extLst>
          </p:cNvPr>
          <p:cNvSpPr>
            <a:spLocks noGrp="1"/>
          </p:cNvSpPr>
          <p:nvPr>
            <p:ph type="ctrTitle"/>
          </p:nvPr>
        </p:nvSpPr>
        <p:spPr>
          <a:xfrm>
            <a:off x="394392" y="920060"/>
            <a:ext cx="11334187" cy="815859"/>
          </a:xfrm>
        </p:spPr>
        <p:txBody>
          <a:bodyPr>
            <a:normAutofit/>
          </a:bodyPr>
          <a:lstStyle/>
          <a:p>
            <a:r>
              <a:rPr lang="en-GB" sz="3200" dirty="0"/>
              <a:t>Conclusion </a:t>
            </a:r>
          </a:p>
        </p:txBody>
      </p:sp>
      <p:sp>
        <p:nvSpPr>
          <p:cNvPr id="2" name="Text Placeholder 4">
            <a:extLst>
              <a:ext uri="{FF2B5EF4-FFF2-40B4-BE49-F238E27FC236}">
                <a16:creationId xmlns:a16="http://schemas.microsoft.com/office/drawing/2014/main" id="{BC7B2E50-2DAA-0469-D172-4AC87F53CC71}"/>
              </a:ext>
            </a:extLst>
          </p:cNvPr>
          <p:cNvSpPr>
            <a:spLocks noGrp="1"/>
          </p:cNvSpPr>
          <p:nvPr>
            <p:ph type="body" sz="quarter" idx="21"/>
          </p:nvPr>
        </p:nvSpPr>
        <p:spPr>
          <a:xfrm>
            <a:off x="603379" y="1735919"/>
            <a:ext cx="11479763" cy="4524922"/>
          </a:xfrm>
          <a:prstGeom prst="rect">
            <a:avLst/>
          </a:prstGeom>
        </p:spPr>
        <p:txBody>
          <a:bodyPr/>
          <a:lstStyle/>
          <a:p>
            <a:pPr marL="342900" indent="-342900">
              <a:buFont typeface="Arial" panose="020B0604020202020204" pitchFamily="34" charset="0"/>
              <a:buChar char="•"/>
            </a:pPr>
            <a:r>
              <a:rPr lang="en-GB" sz="2400" dirty="0"/>
              <a:t>The EU faces a serious student housing challenge</a:t>
            </a:r>
          </a:p>
          <a:p>
            <a:pPr marL="342900" indent="-342900">
              <a:buFont typeface="Arial" panose="020B0604020202020204" pitchFamily="34" charset="0"/>
              <a:buChar char="•"/>
            </a:pPr>
            <a:r>
              <a:rPr lang="en-US" sz="2400" dirty="0"/>
              <a:t>Addressing this problem is critical not only for social inclusion and equal access to education, but also for strengthening Europe’s long-term competitiveness and cohesion.</a:t>
            </a:r>
          </a:p>
          <a:p>
            <a:pPr marL="342900" indent="-342900">
              <a:buFont typeface="Arial" panose="020B0604020202020204" pitchFamily="34" charset="0"/>
              <a:buChar char="•"/>
            </a:pPr>
            <a:r>
              <a:rPr lang="en-US" sz="2400" dirty="0"/>
              <a:t>The effective </a:t>
            </a:r>
            <a:r>
              <a:rPr lang="en-US" sz="2400" dirty="0" err="1"/>
              <a:t>mobilisation</a:t>
            </a:r>
            <a:r>
              <a:rPr lang="en-US" sz="2400" dirty="0"/>
              <a:t> and strategic use of EU funds and initiatives, such as the </a:t>
            </a:r>
            <a:r>
              <a:rPr lang="en-US" sz="2400" b="1" dirty="0"/>
              <a:t>Pan-European Investment Platform</a:t>
            </a:r>
            <a:r>
              <a:rPr lang="en-US" sz="2400" dirty="0"/>
              <a:t>, </a:t>
            </a:r>
            <a:r>
              <a:rPr lang="en-US" sz="2400" b="1" dirty="0"/>
              <a:t>Horizon Europe</a:t>
            </a:r>
            <a:r>
              <a:rPr lang="en-US" sz="2400" dirty="0"/>
              <a:t>, the </a:t>
            </a:r>
            <a:r>
              <a:rPr lang="en-US" sz="2400" b="1" dirty="0"/>
              <a:t>Cohesion Funds</a:t>
            </a:r>
            <a:r>
              <a:rPr lang="en-US" sz="2400" dirty="0"/>
              <a:t>, and the </a:t>
            </a:r>
            <a:r>
              <a:rPr lang="en-US" sz="2400" b="1" dirty="0"/>
              <a:t>European Housing Alliance</a:t>
            </a:r>
            <a:r>
              <a:rPr lang="en-US" sz="2400" dirty="0"/>
              <a:t>, can kickstart and reinforce national initiatives in the field of student housing. </a:t>
            </a:r>
            <a:endParaRPr lang="en-GB" sz="2400" dirty="0"/>
          </a:p>
          <a:p>
            <a:endParaRPr lang="en-GB" sz="2400" dirty="0"/>
          </a:p>
          <a:p>
            <a:r>
              <a:rPr lang="en-US" sz="2400" i="1" dirty="0">
                <a:solidFill>
                  <a:srgbClr val="FF0000"/>
                </a:solidFill>
              </a:rPr>
              <a:t>The time for EU-level action is now!</a:t>
            </a:r>
            <a:endParaRPr lang="en-GB" sz="2400" i="1" dirty="0">
              <a:solidFill>
                <a:srgbClr val="FF0000"/>
              </a:solidFill>
            </a:endParaRPr>
          </a:p>
        </p:txBody>
      </p:sp>
      <p:sp>
        <p:nvSpPr>
          <p:cNvPr id="5" name="Text Placeholder 4">
            <a:extLst>
              <a:ext uri="{FF2B5EF4-FFF2-40B4-BE49-F238E27FC236}">
                <a16:creationId xmlns:a16="http://schemas.microsoft.com/office/drawing/2014/main" id="{F1D9897D-4F85-1FC5-76FC-3941BCFD0BEA}"/>
              </a:ext>
            </a:extLst>
          </p:cNvPr>
          <p:cNvSpPr txBox="1">
            <a:spLocks/>
          </p:cNvSpPr>
          <p:nvPr/>
        </p:nvSpPr>
        <p:spPr>
          <a:xfrm>
            <a:off x="457803" y="1609820"/>
            <a:ext cx="11479763" cy="4524922"/>
          </a:xfrm>
          <a:prstGeom prst="rect">
            <a:avLst/>
          </a:prstGeom>
        </p:spPr>
        <p:txBody>
          <a:bodyPr vert="horz" lIns="0" tIns="0" rIns="0" bIns="0" rtlCol="0">
            <a:noAutofit/>
          </a:bodyPr>
          <a:lstStyle>
            <a:lvl1pPr marL="0" indent="0" algn="l" defTabSz="914400" rtl="0" eaLnBrk="1" latinLnBrk="0" hangingPunct="1">
              <a:lnSpc>
                <a:spcPct val="110000"/>
              </a:lnSpc>
              <a:spcBef>
                <a:spcPts val="0"/>
              </a:spcBef>
              <a:buFont typeface="Myriad Pro" panose="020B0604020202020204" pitchFamily="34" charset="0"/>
              <a:buNone/>
              <a:defRPr sz="2000" b="0" kern="1200" baseline="0">
                <a:solidFill>
                  <a:schemeClr val="tx1"/>
                </a:solidFill>
                <a:latin typeface="+mj-lt"/>
                <a:ea typeface="+mn-ea"/>
                <a:cs typeface="+mn-cs"/>
              </a:defRPr>
            </a:lvl1pPr>
            <a:lvl2pPr marL="179388" indent="-179388" algn="l" defTabSz="914400" rtl="0" eaLnBrk="1" latinLnBrk="0" hangingPunct="1">
              <a:lnSpc>
                <a:spcPct val="100000"/>
              </a:lnSpc>
              <a:spcBef>
                <a:spcPts val="0"/>
              </a:spcBef>
              <a:buClr>
                <a:schemeClr val="accent1"/>
              </a:buClr>
              <a:buFont typeface="EuropeaEco" pitchFamily="2" charset="0"/>
              <a:buChar char="•"/>
              <a:defRPr sz="1800" kern="1200" baseline="0">
                <a:solidFill>
                  <a:schemeClr val="tx1"/>
                </a:solidFill>
                <a:latin typeface="+mj-lt"/>
                <a:ea typeface="+mn-ea"/>
                <a:cs typeface="+mn-cs"/>
              </a:defRPr>
            </a:lvl2pPr>
            <a:lvl3pPr marL="357188" indent="-177800" algn="l" defTabSz="914400" rtl="0" eaLnBrk="1" latinLnBrk="0" hangingPunct="1">
              <a:lnSpc>
                <a:spcPct val="100000"/>
              </a:lnSpc>
              <a:spcBef>
                <a:spcPts val="0"/>
              </a:spcBef>
              <a:buClr>
                <a:schemeClr val="accent1"/>
              </a:buClr>
              <a:buFont typeface="EuropeaEco" pitchFamily="2" charset="0"/>
              <a:buChar char="–"/>
              <a:defRPr sz="1600" kern="1200" baseline="0">
                <a:solidFill>
                  <a:schemeClr val="tx1"/>
                </a:solidFill>
                <a:latin typeface="+mj-lt"/>
                <a:ea typeface="+mn-ea"/>
                <a:cs typeface="+mn-cs"/>
              </a:defRPr>
            </a:lvl3pPr>
            <a:lvl4pPr marL="536575" indent="-179388" algn="l" defTabSz="914400" rtl="0" eaLnBrk="1" latinLnBrk="0" hangingPunct="1">
              <a:lnSpc>
                <a:spcPct val="100000"/>
              </a:lnSpc>
              <a:spcBef>
                <a:spcPts val="0"/>
              </a:spcBef>
              <a:buClr>
                <a:schemeClr val="accent1"/>
              </a:buClr>
              <a:buFont typeface="EuropeaEco" pitchFamily="2" charset="0"/>
              <a:buChar char=" "/>
              <a:defRPr sz="1400" kern="1200" baseline="0">
                <a:solidFill>
                  <a:schemeClr val="tx1"/>
                </a:solidFill>
                <a:latin typeface="+mj-lt"/>
                <a:ea typeface="+mn-ea"/>
                <a:cs typeface="+mn-cs"/>
              </a:defRPr>
            </a:lvl4pPr>
            <a:lvl5pPr marL="719138" indent="-182563" algn="l" defTabSz="914400" rtl="0" eaLnBrk="1" latinLnBrk="0" hangingPunct="1">
              <a:lnSpc>
                <a:spcPct val="100000"/>
              </a:lnSpc>
              <a:spcBef>
                <a:spcPts val="0"/>
              </a:spcBef>
              <a:buClr>
                <a:schemeClr val="accent1"/>
              </a:buClr>
              <a:buFont typeface="EuropeaEco" pitchFamily="2" charset="0"/>
              <a:buChar char="–"/>
              <a:defRPr sz="1200" kern="1200" baseline="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Myriad Pro"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Myriad Pro"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Myriad Pro"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Myriad Pro" panose="020B0604020202020204" pitchFamily="34" charset="0"/>
              <a:buChar char="•"/>
              <a:defRPr sz="1800" kern="1200">
                <a:solidFill>
                  <a:schemeClr val="tx1"/>
                </a:solidFill>
                <a:latin typeface="+mn-lt"/>
                <a:ea typeface="+mn-ea"/>
                <a:cs typeface="+mn-cs"/>
              </a:defRPr>
            </a:lvl9pPr>
          </a:lstStyle>
          <a:p>
            <a:r>
              <a:rPr lang="en-US" dirty="0"/>
              <a:t>. </a:t>
            </a:r>
            <a:endParaRPr lang="en-GB" dirty="0"/>
          </a:p>
          <a:p>
            <a:endParaRPr lang="en-GB" dirty="0"/>
          </a:p>
          <a:p>
            <a:endParaRPr lang="en-GB" dirty="0"/>
          </a:p>
          <a:p>
            <a:endParaRPr lang="en-GB" dirty="0"/>
          </a:p>
          <a:p>
            <a:endParaRPr lang="en-GB" dirty="0"/>
          </a:p>
          <a:p>
            <a:endParaRPr lang="en-GB" dirty="0"/>
          </a:p>
        </p:txBody>
      </p:sp>
    </p:spTree>
    <p:extLst>
      <p:ext uri="{BB962C8B-B14F-4D97-AF65-F5344CB8AC3E}">
        <p14:creationId xmlns:p14="http://schemas.microsoft.com/office/powerpoint/2010/main" val="4235982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0EF223-9401-78CD-3520-FF3573659BFA}"/>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25C62867-1FFF-9AF8-F7DA-42DA7F941C25}"/>
              </a:ext>
            </a:extLst>
          </p:cNvPr>
          <p:cNvSpPr>
            <a:spLocks noGrp="1"/>
          </p:cNvSpPr>
          <p:nvPr>
            <p:ph type="ctrTitle"/>
          </p:nvPr>
        </p:nvSpPr>
        <p:spPr>
          <a:xfrm>
            <a:off x="394393" y="920060"/>
            <a:ext cx="10429118" cy="815859"/>
          </a:xfrm>
        </p:spPr>
        <p:txBody>
          <a:bodyPr>
            <a:normAutofit/>
          </a:bodyPr>
          <a:lstStyle/>
          <a:p>
            <a:r>
              <a:rPr lang="en-GB" sz="3200" dirty="0"/>
              <a:t>Housing problems for students</a:t>
            </a:r>
          </a:p>
        </p:txBody>
      </p:sp>
      <p:sp>
        <p:nvSpPr>
          <p:cNvPr id="5" name="Text Placeholder 4">
            <a:extLst>
              <a:ext uri="{FF2B5EF4-FFF2-40B4-BE49-F238E27FC236}">
                <a16:creationId xmlns:a16="http://schemas.microsoft.com/office/drawing/2014/main" id="{20AA4E9C-3E4D-2FBA-AEC7-C1648F4BCA94}"/>
              </a:ext>
            </a:extLst>
          </p:cNvPr>
          <p:cNvSpPr>
            <a:spLocks noGrp="1"/>
          </p:cNvSpPr>
          <p:nvPr>
            <p:ph type="body" sz="quarter" idx="21"/>
          </p:nvPr>
        </p:nvSpPr>
        <p:spPr>
          <a:xfrm>
            <a:off x="394393" y="1735919"/>
            <a:ext cx="8336652" cy="3834457"/>
          </a:xfrm>
          <a:prstGeom prst="rect">
            <a:avLst/>
          </a:prstGeom>
        </p:spPr>
        <p:txBody>
          <a:bodyPr/>
          <a:lstStyle/>
          <a:p>
            <a:pPr marL="0" marR="0" lvl="0" indent="0" algn="l" defTabSz="914400" rtl="0" eaLnBrk="1" fontAlgn="auto" latinLnBrk="0" hangingPunct="1">
              <a:lnSpc>
                <a:spcPct val="100000"/>
              </a:lnSpc>
              <a:spcBef>
                <a:spcPts val="2500"/>
              </a:spcBef>
              <a:spcAft>
                <a:spcPts val="0"/>
              </a:spcAft>
              <a:buClrTx/>
              <a:buSzTx/>
              <a:buFont typeface="Arial" panose="020B0604020202020204" pitchFamily="34" charset="0"/>
              <a:buNone/>
              <a:tabLst/>
              <a:defRPr/>
            </a:pPr>
            <a:r>
              <a:rPr kumimoji="0" lang="en-US" sz="2400" b="1" i="0" u="none" strike="noStrike" kern="1200" cap="none" spc="0" normalizeH="0" baseline="0" noProof="0" dirty="0">
                <a:ln>
                  <a:noFill/>
                </a:ln>
                <a:solidFill>
                  <a:srgbClr val="000000"/>
                </a:solidFill>
                <a:effectLst/>
                <a:uLnTx/>
                <a:uFillTx/>
                <a:latin typeface="EuropeaEco"/>
                <a:ea typeface="+mn-ea"/>
                <a:cs typeface="+mn-cs"/>
              </a:rPr>
              <a:t>Affordability crisis</a:t>
            </a:r>
          </a:p>
          <a:p>
            <a:pPr marL="0" marR="0" lvl="1" indent="0" algn="l" defTabSz="914400" rtl="0" eaLnBrk="1" fontAlgn="auto" latinLnBrk="0" hangingPunct="1">
              <a:lnSpc>
                <a:spcPct val="100000"/>
              </a:lnSpc>
              <a:spcBef>
                <a:spcPts val="0"/>
              </a:spcBef>
              <a:spcAft>
                <a:spcPts val="0"/>
              </a:spcAft>
              <a:buClr>
                <a:srgbClr val="0C4DA2"/>
              </a:buClr>
              <a:buSzTx/>
              <a:buFont typeface="Arial" panose="020B0604020202020204" pitchFamily="34" charset="0"/>
              <a:buNone/>
              <a:tabLst/>
              <a:defRPr/>
            </a:pPr>
            <a:r>
              <a:rPr kumimoji="0" lang="en-US" sz="2400" b="0" i="0" u="none" strike="noStrike" kern="1200" cap="none" spc="0" normalizeH="0" baseline="0" noProof="0" dirty="0">
                <a:ln>
                  <a:noFill/>
                </a:ln>
                <a:solidFill>
                  <a:srgbClr val="000000"/>
                </a:solidFill>
                <a:effectLst/>
                <a:uLnTx/>
                <a:uFillTx/>
                <a:latin typeface="EuropeaEco"/>
                <a:ea typeface="+mn-ea"/>
                <a:cs typeface="+mn-cs"/>
              </a:rPr>
              <a:t>On average </a:t>
            </a:r>
            <a:r>
              <a:rPr kumimoji="0" lang="en-US" sz="2400" b="0" i="0" u="none" strike="noStrike" kern="1200" cap="none" spc="0" normalizeH="0" baseline="0" noProof="0" dirty="0">
                <a:ln>
                  <a:noFill/>
                </a:ln>
                <a:solidFill>
                  <a:srgbClr val="FF0000"/>
                </a:solidFill>
                <a:effectLst/>
                <a:uLnTx/>
                <a:uFillTx/>
                <a:latin typeface="EuropeaEco"/>
                <a:ea typeface="+mn-ea"/>
                <a:cs typeface="+mn-cs"/>
              </a:rPr>
              <a:t>28%</a:t>
            </a:r>
            <a:r>
              <a:rPr kumimoji="0" lang="en-US" sz="2400" b="0" i="0" u="none" strike="noStrike" kern="1200" cap="none" spc="0" normalizeH="0" baseline="0" noProof="0" dirty="0">
                <a:ln>
                  <a:noFill/>
                </a:ln>
                <a:solidFill>
                  <a:srgbClr val="000000"/>
                </a:solidFill>
                <a:effectLst/>
                <a:uLnTx/>
                <a:uFillTx/>
                <a:latin typeface="EuropeaEco"/>
                <a:ea typeface="+mn-ea"/>
                <a:cs typeface="+mn-cs"/>
              </a:rPr>
              <a:t> of EU students spend more than 40% of their budget on housing (housing cost overburden)</a:t>
            </a:r>
          </a:p>
          <a:p>
            <a:pPr marL="0" marR="0" lvl="0" indent="0" algn="l" defTabSz="914400" rtl="0" eaLnBrk="1" fontAlgn="auto" latinLnBrk="0" hangingPunct="1">
              <a:lnSpc>
                <a:spcPct val="100000"/>
              </a:lnSpc>
              <a:spcBef>
                <a:spcPts val="2500"/>
              </a:spcBef>
              <a:spcAft>
                <a:spcPts val="0"/>
              </a:spcAft>
              <a:buClrTx/>
              <a:buSzTx/>
              <a:buFont typeface="Arial" panose="020B0604020202020204" pitchFamily="34" charset="0"/>
              <a:buNone/>
              <a:tabLst/>
              <a:defRPr/>
            </a:pPr>
            <a:r>
              <a:rPr kumimoji="0" lang="en-US" sz="2400" b="1" i="0" u="none" strike="noStrike" kern="1200" cap="none" spc="0" normalizeH="0" baseline="0" noProof="0" dirty="0">
                <a:ln>
                  <a:noFill/>
                </a:ln>
                <a:solidFill>
                  <a:srgbClr val="000000"/>
                </a:solidFill>
                <a:effectLst/>
                <a:uLnTx/>
                <a:uFillTx/>
                <a:latin typeface="EuropeaEco"/>
                <a:ea typeface="+mn-ea"/>
                <a:cs typeface="+mn-cs"/>
              </a:rPr>
              <a:t>Accommodation Shortage</a:t>
            </a:r>
          </a:p>
          <a:p>
            <a:pPr marL="0" marR="0" lvl="1" indent="0" algn="l" defTabSz="914400" rtl="0" eaLnBrk="1" fontAlgn="auto" latinLnBrk="0" hangingPunct="1">
              <a:lnSpc>
                <a:spcPct val="100000"/>
              </a:lnSpc>
              <a:spcBef>
                <a:spcPts val="0"/>
              </a:spcBef>
              <a:spcAft>
                <a:spcPts val="0"/>
              </a:spcAft>
              <a:buClr>
                <a:srgbClr val="0C4DA2"/>
              </a:buClr>
              <a:buSzTx/>
              <a:buFont typeface="Arial" panose="020B0604020202020204" pitchFamily="34" charset="0"/>
              <a:buNone/>
              <a:tabLst/>
              <a:defRPr/>
            </a:pPr>
            <a:r>
              <a:rPr kumimoji="0" lang="en-US" sz="2400" b="0" i="0" u="none" strike="noStrike" kern="1200" cap="none" spc="0" normalizeH="0" baseline="0" noProof="0" dirty="0">
                <a:ln>
                  <a:noFill/>
                </a:ln>
                <a:solidFill>
                  <a:srgbClr val="000000"/>
                </a:solidFill>
                <a:effectLst/>
                <a:uLnTx/>
                <a:uFillTx/>
                <a:latin typeface="EuropeaEco"/>
                <a:ea typeface="+mn-ea"/>
                <a:cs typeface="+mn-cs"/>
              </a:rPr>
              <a:t>A structural shortage of </a:t>
            </a:r>
            <a:r>
              <a:rPr kumimoji="0" lang="en-US" sz="2400" b="0" i="0" u="none" strike="noStrike" kern="1200" cap="none" spc="0" normalizeH="0" baseline="0" noProof="0" dirty="0">
                <a:ln>
                  <a:noFill/>
                </a:ln>
                <a:solidFill>
                  <a:srgbClr val="FF0000"/>
                </a:solidFill>
                <a:effectLst/>
                <a:uLnTx/>
                <a:uFillTx/>
                <a:latin typeface="EuropeaEco"/>
                <a:ea typeface="+mn-ea"/>
                <a:cs typeface="+mn-cs"/>
              </a:rPr>
              <a:t>around three million student </a:t>
            </a:r>
            <a:r>
              <a:rPr kumimoji="0" lang="en-US" sz="2400" b="0" i="0" u="none" strike="noStrike" kern="1200" cap="none" spc="0" normalizeH="0" baseline="0" noProof="0" dirty="0">
                <a:ln>
                  <a:noFill/>
                </a:ln>
                <a:solidFill>
                  <a:srgbClr val="000000"/>
                </a:solidFill>
                <a:effectLst/>
                <a:uLnTx/>
                <a:uFillTx/>
                <a:latin typeface="EuropeaEco"/>
                <a:ea typeface="+mn-ea"/>
                <a:cs typeface="+mn-cs"/>
              </a:rPr>
              <a:t>beds causes long waiting lists and high prices.</a:t>
            </a:r>
          </a:p>
          <a:p>
            <a:pPr marL="0" marR="0" lvl="0" indent="0" algn="l" defTabSz="914400" rtl="0" eaLnBrk="1" fontAlgn="auto" latinLnBrk="0" hangingPunct="1">
              <a:lnSpc>
                <a:spcPct val="100000"/>
              </a:lnSpc>
              <a:spcBef>
                <a:spcPts val="2500"/>
              </a:spcBef>
              <a:spcAft>
                <a:spcPts val="0"/>
              </a:spcAft>
              <a:buClrTx/>
              <a:buSzTx/>
              <a:buFont typeface="Arial" panose="020B0604020202020204" pitchFamily="34" charset="0"/>
              <a:buNone/>
              <a:tabLst/>
              <a:defRPr/>
            </a:pPr>
            <a:r>
              <a:rPr kumimoji="0" lang="en-US" sz="2400" b="1" i="0" u="none" strike="noStrike" kern="1200" cap="none" spc="0" normalizeH="0" baseline="0" noProof="0" dirty="0">
                <a:ln>
                  <a:noFill/>
                </a:ln>
                <a:solidFill>
                  <a:srgbClr val="000000"/>
                </a:solidFill>
                <a:effectLst/>
                <a:uLnTx/>
                <a:uFillTx/>
                <a:latin typeface="EuropeaEco"/>
                <a:ea typeface="+mn-ea"/>
                <a:cs typeface="+mn-cs"/>
              </a:rPr>
              <a:t>Significant differences between countries</a:t>
            </a:r>
          </a:p>
          <a:p>
            <a:pPr marL="0" marR="0" lvl="1" indent="0" algn="l" defTabSz="914400" rtl="0" eaLnBrk="1" fontAlgn="auto" latinLnBrk="0" hangingPunct="1">
              <a:lnSpc>
                <a:spcPct val="100000"/>
              </a:lnSpc>
              <a:spcBef>
                <a:spcPts val="0"/>
              </a:spcBef>
              <a:spcAft>
                <a:spcPts val="0"/>
              </a:spcAft>
              <a:buClr>
                <a:srgbClr val="0C4DA2"/>
              </a:buClr>
              <a:buSzTx/>
              <a:buFont typeface="Arial" panose="020B0604020202020204" pitchFamily="34" charset="0"/>
              <a:buNone/>
              <a:tabLst/>
              <a:defRPr/>
            </a:pPr>
            <a:r>
              <a:rPr kumimoji="0" lang="en-US" sz="2400" b="0" i="0" u="none" strike="noStrike" kern="1200" cap="none" spc="0" normalizeH="0" baseline="0" noProof="0" dirty="0">
                <a:ln>
                  <a:noFill/>
                </a:ln>
                <a:solidFill>
                  <a:srgbClr val="000000"/>
                </a:solidFill>
                <a:effectLst/>
                <a:uLnTx/>
                <a:uFillTx/>
                <a:latin typeface="EuropeaEco"/>
                <a:ea typeface="+mn-ea"/>
                <a:cs typeface="+mn-cs"/>
              </a:rPr>
              <a:t>In terms of students living at home, students working, share of international students</a:t>
            </a:r>
          </a:p>
          <a:p>
            <a:r>
              <a:rPr lang="en-GB" sz="2400" dirty="0"/>
              <a:t> </a:t>
            </a:r>
          </a:p>
          <a:p>
            <a:endParaRPr lang="en-GB" dirty="0"/>
          </a:p>
          <a:p>
            <a:endParaRPr lang="en-GB" b="1" dirty="0"/>
          </a:p>
          <a:p>
            <a:endParaRPr lang="en-GB" dirty="0"/>
          </a:p>
        </p:txBody>
      </p:sp>
      <p:sp>
        <p:nvSpPr>
          <p:cNvPr id="8" name="Text Placeholder 7">
            <a:extLst>
              <a:ext uri="{FF2B5EF4-FFF2-40B4-BE49-F238E27FC236}">
                <a16:creationId xmlns:a16="http://schemas.microsoft.com/office/drawing/2014/main" id="{D0425C55-54EA-13A8-6A2C-DADBE0DFCF4F}"/>
              </a:ext>
            </a:extLst>
          </p:cNvPr>
          <p:cNvSpPr>
            <a:spLocks noGrp="1"/>
          </p:cNvSpPr>
          <p:nvPr>
            <p:ph type="body" sz="quarter" idx="20"/>
          </p:nvPr>
        </p:nvSpPr>
        <p:spPr/>
        <p:txBody>
          <a:bodyPr/>
          <a:lstStyle/>
          <a:p>
            <a:r>
              <a:rPr lang="en-US" sz="2000" dirty="0">
                <a:solidFill>
                  <a:schemeClr val="accent6"/>
                </a:solidFill>
              </a:rPr>
              <a:t>Analysis</a:t>
            </a:r>
            <a:endParaRPr lang="nl-NL" sz="2000" dirty="0">
              <a:solidFill>
                <a:schemeClr val="accent6"/>
              </a:solidFill>
            </a:endParaRPr>
          </a:p>
        </p:txBody>
      </p:sp>
    </p:spTree>
    <p:extLst>
      <p:ext uri="{BB962C8B-B14F-4D97-AF65-F5344CB8AC3E}">
        <p14:creationId xmlns:p14="http://schemas.microsoft.com/office/powerpoint/2010/main" val="3336503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3CE77E-6B75-E9AE-5150-08ECF315B6E6}"/>
              </a:ext>
            </a:extLst>
          </p:cNvPr>
          <p:cNvSpPr>
            <a:spLocks noGrp="1"/>
          </p:cNvSpPr>
          <p:nvPr>
            <p:ph type="ctrTitle"/>
          </p:nvPr>
        </p:nvSpPr>
        <p:spPr>
          <a:xfrm>
            <a:off x="394392" y="1125016"/>
            <a:ext cx="5981009" cy="646232"/>
          </a:xfrm>
        </p:spPr>
        <p:txBody>
          <a:bodyPr anchor="t">
            <a:normAutofit/>
          </a:bodyPr>
          <a:lstStyle/>
          <a:p>
            <a:r>
              <a:rPr lang="en-US" sz="2800" dirty="0"/>
              <a:t>Why Student Housing Matters</a:t>
            </a:r>
          </a:p>
        </p:txBody>
      </p:sp>
      <p:sp>
        <p:nvSpPr>
          <p:cNvPr id="4" name="Content Placeholder 3">
            <a:extLst>
              <a:ext uri="{FF2B5EF4-FFF2-40B4-BE49-F238E27FC236}">
                <a16:creationId xmlns:a16="http://schemas.microsoft.com/office/drawing/2014/main" id="{240E2613-B4C9-5AC8-1387-43E609BE51C0}"/>
              </a:ext>
            </a:extLst>
          </p:cNvPr>
          <p:cNvSpPr>
            <a:spLocks noGrp="1"/>
          </p:cNvSpPr>
          <p:nvPr>
            <p:ph type="body" sz="quarter" idx="19"/>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SpPr>
        <p:spPr>
          <a:xfrm>
            <a:off x="394392" y="1921929"/>
            <a:ext cx="9738653" cy="2832302"/>
          </a:xfrm>
        </p:spPr>
        <p:txBody>
          <a:bodyPr>
            <a:noAutofit/>
          </a:bodyPr>
          <a:lstStyle/>
          <a:p>
            <a:pPr marL="0" indent="0">
              <a:spcBef>
                <a:spcPts val="2500"/>
              </a:spcBef>
              <a:buFont typeface="Arial" panose="020B0604020202020204" pitchFamily="34" charset="0"/>
              <a:buNone/>
            </a:pPr>
            <a:r>
              <a:rPr lang="en-US" sz="2400" b="1" dirty="0"/>
              <a:t>Student outcomes</a:t>
            </a:r>
          </a:p>
          <a:p>
            <a:pPr lvl="1"/>
            <a:r>
              <a:rPr lang="en-US" sz="2400" dirty="0"/>
              <a:t>Affordable and stable student housing fosters mental well-being and academic success.</a:t>
            </a:r>
          </a:p>
          <a:p>
            <a:pPr lvl="1"/>
            <a:r>
              <a:rPr lang="en-US" sz="2400" dirty="0"/>
              <a:t>Forced living at home leads to long commutes, and limited academic choices for students.</a:t>
            </a:r>
          </a:p>
          <a:p>
            <a:pPr marL="0" indent="0">
              <a:spcBef>
                <a:spcPts val="2500"/>
              </a:spcBef>
              <a:buFont typeface="Arial" panose="020B0604020202020204" pitchFamily="34" charset="0"/>
              <a:buNone/>
            </a:pPr>
            <a:r>
              <a:rPr lang="en-US" sz="2400" b="1" dirty="0"/>
              <a:t>Broader Societal Impacts</a:t>
            </a:r>
          </a:p>
          <a:p>
            <a:pPr lvl="1"/>
            <a:r>
              <a:rPr lang="en-US" sz="2400" dirty="0"/>
              <a:t>Lack of good and affordable student housing limits local and regional competitiveness, cohesion and development</a:t>
            </a:r>
          </a:p>
        </p:txBody>
      </p:sp>
      <p:sp>
        <p:nvSpPr>
          <p:cNvPr id="3" name="TextBox 2">
            <a:extLst>
              <a:ext uri="{FF2B5EF4-FFF2-40B4-BE49-F238E27FC236}">
                <a16:creationId xmlns:a16="http://schemas.microsoft.com/office/drawing/2014/main" id="{3A3B2145-3BF6-1208-E123-6DB0B9E374FD}"/>
              </a:ext>
            </a:extLst>
          </p:cNvPr>
          <p:cNvSpPr txBox="1"/>
          <p:nvPr/>
        </p:nvSpPr>
        <p:spPr>
          <a:xfrm>
            <a:off x="323159" y="5618598"/>
            <a:ext cx="7809722" cy="830997"/>
          </a:xfrm>
          <a:prstGeom prst="rect">
            <a:avLst/>
          </a:prstGeom>
          <a:noFill/>
        </p:spPr>
        <p:txBody>
          <a:bodyPr wrap="square" rtlCol="0">
            <a:spAutoFit/>
          </a:bodyPr>
          <a:lstStyle/>
          <a:p>
            <a:r>
              <a:rPr lang="en-US" sz="2400" b="1" i="1" dirty="0">
                <a:solidFill>
                  <a:srgbClr val="FF0000"/>
                </a:solidFill>
              </a:rPr>
              <a:t>This is not a niche housing issue, but a constraint on Europe’s skills base</a:t>
            </a:r>
            <a:r>
              <a:rPr lang="en-US" b="1" i="1" dirty="0">
                <a:solidFill>
                  <a:srgbClr val="FF0000"/>
                </a:solidFill>
              </a:rPr>
              <a:t>.</a:t>
            </a:r>
            <a:endParaRPr lang="nl-NL" b="1" i="1" dirty="0">
              <a:solidFill>
                <a:srgbClr val="FF0000"/>
              </a:solidFill>
            </a:endParaRPr>
          </a:p>
        </p:txBody>
      </p:sp>
      <p:sp>
        <p:nvSpPr>
          <p:cNvPr id="7" name="Picture Placeholder 6">
            <a:extLst>
              <a:ext uri="{FF2B5EF4-FFF2-40B4-BE49-F238E27FC236}">
                <a16:creationId xmlns:a16="http://schemas.microsoft.com/office/drawing/2014/main" id="{4EB38009-C8D6-7D67-FDAA-B81552CEF090}"/>
              </a:ext>
            </a:extLst>
          </p:cNvPr>
          <p:cNvSpPr>
            <a:spLocks noGrp="1"/>
          </p:cNvSpPr>
          <p:nvPr>
            <p:ph type="pic" sz="quarter" idx="13"/>
          </p:nvPr>
        </p:nvSpPr>
        <p:spPr>
          <a:xfrm>
            <a:off x="12146280" y="0"/>
            <a:ext cx="45719" cy="6858000"/>
          </a:xfrm>
        </p:spPr>
        <p:txBody>
          <a:bodyPr/>
          <a:lstStyle/>
          <a:p>
            <a:endParaRPr lang="nl-NL"/>
          </a:p>
        </p:txBody>
      </p:sp>
    </p:spTree>
    <p:extLst>
      <p:ext uri="{BB962C8B-B14F-4D97-AF65-F5344CB8AC3E}">
        <p14:creationId xmlns:p14="http://schemas.microsoft.com/office/powerpoint/2010/main" val="283520681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250"/>
                                  </p:stCondLst>
                                  <p:iterate>
                                    <p:tmPct val="10000"/>
                                  </p:iterate>
                                  <p:childTnLst>
                                    <p:set>
                                      <p:cBhvr>
                                        <p:cTn id="6" dur="1" fill="hold">
                                          <p:stCondLst>
                                            <p:cond delay="0"/>
                                          </p:stCondLst>
                                        </p:cTn>
                                        <p:tgtEl>
                                          <p:spTgt spid="4"/>
                                        </p:tgtEl>
                                        <p:attrNameLst>
                                          <p:attrName>style.visibility</p:attrName>
                                        </p:attrNameLst>
                                      </p:cBhvr>
                                      <p:to>
                                        <p:strVal val="visible"/>
                                      </p:to>
                                    </p:set>
                                    <p:animEffect transition="in" filter="fade">
                                      <p:cBhvr>
                                        <p:cTn id="7" dur="250"/>
                                        <p:tgtEl>
                                          <p:spTgt spid="4"/>
                                        </p:tgtEl>
                                      </p:cBhvr>
                                    </p:animEffect>
                                    <p:anim calcmode="lin" valueType="num">
                                      <p:cBhvr>
                                        <p:cTn id="8" dur="250" fill="hold"/>
                                        <p:tgtEl>
                                          <p:spTgt spid="4"/>
                                        </p:tgtEl>
                                        <p:attrNameLst>
                                          <p:attrName>ppt_x</p:attrName>
                                        </p:attrNameLst>
                                      </p:cBhvr>
                                      <p:tavLst>
                                        <p:tav tm="0">
                                          <p:val>
                                            <p:strVal val="#ppt_x"/>
                                          </p:val>
                                        </p:tav>
                                        <p:tav tm="100000">
                                          <p:val>
                                            <p:strVal val="#ppt_x"/>
                                          </p:val>
                                        </p:tav>
                                      </p:tavLst>
                                    </p:anim>
                                    <p:anim calcmode="lin" valueType="num">
                                      <p:cBhvr>
                                        <p:cTn id="9" dur="25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6DA6CF-3F4F-28DC-FB2D-0E434907E078}"/>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6EB67589-763E-4119-DC66-BDD7432D0BB6}"/>
              </a:ext>
            </a:extLst>
          </p:cNvPr>
          <p:cNvSpPr>
            <a:spLocks noGrp="1"/>
          </p:cNvSpPr>
          <p:nvPr>
            <p:ph type="body" sz="quarter" idx="20"/>
          </p:nvPr>
        </p:nvSpPr>
        <p:spPr>
          <a:xfrm>
            <a:off x="394393" y="403475"/>
            <a:ext cx="5542976" cy="362069"/>
          </a:xfrm>
        </p:spPr>
        <p:txBody>
          <a:bodyPr>
            <a:normAutofit/>
          </a:bodyPr>
          <a:lstStyle/>
          <a:p>
            <a:pPr>
              <a:spcAft>
                <a:spcPts val="600"/>
              </a:spcAft>
            </a:pPr>
            <a:endParaRPr lang="en-GB" dirty="0"/>
          </a:p>
          <a:p>
            <a:pPr>
              <a:spcAft>
                <a:spcPts val="600"/>
              </a:spcAft>
            </a:pPr>
            <a:endParaRPr lang="en-GB" dirty="0"/>
          </a:p>
        </p:txBody>
      </p:sp>
      <p:sp>
        <p:nvSpPr>
          <p:cNvPr id="2" name="Title 1">
            <a:extLst>
              <a:ext uri="{FF2B5EF4-FFF2-40B4-BE49-F238E27FC236}">
                <a16:creationId xmlns:a16="http://schemas.microsoft.com/office/drawing/2014/main" id="{3F72DC67-F39D-6AFC-B026-880F92BD6EBA}"/>
              </a:ext>
            </a:extLst>
          </p:cNvPr>
          <p:cNvSpPr>
            <a:spLocks noGrp="1"/>
          </p:cNvSpPr>
          <p:nvPr>
            <p:ph type="ctrTitle"/>
          </p:nvPr>
        </p:nvSpPr>
        <p:spPr>
          <a:xfrm>
            <a:off x="394392" y="1153007"/>
            <a:ext cx="11119584" cy="1375075"/>
          </a:xfrm>
        </p:spPr>
        <p:txBody>
          <a:bodyPr anchor="t">
            <a:normAutofit/>
          </a:bodyPr>
          <a:lstStyle/>
          <a:p>
            <a:r>
              <a:rPr lang="en-GB" sz="3200" dirty="0"/>
              <a:t>Student housing in the European Affordable Housing Plan (EAHP)</a:t>
            </a:r>
          </a:p>
        </p:txBody>
      </p:sp>
      <p:pic>
        <p:nvPicPr>
          <p:cNvPr id="6" name="Picture 5">
            <a:extLst>
              <a:ext uri="{FF2B5EF4-FFF2-40B4-BE49-F238E27FC236}">
                <a16:creationId xmlns:a16="http://schemas.microsoft.com/office/drawing/2014/main" id="{39AFEDB9-D4E3-0D80-54E3-5403764A698D}"/>
              </a:ext>
            </a:extLst>
          </p:cNvPr>
          <p:cNvPicPr>
            <a:picLocks noChangeAspect="1"/>
          </p:cNvPicPr>
          <p:nvPr/>
        </p:nvPicPr>
        <p:blipFill>
          <a:blip r:embed="rId2"/>
          <a:stretch>
            <a:fillRect/>
          </a:stretch>
        </p:blipFill>
        <p:spPr>
          <a:xfrm>
            <a:off x="394392" y="1951761"/>
            <a:ext cx="10177192" cy="2266190"/>
          </a:xfrm>
          <a:prstGeom prst="rect">
            <a:avLst/>
          </a:prstGeom>
          <a:noFill/>
        </p:spPr>
      </p:pic>
      <p:sp>
        <p:nvSpPr>
          <p:cNvPr id="7" name="TextBox 6">
            <a:extLst>
              <a:ext uri="{FF2B5EF4-FFF2-40B4-BE49-F238E27FC236}">
                <a16:creationId xmlns:a16="http://schemas.microsoft.com/office/drawing/2014/main" id="{96AC5668-9F72-1235-AE0F-BC47B9005297}"/>
              </a:ext>
            </a:extLst>
          </p:cNvPr>
          <p:cNvSpPr txBox="1"/>
          <p:nvPr/>
        </p:nvSpPr>
        <p:spPr>
          <a:xfrm>
            <a:off x="394392" y="4888509"/>
            <a:ext cx="10811673" cy="461665"/>
          </a:xfrm>
          <a:prstGeom prst="rect">
            <a:avLst/>
          </a:prstGeom>
          <a:noFill/>
        </p:spPr>
        <p:txBody>
          <a:bodyPr wrap="square" rtlCol="0">
            <a:spAutoFit/>
          </a:bodyPr>
          <a:lstStyle/>
          <a:p>
            <a:r>
              <a:rPr lang="en-US" sz="2400" dirty="0"/>
              <a:t>This presentation translates EAHP ambitions into a 6-point student housing agenda</a:t>
            </a:r>
            <a:endParaRPr lang="nl-NL" sz="2400" dirty="0"/>
          </a:p>
        </p:txBody>
      </p:sp>
    </p:spTree>
    <p:extLst>
      <p:ext uri="{BB962C8B-B14F-4D97-AF65-F5344CB8AC3E}">
        <p14:creationId xmlns:p14="http://schemas.microsoft.com/office/powerpoint/2010/main" val="12002042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CDEA50-AA58-A39A-86C6-2465D12412DA}"/>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30CD25B4-C7D8-E91E-BDDA-8B41538478AF}"/>
              </a:ext>
            </a:extLst>
          </p:cNvPr>
          <p:cNvSpPr>
            <a:spLocks noGrp="1"/>
          </p:cNvSpPr>
          <p:nvPr>
            <p:ph type="ctrTitle"/>
          </p:nvPr>
        </p:nvSpPr>
        <p:spPr>
          <a:xfrm>
            <a:off x="394393" y="920060"/>
            <a:ext cx="10429118" cy="815859"/>
          </a:xfrm>
        </p:spPr>
        <p:txBody>
          <a:bodyPr>
            <a:normAutofit/>
          </a:bodyPr>
          <a:lstStyle/>
          <a:p>
            <a:r>
              <a:rPr lang="en-GB" sz="3200" dirty="0"/>
              <a:t>Six action points for the EU and MSs</a:t>
            </a:r>
          </a:p>
        </p:txBody>
      </p:sp>
      <p:sp>
        <p:nvSpPr>
          <p:cNvPr id="5" name="Text Placeholder 4">
            <a:extLst>
              <a:ext uri="{FF2B5EF4-FFF2-40B4-BE49-F238E27FC236}">
                <a16:creationId xmlns:a16="http://schemas.microsoft.com/office/drawing/2014/main" id="{F78686C1-12F3-429E-5D5C-86AD65DB624D}"/>
              </a:ext>
            </a:extLst>
          </p:cNvPr>
          <p:cNvSpPr>
            <a:spLocks noGrp="1"/>
          </p:cNvSpPr>
          <p:nvPr>
            <p:ph type="body" sz="quarter" idx="21"/>
          </p:nvPr>
        </p:nvSpPr>
        <p:spPr>
          <a:xfrm>
            <a:off x="490842" y="1614621"/>
            <a:ext cx="10631248" cy="3591862"/>
          </a:xfrm>
          <a:prstGeom prst="rect">
            <a:avLst/>
          </a:prstGeom>
        </p:spPr>
        <p:txBody>
          <a:bodyPr/>
          <a:lstStyle/>
          <a:p>
            <a:pPr marL="457200" indent="-457200">
              <a:buAutoNum type="arabicPeriod"/>
            </a:pPr>
            <a:r>
              <a:rPr lang="en-GB" sz="2400" dirty="0"/>
              <a:t>Invest in data collection and research </a:t>
            </a:r>
          </a:p>
          <a:p>
            <a:pPr marL="457200" indent="-457200">
              <a:buAutoNum type="arabicPeriod"/>
            </a:pPr>
            <a:r>
              <a:rPr lang="en-GB" sz="2400" dirty="0"/>
              <a:t>Treat students as a priority group in housing policy</a:t>
            </a:r>
          </a:p>
          <a:p>
            <a:pPr marL="457200" indent="-457200">
              <a:buAutoNum type="arabicPeriod"/>
            </a:pPr>
            <a:r>
              <a:rPr lang="en-US" sz="2400" dirty="0"/>
              <a:t>Mobilize investment in new affordable</a:t>
            </a:r>
          </a:p>
          <a:p>
            <a:pPr marL="457200" indent="-457200">
              <a:buAutoNum type="arabicPeriod"/>
            </a:pPr>
            <a:r>
              <a:rPr lang="en-US" sz="2400" dirty="0"/>
              <a:t>Unlock the existing housing stock for student housing</a:t>
            </a:r>
          </a:p>
          <a:p>
            <a:pPr marL="457200" indent="-457200">
              <a:buAutoNum type="arabicPeriod"/>
            </a:pPr>
            <a:r>
              <a:rPr lang="en-US" sz="2400" dirty="0"/>
              <a:t>Improve access for students to the private rental market</a:t>
            </a:r>
          </a:p>
          <a:p>
            <a:pPr marL="457200" indent="-457200">
              <a:buAutoNum type="arabicPeriod"/>
            </a:pPr>
            <a:r>
              <a:rPr lang="en-US" sz="2400" dirty="0"/>
              <a:t>Drive technical and social innovation </a:t>
            </a:r>
            <a:r>
              <a:rPr lang="en-GB" dirty="0"/>
              <a:t>	 </a:t>
            </a:r>
          </a:p>
          <a:p>
            <a:endParaRPr lang="en-GB" b="1" dirty="0"/>
          </a:p>
          <a:p>
            <a:endParaRPr lang="en-GB" dirty="0"/>
          </a:p>
        </p:txBody>
      </p:sp>
      <p:sp>
        <p:nvSpPr>
          <p:cNvPr id="8" name="Text Placeholder 7">
            <a:extLst>
              <a:ext uri="{FF2B5EF4-FFF2-40B4-BE49-F238E27FC236}">
                <a16:creationId xmlns:a16="http://schemas.microsoft.com/office/drawing/2014/main" id="{731DEC18-AFD3-D2A1-86E3-EC70B1379BDC}"/>
              </a:ext>
            </a:extLst>
          </p:cNvPr>
          <p:cNvSpPr>
            <a:spLocks noGrp="1"/>
          </p:cNvSpPr>
          <p:nvPr>
            <p:ph type="body" sz="quarter" idx="20"/>
          </p:nvPr>
        </p:nvSpPr>
        <p:spPr/>
        <p:txBody>
          <a:bodyPr/>
          <a:lstStyle/>
          <a:p>
            <a:r>
              <a:rPr lang="en-US" sz="2000" dirty="0">
                <a:solidFill>
                  <a:schemeClr val="accent6"/>
                </a:solidFill>
              </a:rPr>
              <a:t> </a:t>
            </a:r>
            <a:endParaRPr lang="nl-NL" sz="2000" dirty="0">
              <a:solidFill>
                <a:schemeClr val="accent6"/>
              </a:solidFill>
            </a:endParaRPr>
          </a:p>
        </p:txBody>
      </p:sp>
    </p:spTree>
    <p:extLst>
      <p:ext uri="{BB962C8B-B14F-4D97-AF65-F5344CB8AC3E}">
        <p14:creationId xmlns:p14="http://schemas.microsoft.com/office/powerpoint/2010/main" val="14643793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BFC59B-4842-CA5E-EFA3-7EA51E6AC27B}"/>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E900DC8B-791D-92AF-F8A4-EB191429CB03}"/>
              </a:ext>
            </a:extLst>
          </p:cNvPr>
          <p:cNvSpPr>
            <a:spLocks noGrp="1"/>
          </p:cNvSpPr>
          <p:nvPr>
            <p:ph type="ctrTitle"/>
          </p:nvPr>
        </p:nvSpPr>
        <p:spPr>
          <a:xfrm>
            <a:off x="394393" y="920060"/>
            <a:ext cx="10429118" cy="815859"/>
          </a:xfrm>
        </p:spPr>
        <p:txBody>
          <a:bodyPr>
            <a:normAutofit fontScale="90000"/>
          </a:bodyPr>
          <a:lstStyle/>
          <a:p>
            <a:r>
              <a:rPr lang="en-GB" sz="3200" dirty="0"/>
              <a:t>The fragmented data and research landscape of student housing </a:t>
            </a:r>
          </a:p>
        </p:txBody>
      </p:sp>
      <p:sp>
        <p:nvSpPr>
          <p:cNvPr id="5" name="Text Placeholder 4">
            <a:extLst>
              <a:ext uri="{FF2B5EF4-FFF2-40B4-BE49-F238E27FC236}">
                <a16:creationId xmlns:a16="http://schemas.microsoft.com/office/drawing/2014/main" id="{16ACE2A4-FB85-45A3-5BD5-295A6563DB9F}"/>
              </a:ext>
            </a:extLst>
          </p:cNvPr>
          <p:cNvSpPr>
            <a:spLocks noGrp="1"/>
          </p:cNvSpPr>
          <p:nvPr>
            <p:ph type="body" sz="quarter" idx="21"/>
          </p:nvPr>
        </p:nvSpPr>
        <p:spPr>
          <a:xfrm>
            <a:off x="490842" y="1614621"/>
            <a:ext cx="10631248" cy="3591862"/>
          </a:xfrm>
          <a:prstGeom prst="rect">
            <a:avLst/>
          </a:prstGeom>
        </p:spPr>
        <p:txBody>
          <a:bodyPr/>
          <a:lstStyle/>
          <a:p>
            <a:r>
              <a:rPr lang="en-GB" sz="2400" b="1" dirty="0"/>
              <a:t>The current data and research landscape is fragmented and incomplete</a:t>
            </a:r>
          </a:p>
          <a:p>
            <a:pPr marL="342900" indent="-342900">
              <a:buFont typeface="Arial" panose="020B0604020202020204" pitchFamily="34" charset="0"/>
              <a:buChar char="•"/>
            </a:pPr>
            <a:r>
              <a:rPr lang="en-GB" sz="2400" dirty="0"/>
              <a:t>No EU-wide comparable data available, no data on vocational students</a:t>
            </a:r>
          </a:p>
          <a:p>
            <a:pPr marL="342900" indent="-342900">
              <a:buFont typeface="Arial" panose="020B0604020202020204" pitchFamily="34" charset="0"/>
              <a:buChar char="•"/>
            </a:pPr>
            <a:r>
              <a:rPr lang="en-GB" sz="2400" dirty="0"/>
              <a:t>Hardly any research from CEE EU countries</a:t>
            </a:r>
          </a:p>
          <a:p>
            <a:pPr marL="342900" indent="-342900">
              <a:buFont typeface="Arial" panose="020B0604020202020204" pitchFamily="34" charset="0"/>
              <a:buChar char="•"/>
            </a:pPr>
            <a:r>
              <a:rPr lang="en-GB" sz="2400" dirty="0"/>
              <a:t>Research on Purpose Built Student Accommodation (PBSA) focuses on private provision (link with </a:t>
            </a:r>
            <a:r>
              <a:rPr lang="en-GB" sz="2400" dirty="0" err="1"/>
              <a:t>financialisation</a:t>
            </a:r>
            <a:r>
              <a:rPr lang="en-GB" sz="2400" dirty="0"/>
              <a:t>), little evidence on public provision</a:t>
            </a:r>
          </a:p>
          <a:p>
            <a:pPr marL="342900" indent="-342900">
              <a:buFont typeface="Arial" panose="020B0604020202020204" pitchFamily="34" charset="0"/>
              <a:buChar char="•"/>
            </a:pPr>
            <a:r>
              <a:rPr lang="en-GB" sz="2400" dirty="0"/>
              <a:t>Scattered research on position of students on the private rental market (role of security deposits and Short-Term Rentals)</a:t>
            </a:r>
          </a:p>
          <a:p>
            <a:pPr marL="342900" indent="-342900">
              <a:buFont typeface="Arial" panose="020B0604020202020204" pitchFamily="34" charset="0"/>
              <a:buChar char="•"/>
            </a:pPr>
            <a:r>
              <a:rPr lang="en-GB" sz="2400" dirty="0"/>
              <a:t>Many innovative initiatives but little scientific evaluation of these initiatives </a:t>
            </a:r>
          </a:p>
          <a:p>
            <a:endParaRPr lang="en-GB" dirty="0"/>
          </a:p>
          <a:p>
            <a:endParaRPr lang="en-GB" dirty="0"/>
          </a:p>
          <a:p>
            <a:r>
              <a:rPr lang="en-GB" dirty="0"/>
              <a:t>	 </a:t>
            </a:r>
          </a:p>
          <a:p>
            <a:endParaRPr lang="en-GB" b="1" dirty="0"/>
          </a:p>
          <a:p>
            <a:endParaRPr lang="en-GB" dirty="0"/>
          </a:p>
        </p:txBody>
      </p:sp>
      <p:sp>
        <p:nvSpPr>
          <p:cNvPr id="8" name="Text Placeholder 7">
            <a:extLst>
              <a:ext uri="{FF2B5EF4-FFF2-40B4-BE49-F238E27FC236}">
                <a16:creationId xmlns:a16="http://schemas.microsoft.com/office/drawing/2014/main" id="{EE39D922-8720-C5BA-069D-DCE0A8A70230}"/>
              </a:ext>
            </a:extLst>
          </p:cNvPr>
          <p:cNvSpPr>
            <a:spLocks noGrp="1"/>
          </p:cNvSpPr>
          <p:nvPr>
            <p:ph type="body" sz="quarter" idx="20"/>
          </p:nvPr>
        </p:nvSpPr>
        <p:spPr/>
        <p:txBody>
          <a:bodyPr/>
          <a:lstStyle/>
          <a:p>
            <a:r>
              <a:rPr lang="en-US" sz="2000" dirty="0">
                <a:solidFill>
                  <a:schemeClr val="accent6"/>
                </a:solidFill>
              </a:rPr>
              <a:t> </a:t>
            </a:r>
            <a:r>
              <a:rPr lang="en-US" sz="2000" dirty="0"/>
              <a:t>Action point 1: Invest in data collection and research</a:t>
            </a:r>
          </a:p>
          <a:p>
            <a:endParaRPr lang="nl-NL" sz="2000" dirty="0">
              <a:solidFill>
                <a:schemeClr val="accent6"/>
              </a:solidFill>
            </a:endParaRPr>
          </a:p>
        </p:txBody>
      </p:sp>
    </p:spTree>
    <p:extLst>
      <p:ext uri="{BB962C8B-B14F-4D97-AF65-F5344CB8AC3E}">
        <p14:creationId xmlns:p14="http://schemas.microsoft.com/office/powerpoint/2010/main" val="3434460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8E5515-9F6F-78DD-D8AC-88E2E32A4181}"/>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8C70D180-AF09-F4DC-9AA7-C35A3F9F15E1}"/>
              </a:ext>
            </a:extLst>
          </p:cNvPr>
          <p:cNvSpPr>
            <a:spLocks noGrp="1"/>
          </p:cNvSpPr>
          <p:nvPr>
            <p:ph type="ctrTitle"/>
          </p:nvPr>
        </p:nvSpPr>
        <p:spPr>
          <a:xfrm>
            <a:off x="394393" y="920060"/>
            <a:ext cx="11604774" cy="815859"/>
          </a:xfrm>
        </p:spPr>
        <p:txBody>
          <a:bodyPr>
            <a:normAutofit fontScale="90000"/>
          </a:bodyPr>
          <a:lstStyle/>
          <a:p>
            <a:r>
              <a:rPr lang="en-US" sz="3200" dirty="0"/>
              <a:t>The EU could kick-start the data collection and research on student housing</a:t>
            </a:r>
            <a:br>
              <a:rPr lang="en-US" sz="3200" dirty="0"/>
            </a:br>
            <a:endParaRPr lang="en-GB" sz="3200" dirty="0"/>
          </a:p>
        </p:txBody>
      </p:sp>
      <p:sp>
        <p:nvSpPr>
          <p:cNvPr id="5" name="Text Placeholder 4">
            <a:extLst>
              <a:ext uri="{FF2B5EF4-FFF2-40B4-BE49-F238E27FC236}">
                <a16:creationId xmlns:a16="http://schemas.microsoft.com/office/drawing/2014/main" id="{4BF86185-A392-EC95-A489-EB52200363E9}"/>
              </a:ext>
            </a:extLst>
          </p:cNvPr>
          <p:cNvSpPr>
            <a:spLocks noGrp="1"/>
          </p:cNvSpPr>
          <p:nvPr>
            <p:ph type="body" sz="quarter" idx="21"/>
          </p:nvPr>
        </p:nvSpPr>
        <p:spPr>
          <a:xfrm>
            <a:off x="490841" y="1735919"/>
            <a:ext cx="10220701" cy="2832302"/>
          </a:xfrm>
          <a:prstGeom prst="rect">
            <a:avLst/>
          </a:prstGeom>
        </p:spPr>
        <p:txBody>
          <a:bodyPr/>
          <a:lstStyle/>
          <a:p>
            <a:pPr marL="342900" indent="-342900">
              <a:buFont typeface="Arial" panose="020B0604020202020204" pitchFamily="34" charset="0"/>
              <a:buChar char="•"/>
            </a:pPr>
            <a:r>
              <a:rPr lang="en-GB" sz="2400" b="1" dirty="0"/>
              <a:t>Eurostat</a:t>
            </a:r>
            <a:r>
              <a:rPr lang="en-GB" sz="2400" dirty="0"/>
              <a:t> could develop an EU-wide monitoring system on the living and housing situation of students, including vocational students.</a:t>
            </a:r>
          </a:p>
          <a:p>
            <a:pPr marL="342900" indent="-342900">
              <a:buFont typeface="Arial" panose="020B0604020202020204" pitchFamily="34" charset="0"/>
              <a:buChar char="•"/>
            </a:pPr>
            <a:r>
              <a:rPr lang="en-GB" sz="2400" dirty="0"/>
              <a:t>The </a:t>
            </a:r>
            <a:r>
              <a:rPr lang="en-GB" sz="2400" b="1" dirty="0"/>
              <a:t>European Housing Alliance </a:t>
            </a:r>
            <a:r>
              <a:rPr lang="en-GB" sz="2400" dirty="0"/>
              <a:t>could leverage existing knowledge </a:t>
            </a:r>
            <a:r>
              <a:rPr lang="en-US" sz="2400" dirty="0"/>
              <a:t>by systematically collecting and disseminating available data and studies on student housing from different </a:t>
            </a:r>
            <a:r>
              <a:rPr lang="en-US" sz="2400" dirty="0" err="1"/>
              <a:t>MSs.</a:t>
            </a:r>
            <a:r>
              <a:rPr lang="en-US" sz="2400" dirty="0"/>
              <a:t> </a:t>
            </a:r>
          </a:p>
          <a:p>
            <a:pPr marL="342900" indent="-342900">
              <a:buFont typeface="Arial" panose="020B0604020202020204" pitchFamily="34" charset="0"/>
              <a:buChar char="•"/>
            </a:pPr>
            <a:r>
              <a:rPr lang="en-US" sz="2400" dirty="0"/>
              <a:t>A Research agenda on student housing could be financed by </a:t>
            </a:r>
            <a:r>
              <a:rPr lang="en-US" sz="2400" b="1" dirty="0"/>
              <a:t>Horizon Europe</a:t>
            </a:r>
            <a:r>
              <a:rPr lang="en-US" sz="2400" dirty="0"/>
              <a:t>, </a:t>
            </a:r>
            <a:r>
              <a:rPr lang="en-US" sz="2400" b="1" dirty="0"/>
              <a:t>Erasmus + </a:t>
            </a:r>
            <a:r>
              <a:rPr lang="en-US" sz="2400" dirty="0"/>
              <a:t>and </a:t>
            </a:r>
            <a:r>
              <a:rPr lang="en-US" sz="2400" b="1" dirty="0"/>
              <a:t>ESF + </a:t>
            </a:r>
            <a:endParaRPr lang="en-GB" sz="2400" b="1" dirty="0"/>
          </a:p>
          <a:p>
            <a:endParaRPr lang="en-GB" sz="2400" dirty="0"/>
          </a:p>
          <a:p>
            <a:endParaRPr lang="en-GB" sz="2400" dirty="0"/>
          </a:p>
          <a:p>
            <a:endParaRPr lang="en-GB" sz="2400" dirty="0"/>
          </a:p>
          <a:p>
            <a:endParaRPr lang="en-GB" dirty="0"/>
          </a:p>
          <a:p>
            <a:endParaRPr lang="en-GB" dirty="0"/>
          </a:p>
          <a:p>
            <a:r>
              <a:rPr lang="en-GB" dirty="0"/>
              <a:t>	 </a:t>
            </a:r>
          </a:p>
          <a:p>
            <a:endParaRPr lang="en-GB" b="1" dirty="0"/>
          </a:p>
          <a:p>
            <a:endParaRPr lang="en-GB" dirty="0"/>
          </a:p>
        </p:txBody>
      </p:sp>
      <p:sp>
        <p:nvSpPr>
          <p:cNvPr id="9" name="Text Placeholder 7">
            <a:extLst>
              <a:ext uri="{FF2B5EF4-FFF2-40B4-BE49-F238E27FC236}">
                <a16:creationId xmlns:a16="http://schemas.microsoft.com/office/drawing/2014/main" id="{EAF028A9-D12D-4894-5D2B-FEDFB2A80DA7}"/>
              </a:ext>
            </a:extLst>
          </p:cNvPr>
          <p:cNvSpPr txBox="1">
            <a:spLocks/>
          </p:cNvSpPr>
          <p:nvPr/>
        </p:nvSpPr>
        <p:spPr>
          <a:xfrm>
            <a:off x="394393" y="403475"/>
            <a:ext cx="5542976" cy="362069"/>
          </a:xfrm>
          <a:prstGeom prst="rect">
            <a:avLst/>
          </a:prstGeom>
        </p:spPr>
        <p:txBody>
          <a:bodyPr vert="horz" lIns="0" tIns="0" rIns="0" bIns="0" rtlCol="0">
            <a:noAutofit/>
          </a:bodyPr>
          <a:lstStyle>
            <a:lvl1pPr marL="0" indent="0" algn="l" defTabSz="914400" rtl="0" eaLnBrk="1" latinLnBrk="0" hangingPunct="1">
              <a:lnSpc>
                <a:spcPct val="110000"/>
              </a:lnSpc>
              <a:spcBef>
                <a:spcPts val="0"/>
              </a:spcBef>
              <a:buFont typeface="Myriad Pro" panose="020B0604020202020204" pitchFamily="34" charset="0"/>
              <a:buNone/>
              <a:defRPr sz="1600" b="1" kern="1200" baseline="0">
                <a:solidFill>
                  <a:schemeClr val="accent1"/>
                </a:solidFill>
                <a:latin typeface="+mj-lt"/>
                <a:ea typeface="+mn-ea"/>
                <a:cs typeface="+mn-cs"/>
              </a:defRPr>
            </a:lvl1pPr>
            <a:lvl2pPr marL="179388" indent="-179388" algn="l" defTabSz="914400" rtl="0" eaLnBrk="1" latinLnBrk="0" hangingPunct="1">
              <a:lnSpc>
                <a:spcPct val="100000"/>
              </a:lnSpc>
              <a:spcBef>
                <a:spcPts val="0"/>
              </a:spcBef>
              <a:buClr>
                <a:schemeClr val="accent1"/>
              </a:buClr>
              <a:buFont typeface="EuropeaEco" pitchFamily="2" charset="0"/>
              <a:buChar char="•"/>
              <a:defRPr sz="1800" kern="1200" baseline="0">
                <a:solidFill>
                  <a:schemeClr val="tx1"/>
                </a:solidFill>
                <a:latin typeface="+mj-lt"/>
                <a:ea typeface="+mn-ea"/>
                <a:cs typeface="+mn-cs"/>
              </a:defRPr>
            </a:lvl2pPr>
            <a:lvl3pPr marL="357188" indent="-177800" algn="l" defTabSz="914400" rtl="0" eaLnBrk="1" latinLnBrk="0" hangingPunct="1">
              <a:lnSpc>
                <a:spcPct val="100000"/>
              </a:lnSpc>
              <a:spcBef>
                <a:spcPts val="0"/>
              </a:spcBef>
              <a:buClr>
                <a:schemeClr val="accent1"/>
              </a:buClr>
              <a:buFont typeface="EuropeaEco" pitchFamily="2" charset="0"/>
              <a:buChar char="–"/>
              <a:defRPr sz="1600" kern="1200" baseline="0">
                <a:solidFill>
                  <a:schemeClr val="tx1"/>
                </a:solidFill>
                <a:latin typeface="+mj-lt"/>
                <a:ea typeface="+mn-ea"/>
                <a:cs typeface="+mn-cs"/>
              </a:defRPr>
            </a:lvl3pPr>
            <a:lvl4pPr marL="536575" indent="-179388" algn="l" defTabSz="914400" rtl="0" eaLnBrk="1" latinLnBrk="0" hangingPunct="1">
              <a:lnSpc>
                <a:spcPct val="100000"/>
              </a:lnSpc>
              <a:spcBef>
                <a:spcPts val="0"/>
              </a:spcBef>
              <a:buClr>
                <a:schemeClr val="accent1"/>
              </a:buClr>
              <a:buFont typeface="EuropeaEco" pitchFamily="2" charset="0"/>
              <a:buChar char=" "/>
              <a:defRPr sz="1400" kern="1200" baseline="0">
                <a:solidFill>
                  <a:schemeClr val="tx1"/>
                </a:solidFill>
                <a:latin typeface="+mj-lt"/>
                <a:ea typeface="+mn-ea"/>
                <a:cs typeface="+mn-cs"/>
              </a:defRPr>
            </a:lvl4pPr>
            <a:lvl5pPr marL="719138" indent="-182563" algn="l" defTabSz="914400" rtl="0" eaLnBrk="1" latinLnBrk="0" hangingPunct="1">
              <a:lnSpc>
                <a:spcPct val="100000"/>
              </a:lnSpc>
              <a:spcBef>
                <a:spcPts val="0"/>
              </a:spcBef>
              <a:buClr>
                <a:schemeClr val="accent1"/>
              </a:buClr>
              <a:buFont typeface="EuropeaEco" pitchFamily="2" charset="0"/>
              <a:buChar char="–"/>
              <a:defRPr sz="1200" kern="1200" baseline="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Myriad Pro"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Myriad Pro"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Myriad Pro"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Myriad Pro" panose="020B0604020202020204" pitchFamily="34" charset="0"/>
              <a:buChar char="•"/>
              <a:defRPr sz="1800" kern="1200">
                <a:solidFill>
                  <a:schemeClr val="tx1"/>
                </a:solidFill>
                <a:latin typeface="+mn-lt"/>
                <a:ea typeface="+mn-ea"/>
                <a:cs typeface="+mn-cs"/>
              </a:defRPr>
            </a:lvl9pPr>
          </a:lstStyle>
          <a:p>
            <a:r>
              <a:rPr lang="en-US" sz="2000" dirty="0">
                <a:solidFill>
                  <a:schemeClr val="accent6"/>
                </a:solidFill>
              </a:rPr>
              <a:t> </a:t>
            </a:r>
            <a:r>
              <a:rPr lang="en-US" sz="2000" dirty="0"/>
              <a:t>Action point 1: Invest in data collection and research</a:t>
            </a:r>
          </a:p>
          <a:p>
            <a:endParaRPr lang="nl-NL" sz="2000" dirty="0">
              <a:solidFill>
                <a:schemeClr val="accent6"/>
              </a:solidFill>
            </a:endParaRPr>
          </a:p>
        </p:txBody>
      </p:sp>
    </p:spTree>
    <p:extLst>
      <p:ext uri="{BB962C8B-B14F-4D97-AF65-F5344CB8AC3E}">
        <p14:creationId xmlns:p14="http://schemas.microsoft.com/office/powerpoint/2010/main" val="26005988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4F9EF7-DB51-F3F6-E82B-5F69CFFD4E35}"/>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B510B643-5C06-3258-7381-729CCC4A940F}"/>
              </a:ext>
            </a:extLst>
          </p:cNvPr>
          <p:cNvSpPr>
            <a:spLocks noGrp="1"/>
          </p:cNvSpPr>
          <p:nvPr>
            <p:ph type="body" sz="quarter" idx="20"/>
          </p:nvPr>
        </p:nvSpPr>
        <p:spPr>
          <a:xfrm>
            <a:off x="394393" y="403475"/>
            <a:ext cx="8730946" cy="362069"/>
          </a:xfrm>
        </p:spPr>
        <p:txBody>
          <a:bodyPr/>
          <a:lstStyle/>
          <a:p>
            <a:r>
              <a:rPr lang="en-GB" sz="2400" dirty="0">
                <a:solidFill>
                  <a:schemeClr val="tx1"/>
                </a:solidFill>
              </a:rPr>
              <a:t> </a:t>
            </a:r>
          </a:p>
        </p:txBody>
      </p:sp>
      <p:sp>
        <p:nvSpPr>
          <p:cNvPr id="4" name="Title 3">
            <a:extLst>
              <a:ext uri="{FF2B5EF4-FFF2-40B4-BE49-F238E27FC236}">
                <a16:creationId xmlns:a16="http://schemas.microsoft.com/office/drawing/2014/main" id="{D9124DA1-AB8D-5E72-8A3E-6E1DDEE8FC55}"/>
              </a:ext>
            </a:extLst>
          </p:cNvPr>
          <p:cNvSpPr>
            <a:spLocks noGrp="1"/>
          </p:cNvSpPr>
          <p:nvPr>
            <p:ph type="ctrTitle"/>
          </p:nvPr>
        </p:nvSpPr>
        <p:spPr>
          <a:xfrm>
            <a:off x="394392" y="920060"/>
            <a:ext cx="11334187" cy="815859"/>
          </a:xfrm>
        </p:spPr>
        <p:txBody>
          <a:bodyPr>
            <a:normAutofit fontScale="90000"/>
          </a:bodyPr>
          <a:lstStyle/>
          <a:p>
            <a:r>
              <a:rPr lang="en-US" sz="3200" dirty="0"/>
              <a:t>Action point 2 : Treat students as a priority group in housing policy</a:t>
            </a:r>
            <a:br>
              <a:rPr lang="en-US" sz="3200" dirty="0">
                <a:solidFill>
                  <a:schemeClr val="accent6"/>
                </a:solidFill>
              </a:rPr>
            </a:br>
            <a:endParaRPr lang="en-GB" sz="3200" dirty="0">
              <a:solidFill>
                <a:schemeClr val="accent6"/>
              </a:solidFill>
            </a:endParaRPr>
          </a:p>
        </p:txBody>
      </p:sp>
      <p:sp>
        <p:nvSpPr>
          <p:cNvPr id="5" name="Text Placeholder 4">
            <a:extLst>
              <a:ext uri="{FF2B5EF4-FFF2-40B4-BE49-F238E27FC236}">
                <a16:creationId xmlns:a16="http://schemas.microsoft.com/office/drawing/2014/main" id="{7B93DCF9-B5F5-CD18-FAB9-15DAA861E411}"/>
              </a:ext>
            </a:extLst>
          </p:cNvPr>
          <p:cNvSpPr>
            <a:spLocks noGrp="1"/>
          </p:cNvSpPr>
          <p:nvPr>
            <p:ph type="body" sz="quarter" idx="21"/>
          </p:nvPr>
        </p:nvSpPr>
        <p:spPr>
          <a:xfrm>
            <a:off x="462850" y="1890434"/>
            <a:ext cx="10967150" cy="3595965"/>
          </a:xfrm>
          <a:prstGeom prst="rect">
            <a:avLst/>
          </a:prstGeom>
        </p:spPr>
        <p:txBody>
          <a:bodyPr/>
          <a:lstStyle/>
          <a:p>
            <a:pPr marL="342900" indent="-342900">
              <a:buFont typeface="Arial" panose="020B0604020202020204" pitchFamily="34" charset="0"/>
              <a:buChar char="•"/>
            </a:pPr>
            <a:r>
              <a:rPr lang="en-US" sz="2400" dirty="0" err="1"/>
              <a:t>Prioritise</a:t>
            </a:r>
            <a:r>
              <a:rPr lang="en-US" sz="2400" dirty="0"/>
              <a:t> students as a key target group in EU and national housing policy</a:t>
            </a:r>
          </a:p>
          <a:p>
            <a:pPr marL="342900" indent="-342900">
              <a:buFont typeface="Arial" panose="020B0604020202020204" pitchFamily="34" charset="0"/>
              <a:buChar char="•"/>
            </a:pPr>
            <a:r>
              <a:rPr lang="en-US" sz="2400" dirty="0"/>
              <a:t>Provide public support for student housing, especially for vulnerable groups</a:t>
            </a:r>
          </a:p>
          <a:p>
            <a:pPr marL="342900" indent="-342900">
              <a:buFont typeface="Arial" panose="020B0604020202020204" pitchFamily="34" charset="0"/>
              <a:buChar char="•"/>
            </a:pPr>
            <a:r>
              <a:rPr lang="en-US" sz="2400" dirty="0"/>
              <a:t>Adopt a broader vision addressing </a:t>
            </a:r>
            <a:r>
              <a:rPr lang="en-US" sz="2400" dirty="0" err="1"/>
              <a:t>financialisation</a:t>
            </a:r>
            <a:r>
              <a:rPr lang="en-US" sz="2400" dirty="0"/>
              <a:t> and generational inequality (</a:t>
            </a:r>
            <a:r>
              <a:rPr lang="en-US" sz="2400" i="1" dirty="0"/>
              <a:t>Generation Rent</a:t>
            </a:r>
            <a:r>
              <a:rPr lang="en-US" sz="2400" dirty="0"/>
              <a:t>)</a:t>
            </a:r>
          </a:p>
          <a:p>
            <a:pPr marL="342900" indent="-342900">
              <a:buFont typeface="Arial" panose="020B0604020202020204" pitchFamily="34" charset="0"/>
              <a:buChar char="•"/>
            </a:pPr>
            <a:r>
              <a:rPr lang="en-US" sz="2400" dirty="0"/>
              <a:t>Involve students in policymaking through co-creation</a:t>
            </a:r>
            <a:endParaRPr lang="en-GB" sz="2400" dirty="0"/>
          </a:p>
        </p:txBody>
      </p:sp>
    </p:spTree>
    <p:extLst>
      <p:ext uri="{BB962C8B-B14F-4D97-AF65-F5344CB8AC3E}">
        <p14:creationId xmlns:p14="http://schemas.microsoft.com/office/powerpoint/2010/main" val="39460371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548FF6-7A4F-1FFF-F769-692F62E9AAD6}"/>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2D877FCD-45C5-A8D1-47CC-1FBD6F9A4E05}"/>
              </a:ext>
            </a:extLst>
          </p:cNvPr>
          <p:cNvSpPr>
            <a:spLocks noGrp="1"/>
          </p:cNvSpPr>
          <p:nvPr>
            <p:ph type="body" sz="quarter" idx="20"/>
          </p:nvPr>
        </p:nvSpPr>
        <p:spPr>
          <a:xfrm>
            <a:off x="394393" y="403475"/>
            <a:ext cx="8730946" cy="362069"/>
          </a:xfrm>
        </p:spPr>
        <p:txBody>
          <a:bodyPr/>
          <a:lstStyle/>
          <a:p>
            <a:r>
              <a:rPr lang="en-GB" sz="2400" dirty="0">
                <a:solidFill>
                  <a:schemeClr val="tx1"/>
                </a:solidFill>
              </a:rPr>
              <a:t> </a:t>
            </a:r>
          </a:p>
        </p:txBody>
      </p:sp>
      <p:sp>
        <p:nvSpPr>
          <p:cNvPr id="4" name="Title 3">
            <a:extLst>
              <a:ext uri="{FF2B5EF4-FFF2-40B4-BE49-F238E27FC236}">
                <a16:creationId xmlns:a16="http://schemas.microsoft.com/office/drawing/2014/main" id="{60AD3C1B-9D40-D6B9-F66E-D1C3C17725EA}"/>
              </a:ext>
            </a:extLst>
          </p:cNvPr>
          <p:cNvSpPr>
            <a:spLocks noGrp="1"/>
          </p:cNvSpPr>
          <p:nvPr>
            <p:ph type="ctrTitle"/>
          </p:nvPr>
        </p:nvSpPr>
        <p:spPr>
          <a:xfrm>
            <a:off x="394392" y="920060"/>
            <a:ext cx="11334187" cy="815859"/>
          </a:xfrm>
        </p:spPr>
        <p:txBody>
          <a:bodyPr>
            <a:normAutofit/>
          </a:bodyPr>
          <a:lstStyle/>
          <a:p>
            <a:r>
              <a:rPr lang="en-GB" sz="3200" dirty="0"/>
              <a:t>Purpose Built Student Accommodation (PBSA) as a solution </a:t>
            </a:r>
          </a:p>
        </p:txBody>
      </p:sp>
      <p:sp>
        <p:nvSpPr>
          <p:cNvPr id="2" name="Text Placeholder 4">
            <a:extLst>
              <a:ext uri="{FF2B5EF4-FFF2-40B4-BE49-F238E27FC236}">
                <a16:creationId xmlns:a16="http://schemas.microsoft.com/office/drawing/2014/main" id="{E1616ACC-6D60-410B-6AB2-B0DEA8F2E046}"/>
              </a:ext>
            </a:extLst>
          </p:cNvPr>
          <p:cNvSpPr>
            <a:spLocks noGrp="1"/>
          </p:cNvSpPr>
          <p:nvPr>
            <p:ph type="body" sz="quarter" idx="21"/>
          </p:nvPr>
        </p:nvSpPr>
        <p:spPr>
          <a:xfrm>
            <a:off x="463550" y="1890713"/>
            <a:ext cx="10966450" cy="3595687"/>
          </a:xfrm>
          <a:prstGeom prst="rect">
            <a:avLst/>
          </a:prstGeom>
        </p:spPr>
        <p:txBody>
          <a:bodyPr/>
          <a:lstStyle/>
          <a:p>
            <a:r>
              <a:rPr lang="en-GB" sz="2400" b="1" dirty="0"/>
              <a:t>Why PBSA matters?</a:t>
            </a:r>
          </a:p>
          <a:p>
            <a:pPr marL="342900" indent="-342900">
              <a:buFont typeface="Arial" panose="020B0604020202020204" pitchFamily="34" charset="0"/>
              <a:buChar char="•"/>
            </a:pPr>
            <a:r>
              <a:rPr lang="en-GB" sz="2400" dirty="0"/>
              <a:t>Is in short supply and directly serves needs and preferences of students</a:t>
            </a:r>
          </a:p>
          <a:p>
            <a:pPr marL="342900" indent="-342900">
              <a:buFont typeface="Arial" panose="020B0604020202020204" pitchFamily="34" charset="0"/>
              <a:buChar char="•"/>
            </a:pPr>
            <a:r>
              <a:rPr lang="en-GB" sz="2400" dirty="0"/>
              <a:t>Is close to educational institutions or public transport hubs</a:t>
            </a:r>
          </a:p>
          <a:p>
            <a:pPr marL="342900" indent="-342900">
              <a:buFont typeface="Arial" panose="020B0604020202020204" pitchFamily="34" charset="0"/>
              <a:buChar char="•"/>
            </a:pPr>
            <a:r>
              <a:rPr lang="en-GB" sz="2400" dirty="0"/>
              <a:t>Can be publicly or private provided</a:t>
            </a:r>
          </a:p>
          <a:p>
            <a:pPr marL="342900" indent="-342900">
              <a:buFont typeface="Arial" panose="020B0604020202020204" pitchFamily="34" charset="0"/>
              <a:buChar char="•"/>
            </a:pPr>
            <a:r>
              <a:rPr lang="en-GB" sz="2400" dirty="0"/>
              <a:t>Often contains communal areas or spaces fostering social cohesion and integration</a:t>
            </a:r>
          </a:p>
          <a:p>
            <a:pPr marL="342900" indent="-342900">
              <a:buFont typeface="Arial" panose="020B0604020202020204" pitchFamily="34" charset="0"/>
              <a:buChar char="•"/>
            </a:pPr>
            <a:r>
              <a:rPr lang="en-GB" sz="2400" dirty="0"/>
              <a:t>Is suitable for modular and flexible building </a:t>
            </a:r>
          </a:p>
          <a:p>
            <a:pPr marL="342900" indent="-342900">
              <a:buFont typeface="Arial" panose="020B0604020202020204" pitchFamily="34" charset="0"/>
              <a:buChar char="•"/>
            </a:pPr>
            <a:r>
              <a:rPr lang="en-GB" sz="2400" dirty="0"/>
              <a:t>Only accessible for students/young people</a:t>
            </a:r>
          </a:p>
          <a:p>
            <a:pPr marL="342900" indent="-342900">
              <a:buFont typeface="Arial" panose="020B0604020202020204" pitchFamily="34" charset="0"/>
              <a:buChar char="•"/>
            </a:pPr>
            <a:r>
              <a:rPr lang="en-GB" sz="2400" dirty="0"/>
              <a:t>Temporary rental contracts for a year and/or the duration of the study </a:t>
            </a:r>
          </a:p>
        </p:txBody>
      </p:sp>
      <p:sp>
        <p:nvSpPr>
          <p:cNvPr id="7" name="TextBox 6">
            <a:extLst>
              <a:ext uri="{FF2B5EF4-FFF2-40B4-BE49-F238E27FC236}">
                <a16:creationId xmlns:a16="http://schemas.microsoft.com/office/drawing/2014/main" id="{DAEFE996-5DD7-5450-2803-80DD25A7B1D0}"/>
              </a:ext>
            </a:extLst>
          </p:cNvPr>
          <p:cNvSpPr txBox="1"/>
          <p:nvPr/>
        </p:nvSpPr>
        <p:spPr>
          <a:xfrm>
            <a:off x="276808" y="288665"/>
            <a:ext cx="8437983" cy="369332"/>
          </a:xfrm>
          <a:prstGeom prst="rect">
            <a:avLst/>
          </a:prstGeom>
          <a:noFill/>
        </p:spPr>
        <p:txBody>
          <a:bodyPr wrap="square">
            <a:spAutoFit/>
          </a:bodyPr>
          <a:lstStyle/>
          <a:p>
            <a:r>
              <a:rPr lang="en-US" dirty="0">
                <a:solidFill>
                  <a:schemeClr val="accent1"/>
                </a:solidFill>
              </a:rPr>
              <a:t>Action point 3 : Mobilize investment in decent, affordable and sustainable PBSA</a:t>
            </a:r>
            <a:endParaRPr lang="nl-NL" dirty="0">
              <a:solidFill>
                <a:schemeClr val="accent1"/>
              </a:solidFill>
            </a:endParaRPr>
          </a:p>
        </p:txBody>
      </p:sp>
    </p:spTree>
    <p:extLst>
      <p:ext uri="{BB962C8B-B14F-4D97-AF65-F5344CB8AC3E}">
        <p14:creationId xmlns:p14="http://schemas.microsoft.com/office/powerpoint/2010/main" val="2388710356"/>
      </p:ext>
    </p:extLst>
  </p:cSld>
  <p:clrMapOvr>
    <a:masterClrMapping/>
  </p:clrMapOvr>
</p:sld>
</file>

<file path=ppt/theme/theme1.xml><?xml version="1.0" encoding="utf-8"?>
<a:theme xmlns:a="http://schemas.openxmlformats.org/drawingml/2006/main" name="CONTENT LIGHT">
  <a:themeElements>
    <a:clrScheme name="EP colors">
      <a:dk1>
        <a:srgbClr val="000000"/>
      </a:dk1>
      <a:lt1>
        <a:srgbClr val="FFFFFF"/>
      </a:lt1>
      <a:dk2>
        <a:srgbClr val="7A868E"/>
      </a:dk2>
      <a:lt2>
        <a:srgbClr val="C8C8C8"/>
      </a:lt2>
      <a:accent1>
        <a:srgbClr val="0C4DA2"/>
      </a:accent1>
      <a:accent2>
        <a:srgbClr val="FDE021"/>
      </a:accent2>
      <a:accent3>
        <a:srgbClr val="00BCFF"/>
      </a:accent3>
      <a:accent4>
        <a:srgbClr val="28DC78"/>
      </a:accent4>
      <a:accent5>
        <a:srgbClr val="FF9600"/>
      </a:accent5>
      <a:accent6>
        <a:srgbClr val="ED0000"/>
      </a:accent6>
      <a:hlink>
        <a:srgbClr val="0C4DA2"/>
      </a:hlink>
      <a:folHlink>
        <a:srgbClr val="7A868E"/>
      </a:folHlink>
    </a:clrScheme>
    <a:fontScheme name="EuropeaEco">
      <a:majorFont>
        <a:latin typeface="EuropeaEco"/>
        <a:ea typeface=""/>
        <a:cs typeface=""/>
      </a:majorFont>
      <a:minorFont>
        <a:latin typeface="EuropeaEc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solidFill>
            <a:schemeClr val="accent1"/>
          </a:solidFill>
        </a:ln>
      </a:spPr>
      <a:bodyPr rtlCol="0" anchor="ctr"/>
      <a:lstStyle>
        <a:defPPr algn="ctr">
          <a:defRPr dirty="0" err="1" smtClean="0">
            <a:latin typeface="Myriad Pro" panose="020B0503030403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ln>
      </a:spPr>
      <a:bodyPr/>
      <a:lstStyle/>
      <a:style>
        <a:lnRef idx="1">
          <a:schemeClr val="accent1"/>
        </a:lnRef>
        <a:fillRef idx="0">
          <a:schemeClr val="accent1"/>
        </a:fillRef>
        <a:effectRef idx="0">
          <a:schemeClr val="accent1"/>
        </a:effectRef>
        <a:fontRef idx="minor">
          <a:schemeClr val="tx1"/>
        </a:fontRef>
      </a:style>
    </a:lnDef>
  </a:objectDefaults>
  <a:extraClrSchemeLst/>
  <a:custClrLst>
    <a:custClr name="ColorName">
      <a:srgbClr val="003CB4"/>
    </a:custClr>
    <a:custClr name="ColorName">
      <a:srgbClr val="0D4FA0"/>
    </a:custClr>
    <a:custClr name="ColorName">
      <a:srgbClr val="1B6BFF"/>
    </a:custClr>
    <a:custClr name="ColorName">
      <a:srgbClr val="65E2FF"/>
    </a:custClr>
    <a:custClr name="ColorName">
      <a:srgbClr val="7F2223"/>
    </a:custClr>
    <a:custClr name="ColorName">
      <a:srgbClr val="EE0000"/>
    </a:custClr>
    <a:custClr name="ColorName">
      <a:srgbClr val="FF9501"/>
    </a:custClr>
    <a:custClr name="ColorName">
      <a:srgbClr val="FCBF00"/>
    </a:custClr>
    <a:custClr name="ColorName">
      <a:srgbClr val="017601"/>
    </a:custClr>
    <a:custClr name="ColorName">
      <a:srgbClr val="00B463"/>
    </a:custClr>
    <a:custClr name="ColorName">
      <a:srgbClr val="3363C3"/>
    </a:custClr>
    <a:custClr name="ColorName">
      <a:srgbClr val="3D72B3"/>
    </a:custClr>
    <a:custClr name="ColorName">
      <a:srgbClr val="4989FF"/>
    </a:custClr>
    <a:custClr name="ColorName">
      <a:srgbClr val="84E8FF"/>
    </a:custClr>
    <a:custClr name="ColorName">
      <a:srgbClr val="994E4F"/>
    </a:custClr>
    <a:custClr name="ColorName">
      <a:srgbClr val="F13333"/>
    </a:custClr>
    <a:custClr name="ColorName">
      <a:srgbClr val="FFAA34"/>
    </a:custClr>
    <a:custClr name="ColorName">
      <a:srgbClr val="FDCC33"/>
    </a:custClr>
    <a:custClr name="ColorName">
      <a:srgbClr val="349134"/>
    </a:custClr>
    <a:custClr name="ColorName">
      <a:srgbClr val="33C382"/>
    </a:custClr>
    <a:custClr name="ColorName">
      <a:srgbClr val="668AD2"/>
    </a:custClr>
    <a:custClr name="ColorName">
      <a:srgbClr val="6E95C6"/>
    </a:custClr>
    <a:custClr name="ColorName">
      <a:srgbClr val="76A6FF"/>
    </a:custClr>
    <a:custClr name="ColorName">
      <a:srgbClr val="A3EEFF"/>
    </a:custClr>
    <a:custClr name="ColorName">
      <a:srgbClr val="B27A7B"/>
    </a:custClr>
    <a:custClr name="ColorName">
      <a:srgbClr val="F56666"/>
    </a:custClr>
    <a:custClr name="ColorName">
      <a:srgbClr val="FFBF67"/>
    </a:custClr>
    <a:custClr name="ColorName">
      <a:srgbClr val="FDD966"/>
    </a:custClr>
    <a:custClr name="ColorName">
      <a:srgbClr val="67AD67"/>
    </a:custClr>
    <a:custClr name="ColorName">
      <a:srgbClr val="66D2A1"/>
    </a:custClr>
    <a:custClr name="ColorName">
      <a:srgbClr val="99B1E1"/>
    </a:custClr>
    <a:custClr name="ColorName">
      <a:srgbClr val="9EB9D9"/>
    </a:custClr>
    <a:custClr name="ColorName">
      <a:srgbClr val="A4C4FF"/>
    </a:custClr>
    <a:custClr name="ColorName">
      <a:srgbClr val="C1F3FF"/>
    </a:custClr>
    <a:custClr name="ColorName">
      <a:srgbClr val="CCA7A7"/>
    </a:custClr>
    <a:custClr name="ColorName">
      <a:srgbClr val="F89999"/>
    </a:custClr>
    <a:custClr name="ColorName">
      <a:srgbClr val="FFD599"/>
    </a:custClr>
    <a:custClr name="ColorName">
      <a:srgbClr val="FEE599"/>
    </a:custClr>
    <a:custClr name="ColorName">
      <a:srgbClr val="99C899"/>
    </a:custClr>
    <a:custClr name="ColorName">
      <a:srgbClr val="99E1C1"/>
    </a:custClr>
    <a:custClr name="ColorName">
      <a:srgbClr val="CCD8F0"/>
    </a:custClr>
    <a:custClr name="ColorName">
      <a:srgbClr val="CFDCEC"/>
    </a:custClr>
    <a:custClr name="ColorName">
      <a:srgbClr val="D1E1FF"/>
    </a:custClr>
    <a:custClr name="ColorName">
      <a:srgbClr val="E0F9FF"/>
    </a:custClr>
    <a:custClr name="ColorName">
      <a:srgbClr val="E5D3D3"/>
    </a:custClr>
    <a:custClr name="ColorName">
      <a:srgbClr val="FCCCCC"/>
    </a:custClr>
    <a:custClr name="ColorName">
      <a:srgbClr val="FFEACC"/>
    </a:custClr>
    <a:custClr name="ColorName">
      <a:srgbClr val="FEF2CC"/>
    </a:custClr>
    <a:custClr name="ColorName">
      <a:srgbClr val="CCE4CC"/>
    </a:custClr>
    <a:custClr name="ColorName">
      <a:srgbClr val="CCF0E0"/>
    </a:custClr>
  </a:custClrLst>
  <a:extLst>
    <a:ext uri="{05A4C25C-085E-4340-85A3-A5531E510DB2}">
      <thm15:themeFamily xmlns:thm15="http://schemas.microsoft.com/office/thememl/2012/main" name="EP_PowerPoint Template_2023.01.31_Final_Confluence-EuropeaEco6-illus-0" id="{F17B246F-9138-4958-A17E-AA3F7B56B208}" vid="{E933E601-7EB4-45BB-BA43-657A8A2AC40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uropeaEco">
      <a:majorFont>
        <a:latin typeface="EuropeaEco"/>
        <a:ea typeface=""/>
        <a:cs typeface=""/>
      </a:majorFont>
      <a:minorFont>
        <a:latin typeface="EuropeaEc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EuropeaEco">
      <a:majorFont>
        <a:latin typeface="EuropeaEco"/>
        <a:ea typeface=""/>
        <a:cs typeface=""/>
      </a:majorFont>
      <a:minorFont>
        <a:latin typeface="EuropeaEc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c2f7bf97-4d20-46c8-b7d3-fd569187a7a9">
      <UserInfo>
        <DisplayName/>
        <AccountId xsi:nil="true"/>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039FD826779DA43B59AF3B24243F72D" ma:contentTypeVersion="11" ma:contentTypeDescription="Create a new document." ma:contentTypeScope="" ma:versionID="82783098cba0803eaafffedb75484bec">
  <xsd:schema xmlns:xsd="http://www.w3.org/2001/XMLSchema" xmlns:xs="http://www.w3.org/2001/XMLSchema" xmlns:p="http://schemas.microsoft.com/office/2006/metadata/properties" xmlns:ns2="c2f7bf97-4d20-46c8-b7d3-fd569187a7a9" xmlns:ns3="8d2effba-1067-40a2-92e0-bdc070673379" targetNamespace="http://schemas.microsoft.com/office/2006/metadata/properties" ma:root="true" ma:fieldsID="7d90926e3eb39dfe7cf4eef91eb009ff" ns2:_="" ns3:_="">
    <xsd:import namespace="c2f7bf97-4d20-46c8-b7d3-fd569187a7a9"/>
    <xsd:import namespace="8d2effba-1067-40a2-92e0-bdc070673379"/>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ObjectDetectorVersions" minOccurs="0"/>
                <xsd:element ref="ns3:MediaServiceOCR" minOccurs="0"/>
                <xsd:element ref="ns3:MediaServiceGenerationTime" minOccurs="0"/>
                <xsd:element ref="ns3:MediaServiceEventHashCode" minOccurs="0"/>
                <xsd:element ref="ns3:MediaServiceDateTaken"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2f7bf97-4d20-46c8-b7d3-fd569187a7a9"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d2effba-1067-40a2-92e0-bdc070673379"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DE40694-AF64-438E-AB0D-F552D15F458C}">
  <ds:schemaRefs>
    <ds:schemaRef ds:uri="http://schemas.microsoft.com/sharepoint/v3/contenttype/forms"/>
  </ds:schemaRefs>
</ds:datastoreItem>
</file>

<file path=customXml/itemProps2.xml><?xml version="1.0" encoding="utf-8"?>
<ds:datastoreItem xmlns:ds="http://schemas.openxmlformats.org/officeDocument/2006/customXml" ds:itemID="{3A0B41CA-1C66-4084-B645-2079FAE45348}">
  <ds:schemaRefs>
    <ds:schemaRef ds:uri="http://schemas.microsoft.com/office/2006/documentManagement/types"/>
    <ds:schemaRef ds:uri="8d2effba-1067-40a2-92e0-bdc070673379"/>
    <ds:schemaRef ds:uri="http://schemas.microsoft.com/office/2006/metadata/properties"/>
    <ds:schemaRef ds:uri="http://purl.org/dc/terms/"/>
    <ds:schemaRef ds:uri="http://schemas.openxmlformats.org/package/2006/metadata/core-properties"/>
    <ds:schemaRef ds:uri="http://purl.org/dc/elements/1.1/"/>
    <ds:schemaRef ds:uri="http://purl.org/dc/dcmitype/"/>
    <ds:schemaRef ds:uri="http://schemas.microsoft.com/office/infopath/2007/PartnerControls"/>
    <ds:schemaRef ds:uri="c2f7bf97-4d20-46c8-b7d3-fd569187a7a9"/>
    <ds:schemaRef ds:uri="http://www.w3.org/XML/1998/namespace"/>
  </ds:schemaRefs>
</ds:datastoreItem>
</file>

<file path=customXml/itemProps3.xml><?xml version="1.0" encoding="utf-8"?>
<ds:datastoreItem xmlns:ds="http://schemas.openxmlformats.org/officeDocument/2006/customXml" ds:itemID="{F77337E2-4F87-4057-8F8A-0FA7338B382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2f7bf97-4d20-46c8-b7d3-fd569187a7a9"/>
    <ds:schemaRef ds:uri="8d2effba-1067-40a2-92e0-bdc07067337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1198</TotalTime>
  <Words>1515</Words>
  <Application>Microsoft Office PowerPoint</Application>
  <PresentationFormat>Widescreen</PresentationFormat>
  <Paragraphs>136</Paragraphs>
  <Slides>14</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EuropeaEco</vt:lpstr>
      <vt:lpstr>Arial</vt:lpstr>
      <vt:lpstr>Myriad Pro</vt:lpstr>
      <vt:lpstr>CONTENT LIGHT</vt:lpstr>
      <vt:lpstr>Housing for students and young people in training in the EU</vt:lpstr>
      <vt:lpstr>Housing problems for students</vt:lpstr>
      <vt:lpstr>Why Student Housing Matters</vt:lpstr>
      <vt:lpstr>Student housing in the European Affordable Housing Plan (EAHP)</vt:lpstr>
      <vt:lpstr>Six action points for the EU and MSs</vt:lpstr>
      <vt:lpstr>The fragmented data and research landscape of student housing </vt:lpstr>
      <vt:lpstr>The EU could kick-start the data collection and research on student housing </vt:lpstr>
      <vt:lpstr>Action point 2 : Treat students as a priority group in housing policy </vt:lpstr>
      <vt:lpstr>Purpose Built Student Accommodation (PBSA) as a solution </vt:lpstr>
      <vt:lpstr>Smart investments in PBSA by the EU and MSs</vt:lpstr>
      <vt:lpstr>Action point 4: Better use the existing housing stock for student housing   </vt:lpstr>
      <vt:lpstr>Action point 5: Improve access for students to the rental market   </vt:lpstr>
      <vt:lpstr>Action point 6: Invest in technical and social innovation and living labs  </vt:lpstr>
      <vt:lpstr>Conclusion </vt:lpstr>
    </vt:vector>
  </TitlesOfParts>
  <Manager/>
  <Company>European Parliament</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#1 goes here</dc:title>
  <dc:subject/>
  <dc:creator>ADAMS Anthony</dc:creator>
  <cp:keywords>European Parliament</cp:keywords>
  <dc:description/>
  <cp:lastModifiedBy>Joris Hoekstra</cp:lastModifiedBy>
  <cp:revision>103</cp:revision>
  <dcterms:created xsi:type="dcterms:W3CDTF">2024-08-07T12:33:10Z</dcterms:created>
  <dcterms:modified xsi:type="dcterms:W3CDTF">2026-05-20T15:31:04Z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0x0101007039FD826779DA43B59AF3B24243F72D</vt:lpwstr>
  </property>
  <property fmtid="{D5CDD505-2E9C-101B-9397-08002B2CF9AE}" pid="3" name="Order">
    <vt:lpwstr>38100.0000000000</vt:lpwstr>
  </property>
  <property fmtid="{D5CDD505-2E9C-101B-9397-08002B2CF9AE}" pid="4" name="xd_ProgID">
    <vt:lpwstr/>
  </property>
  <property fmtid="{D5CDD505-2E9C-101B-9397-08002B2CF9AE}" pid="5" name="_SourceUrl">
    <vt:lpwstr/>
  </property>
  <property fmtid="{D5CDD505-2E9C-101B-9397-08002B2CF9AE}" pid="6" name="_SharedFileIndex">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TriggerFlowInfo">
    <vt:lpwstr/>
  </property>
  <property fmtid="{D5CDD505-2E9C-101B-9397-08002B2CF9AE}" pid="11" name="xd_Signature">
    <vt:lpwstr/>
  </property>
</Properties>
</file>