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034" r:id="rId4"/>
  </p:sldMasterIdLst>
  <p:notesMasterIdLst>
    <p:notesMasterId r:id="rId23"/>
  </p:notesMasterIdLst>
  <p:handoutMasterIdLst>
    <p:handoutMasterId r:id="rId24"/>
  </p:handoutMasterIdLst>
  <p:sldIdLst>
    <p:sldId id="359" r:id="rId5"/>
    <p:sldId id="323" r:id="rId6"/>
    <p:sldId id="315" r:id="rId7"/>
    <p:sldId id="440" r:id="rId8"/>
    <p:sldId id="460" r:id="rId9"/>
    <p:sldId id="423" r:id="rId10"/>
    <p:sldId id="459" r:id="rId11"/>
    <p:sldId id="457" r:id="rId12"/>
    <p:sldId id="462" r:id="rId13"/>
    <p:sldId id="468" r:id="rId14"/>
    <p:sldId id="420" r:id="rId15"/>
    <p:sldId id="461" r:id="rId16"/>
    <p:sldId id="453" r:id="rId17"/>
    <p:sldId id="466" r:id="rId18"/>
    <p:sldId id="467" r:id="rId19"/>
    <p:sldId id="464" r:id="rId20"/>
    <p:sldId id="469" r:id="rId21"/>
    <p:sldId id="316" r:id="rId22"/>
  </p:sldIdLst>
  <p:sldSz cx="12192000" cy="6858000"/>
  <p:notesSz cx="6858000" cy="9144000"/>
  <p:embeddedFontLst>
    <p:embeddedFont>
      <p:font typeface="EuropeaEco" panose="020B0604020202020204" charset="0"/>
      <p:regular r:id="rId25"/>
      <p:bold r:id="rId26"/>
      <p:italic r:id="rId27"/>
      <p:boldItalic r:id="rId28"/>
    </p:embeddedFont>
    <p:embeddedFont>
      <p:font typeface="Myriad Pro" panose="020B0503030403020204" charset="0"/>
      <p:regular r:id="rId29"/>
      <p:bold r:id="rId30"/>
      <p:italic r:id="rId31"/>
      <p:boldItalic r:id="rId32"/>
    </p:embeddedFont>
    <p:embeddedFont>
      <p:font typeface="Roboto" panose="02000000000000000000" pitchFamily="2"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368A40B-9429-2E1C-0D77-38B3B5ED42BA}" name="Luca Pavan" initials="LP" userId="S::Luca.Pavan@ecorys.com::37aa7d11-0911-4e32-b75b-9e879cd7773a" providerId="AD"/>
  <p188:author id="{6A73BA1D-909D-25BE-B8F0-1D0D03ED88BA}" name="Andrea Ciffolilli" initials="AC" userId="S::andrea.ciffolilli@ecorys.com::453a47f6-e849-4451-b460-adad44d5aff1" providerId="AD"/>
  <p188:author id="{9CBC4032-8B11-BAB6-6BFB-3B085BDC3C98}" name="Marco Pompili" initials="MP" userId="S::marco.pompili@ecorys.com::b4301365-970f-43b9-a85d-7a70e1586200" providerId="AD"/>
  <p188:author id="{47A6FC53-B7F7-04BC-A605-C9A1A9F50633}" name="Andrea Ciffolilli" initials="AC" userId="S::Andrea.Ciffolilli@ecorys.com::453a47f6-e849-4451-b460-adad44d5aff1" providerId="AD"/>
  <p188:author id="{C1719590-838D-D8B9-1FC8-387C9D18A433}" name="Marco Pompili" initials="MP" userId="S::Marco.Pompili@ecorys.com::b4301365-970f-43b9-a85d-7a70e158620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SUS Nuno" initials="JN" lastIdx="24" clrIdx="0">
    <p:extLst>
      <p:ext uri="{19B8F6BF-5375-455C-9EA6-DF929625EA0E}">
        <p15:presenceInfo xmlns:p15="http://schemas.microsoft.com/office/powerpoint/2012/main" userId="JESUS Nun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4F9D"/>
    <a:srgbClr val="0C4DA2"/>
    <a:srgbClr val="000000"/>
    <a:srgbClr val="E5E5E4"/>
    <a:srgbClr val="1D6BFF"/>
    <a:srgbClr val="003CB4"/>
    <a:srgbClr val="004EA0"/>
    <a:srgbClr val="C8C8C8"/>
    <a:srgbClr val="ED6C20"/>
    <a:srgbClr val="D01A68"/>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749" autoAdjust="0"/>
  </p:normalViewPr>
  <p:slideViewPr>
    <p:cSldViewPr snapToGrid="0">
      <p:cViewPr varScale="1">
        <p:scale>
          <a:sx n="54" d="100"/>
          <a:sy n="54" d="100"/>
        </p:scale>
        <p:origin x="1124" y="40"/>
      </p:cViewPr>
      <p:guideLst>
        <p:guide pos="3840"/>
        <p:guide orient="horz" pos="216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font" Target="fonts/font10.fntdata"/><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619463-96A1-0736-7091-8F809C4C37E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a:extLst>
              <a:ext uri="{FF2B5EF4-FFF2-40B4-BE49-F238E27FC236}">
                <a16:creationId xmlns:a16="http://schemas.microsoft.com/office/drawing/2014/main" id="{A026980A-73C8-0F33-EC13-278E1B6F558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8A12058-1059-46DE-B411-2C7AEA427E02}" type="datetimeFigureOut">
              <a:rPr lang="en-BE" smtClean="0"/>
              <a:t>05/04/2026</a:t>
            </a:fld>
            <a:endParaRPr lang="en-BE"/>
          </a:p>
        </p:txBody>
      </p:sp>
      <p:sp>
        <p:nvSpPr>
          <p:cNvPr id="4" name="Footer Placeholder 3">
            <a:extLst>
              <a:ext uri="{FF2B5EF4-FFF2-40B4-BE49-F238E27FC236}">
                <a16:creationId xmlns:a16="http://schemas.microsoft.com/office/drawing/2014/main" id="{9CF114C1-C1FB-231A-D402-AF9176E4E0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5" name="Slide Number Placeholder 4">
            <a:extLst>
              <a:ext uri="{FF2B5EF4-FFF2-40B4-BE49-F238E27FC236}">
                <a16:creationId xmlns:a16="http://schemas.microsoft.com/office/drawing/2014/main" id="{7663AA90-DB39-7C86-DFAA-3F1B76CFA45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39E92FD-BA49-423D-A161-620409B54C04}" type="slidenum">
              <a:rPr lang="en-BE" smtClean="0"/>
              <a:t>‹#›</a:t>
            </a:fld>
            <a:endParaRPr lang="en-BE"/>
          </a:p>
        </p:txBody>
      </p:sp>
    </p:spTree>
    <p:extLst>
      <p:ext uri="{BB962C8B-B14F-4D97-AF65-F5344CB8AC3E}">
        <p14:creationId xmlns:p14="http://schemas.microsoft.com/office/powerpoint/2010/main" val="13055651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597E50-07F5-4FA4-9EB4-A5240EDA7FFD}" type="datetimeFigureOut">
              <a:rPr lang="en-GB" smtClean="0"/>
              <a:t>04/05/2026</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1536A7-E858-4490-8AF5-6B4E613D338C}" type="slidenum">
              <a:rPr lang="en-GB" smtClean="0"/>
              <a:t>‹#›</a:t>
            </a:fld>
            <a:endParaRPr lang="en-GB" dirty="0"/>
          </a:p>
        </p:txBody>
      </p:sp>
    </p:spTree>
    <p:extLst>
      <p:ext uri="{BB962C8B-B14F-4D97-AF65-F5344CB8AC3E}">
        <p14:creationId xmlns:p14="http://schemas.microsoft.com/office/powerpoint/2010/main" val="400890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GB" dirty="0"/>
          </a:p>
        </p:txBody>
      </p:sp>
      <p:sp>
        <p:nvSpPr>
          <p:cNvPr id="4" name="Slide Number Placeholder 3"/>
          <p:cNvSpPr>
            <a:spLocks noGrp="1"/>
          </p:cNvSpPr>
          <p:nvPr>
            <p:ph type="sldNum" sz="quarter" idx="10"/>
          </p:nvPr>
        </p:nvSpPr>
        <p:spPr/>
        <p:txBody>
          <a:bodyPr/>
          <a:lstStyle/>
          <a:p>
            <a:fld id="{441536A7-E858-4490-8AF5-6B4E613D338C}" type="slidenum">
              <a:rPr lang="en-GB" smtClean="0"/>
              <a:t>1</a:t>
            </a:fld>
            <a:endParaRPr lang="en-GB" dirty="0"/>
          </a:p>
        </p:txBody>
      </p:sp>
    </p:spTree>
    <p:extLst>
      <p:ext uri="{BB962C8B-B14F-4D97-AF65-F5344CB8AC3E}">
        <p14:creationId xmlns:p14="http://schemas.microsoft.com/office/powerpoint/2010/main" val="4042417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68C7B-BE3B-F4E7-0FB3-B58FB4DBA7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19E9F8-7174-F43A-9CDE-BE45A2D863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056B15-F6CE-84ED-04C5-59AA83E42EA6}"/>
              </a:ext>
            </a:extLst>
          </p:cNvPr>
          <p:cNvSpPr>
            <a:spLocks noGrp="1"/>
          </p:cNvSpPr>
          <p:nvPr>
            <p:ph type="body" idx="1"/>
          </p:nvPr>
        </p:nvSpPr>
        <p:spPr/>
        <p:txBody>
          <a:bodyPr/>
          <a:lstStyle/>
          <a:p>
            <a:pPr marL="171450" indent="-171450">
              <a:buFont typeface="Arial" panose="020B0604020202020204" pitchFamily="34" charset="0"/>
              <a:buChar char="•"/>
            </a:pPr>
            <a:r>
              <a:rPr lang="en-US" dirty="0"/>
              <a:t>This concept became known after the 2005 Tsunami. It was first introduced in 2006 by the United Nations Secretary-General’s Special Envoy for Tsunami Recovery. In 2015, BBB was incorporated in the Sendai Framework for Disaster Risk Reduction 2015–2030.</a:t>
            </a:r>
          </a:p>
          <a:p>
            <a:pPr marL="171450" indent="-171450">
              <a:buFont typeface="Arial" panose="020B0604020202020204" pitchFamily="34" charset="0"/>
              <a:buChar char="•"/>
            </a:pPr>
            <a:r>
              <a:rPr lang="en-US" dirty="0"/>
              <a:t>Then it was further developed by the G20 DRR working group, OECD, Asian Dev. Bank… etc.</a:t>
            </a:r>
          </a:p>
        </p:txBody>
      </p:sp>
      <p:sp>
        <p:nvSpPr>
          <p:cNvPr id="4" name="Slide Number Placeholder 3">
            <a:extLst>
              <a:ext uri="{FF2B5EF4-FFF2-40B4-BE49-F238E27FC236}">
                <a16:creationId xmlns:a16="http://schemas.microsoft.com/office/drawing/2014/main" id="{AA924BAC-5141-D1E5-6640-343C153C6F9A}"/>
              </a:ext>
            </a:extLst>
          </p:cNvPr>
          <p:cNvSpPr>
            <a:spLocks noGrp="1"/>
          </p:cNvSpPr>
          <p:nvPr>
            <p:ph type="sldNum" sz="quarter" idx="5"/>
          </p:nvPr>
        </p:nvSpPr>
        <p:spPr/>
        <p:txBody>
          <a:bodyPr/>
          <a:lstStyle/>
          <a:p>
            <a:fld id="{441536A7-E858-4490-8AF5-6B4E613D338C}" type="slidenum">
              <a:rPr lang="en-GB" smtClean="0"/>
              <a:t>10</a:t>
            </a:fld>
            <a:endParaRPr lang="en-GB" dirty="0"/>
          </a:p>
        </p:txBody>
      </p:sp>
    </p:spTree>
    <p:extLst>
      <p:ext uri="{BB962C8B-B14F-4D97-AF65-F5344CB8AC3E}">
        <p14:creationId xmlns:p14="http://schemas.microsoft.com/office/powerpoint/2010/main" val="1037567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Good </a:t>
            </a:r>
            <a:r>
              <a:rPr lang="en-GB" noProof="0" dirty="0"/>
              <a:t>achievements</a:t>
            </a:r>
            <a:r>
              <a:rPr lang="en-GB" dirty="0"/>
              <a:t> in DRM thanks to combination of instruments (EUSF, CP) to recover and rebuild (FR, SI). Rapid deployment of funds (HR). Prevention in PL</a:t>
            </a:r>
          </a:p>
          <a:p>
            <a:pPr marL="171450" indent="-171450">
              <a:buFont typeface="Arial" panose="020B0604020202020204" pitchFamily="34" charset="0"/>
              <a:buChar char="•"/>
            </a:pPr>
            <a:r>
              <a:rPr lang="en-GB" dirty="0"/>
              <a:t>But: Coordination challenges, administrative complexity, need for streamlining and less bureaucracy (supporting documentation and receipt of reimbursements vs. FNLC); lack of capacity.</a:t>
            </a:r>
          </a:p>
          <a:p>
            <a:pPr marL="171450" indent="-171450">
              <a:buFont typeface="Arial" panose="020B0604020202020204" pitchFamily="34" charset="0"/>
              <a:buChar char="•"/>
            </a:pPr>
            <a:r>
              <a:rPr lang="en-GB" dirty="0"/>
              <a:t>BBB intended to be applied but difficult to implement in practice, lack of guidance, lack of measures. Need for recovering and using resources quickly.</a:t>
            </a:r>
          </a:p>
          <a:p>
            <a:pPr marL="171450" indent="-171450">
              <a:buFont typeface="Arial" panose="020B0604020202020204" pitchFamily="34" charset="0"/>
              <a:buChar char="•"/>
            </a:pPr>
            <a:r>
              <a:rPr lang="en-GB" dirty="0"/>
              <a:t>Structural investments ok, while non-structural resilience is not really pursued.  </a:t>
            </a:r>
          </a:p>
          <a:p>
            <a:pPr marL="171450" indent="-171450">
              <a:buFont typeface="Arial" panose="020B0604020202020204" pitchFamily="34" charset="0"/>
              <a:buChar char="•"/>
            </a:pPr>
            <a:r>
              <a:rPr lang="en-US" dirty="0"/>
              <a:t>pre-disaster planning and risk zoning essential conditions for BBB</a:t>
            </a:r>
            <a:endParaRPr lang="en-GB" dirty="0"/>
          </a:p>
        </p:txBody>
      </p:sp>
      <p:sp>
        <p:nvSpPr>
          <p:cNvPr id="4" name="Slide Number Placeholder 3"/>
          <p:cNvSpPr>
            <a:spLocks noGrp="1"/>
          </p:cNvSpPr>
          <p:nvPr>
            <p:ph type="sldNum" sz="quarter" idx="5"/>
          </p:nvPr>
        </p:nvSpPr>
        <p:spPr/>
        <p:txBody>
          <a:bodyPr/>
          <a:lstStyle/>
          <a:p>
            <a:fld id="{441536A7-E858-4490-8AF5-6B4E613D338C}" type="slidenum">
              <a:rPr lang="en-GB" smtClean="0"/>
              <a:t>11</a:t>
            </a:fld>
            <a:endParaRPr lang="en-GB" dirty="0"/>
          </a:p>
        </p:txBody>
      </p:sp>
    </p:spTree>
    <p:extLst>
      <p:ext uri="{BB962C8B-B14F-4D97-AF65-F5344CB8AC3E}">
        <p14:creationId xmlns:p14="http://schemas.microsoft.com/office/powerpoint/2010/main" val="111561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73B41-318F-D8D7-AC02-84A0F86767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4693EC-813E-B22A-32C1-8D7D653B64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9C4E91-55C5-A560-7CD7-67022DFCF79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6F23C1C-64D2-9374-1DFC-914F8B22543F}"/>
              </a:ext>
            </a:extLst>
          </p:cNvPr>
          <p:cNvSpPr>
            <a:spLocks noGrp="1"/>
          </p:cNvSpPr>
          <p:nvPr>
            <p:ph type="sldNum" sz="quarter" idx="10"/>
          </p:nvPr>
        </p:nvSpPr>
        <p:spPr/>
        <p:txBody>
          <a:bodyPr/>
          <a:lstStyle/>
          <a:p>
            <a:fld id="{441536A7-E858-4490-8AF5-6B4E613D338C}" type="slidenum">
              <a:rPr lang="en-GB" smtClean="0"/>
              <a:t>12</a:t>
            </a:fld>
            <a:endParaRPr lang="en-GB" dirty="0"/>
          </a:p>
        </p:txBody>
      </p:sp>
    </p:spTree>
    <p:extLst>
      <p:ext uri="{BB962C8B-B14F-4D97-AF65-F5344CB8AC3E}">
        <p14:creationId xmlns:p14="http://schemas.microsoft.com/office/powerpoint/2010/main" val="2821038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explicitly incorporate BBB principles into National and Regional Partnership Plans</a:t>
            </a:r>
          </a:p>
          <a:p>
            <a:pPr marL="171450" indent="-171450">
              <a:buFont typeface="Arial" panose="020B0604020202020204" pitchFamily="34" charset="0"/>
              <a:buChar char="•"/>
            </a:pPr>
            <a:r>
              <a:rPr lang="en-US" sz="1200" noProof="0" dirty="0">
                <a:latin typeface="+mn-lt"/>
                <a:ea typeface="Calibri"/>
                <a:cs typeface="Arial"/>
              </a:rPr>
              <a:t>"Cookbook" / menu of off-the-shelf measures.</a:t>
            </a:r>
          </a:p>
          <a:p>
            <a:pPr marL="171450" indent="-171450">
              <a:buFont typeface="Arial" panose="020B0604020202020204" pitchFamily="34" charset="0"/>
              <a:buChar char="•"/>
            </a:pPr>
            <a:r>
              <a:rPr lang="en-GB" sz="1200" noProof="0" dirty="0">
                <a:latin typeface="+mn-lt"/>
                <a:ea typeface="Calibri"/>
                <a:cs typeface="Arial"/>
              </a:rPr>
              <a:t>Examples of BBB eligible investments: </a:t>
            </a:r>
            <a:r>
              <a:rPr lang="en-GB" noProof="0" dirty="0"/>
              <a:t>wetlands, retention basins, slope stabilisation</a:t>
            </a:r>
          </a:p>
        </p:txBody>
      </p:sp>
      <p:sp>
        <p:nvSpPr>
          <p:cNvPr id="4" name="Slide Number Placeholder 3"/>
          <p:cNvSpPr>
            <a:spLocks noGrp="1"/>
          </p:cNvSpPr>
          <p:nvPr>
            <p:ph type="sldNum" sz="quarter" idx="5"/>
          </p:nvPr>
        </p:nvSpPr>
        <p:spPr/>
        <p:txBody>
          <a:bodyPr/>
          <a:lstStyle/>
          <a:p>
            <a:fld id="{441536A7-E858-4490-8AF5-6B4E613D338C}" type="slidenum">
              <a:rPr lang="en-GB" smtClean="0"/>
              <a:t>13</a:t>
            </a:fld>
            <a:endParaRPr lang="en-GB" dirty="0"/>
          </a:p>
        </p:txBody>
      </p:sp>
    </p:spTree>
    <p:extLst>
      <p:ext uri="{BB962C8B-B14F-4D97-AF65-F5344CB8AC3E}">
        <p14:creationId xmlns:p14="http://schemas.microsoft.com/office/powerpoint/2010/main" val="3276323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it-IT" dirty="0"/>
              <a:t>Risk </a:t>
            </a:r>
            <a:r>
              <a:rPr lang="it-IT" dirty="0" err="1"/>
              <a:t>should</a:t>
            </a:r>
            <a:r>
              <a:rPr lang="it-IT" dirty="0"/>
              <a:t> be </a:t>
            </a:r>
            <a:r>
              <a:rPr lang="it-IT" dirty="0" err="1"/>
              <a:t>explicitly</a:t>
            </a:r>
            <a:r>
              <a:rPr lang="it-IT" dirty="0"/>
              <a:t> </a:t>
            </a:r>
            <a:r>
              <a:rPr lang="it-IT" dirty="0" err="1"/>
              <a:t>incorporated</a:t>
            </a:r>
            <a:r>
              <a:rPr lang="it-IT" dirty="0"/>
              <a:t> in planning</a:t>
            </a:r>
          </a:p>
          <a:p>
            <a:pPr marL="171450" indent="-171450">
              <a:buFont typeface="Arial" panose="020B0604020202020204" pitchFamily="34" charset="0"/>
              <a:buChar char="•"/>
            </a:pPr>
            <a:r>
              <a:rPr lang="it-IT" dirty="0" err="1"/>
              <a:t>Reward</a:t>
            </a:r>
            <a:r>
              <a:rPr lang="it-IT" dirty="0"/>
              <a:t> investment in </a:t>
            </a:r>
            <a:r>
              <a:rPr lang="it-IT" dirty="0" err="1"/>
              <a:t>resilience</a:t>
            </a:r>
            <a:endParaRPr lang="it-IT" dirty="0"/>
          </a:p>
          <a:p>
            <a:pPr marL="171450" indent="-171450">
              <a:buFont typeface="Arial" panose="020B0604020202020204" pitchFamily="34" charset="0"/>
              <a:buChar char="•"/>
            </a:pPr>
            <a:r>
              <a:rPr lang="it-IT" dirty="0" err="1"/>
              <a:t>Find</a:t>
            </a:r>
            <a:r>
              <a:rPr lang="it-IT" dirty="0"/>
              <a:t> a way to make sure </a:t>
            </a:r>
            <a:r>
              <a:rPr lang="it-IT" dirty="0" err="1"/>
              <a:t>that</a:t>
            </a:r>
            <a:r>
              <a:rPr lang="it-IT" dirty="0"/>
              <a:t> </a:t>
            </a:r>
            <a:r>
              <a:rPr lang="it-IT" dirty="0" err="1"/>
              <a:t>regional</a:t>
            </a:r>
            <a:r>
              <a:rPr lang="it-IT" dirty="0"/>
              <a:t> / </a:t>
            </a:r>
            <a:r>
              <a:rPr lang="it-IT" dirty="0" err="1"/>
              <a:t>local</a:t>
            </a:r>
            <a:r>
              <a:rPr lang="it-IT" dirty="0"/>
              <a:t> </a:t>
            </a:r>
            <a:r>
              <a:rPr lang="it-IT" dirty="0" err="1"/>
              <a:t>entities</a:t>
            </a:r>
            <a:r>
              <a:rPr lang="it-IT" dirty="0"/>
              <a:t> </a:t>
            </a:r>
            <a:r>
              <a:rPr lang="it-IT" dirty="0" err="1"/>
              <a:t>count</a:t>
            </a:r>
            <a:r>
              <a:rPr lang="it-IT" dirty="0"/>
              <a:t> in NRPP</a:t>
            </a:r>
          </a:p>
        </p:txBody>
      </p:sp>
      <p:sp>
        <p:nvSpPr>
          <p:cNvPr id="4" name="Slide Number Placeholder 3"/>
          <p:cNvSpPr>
            <a:spLocks noGrp="1"/>
          </p:cNvSpPr>
          <p:nvPr>
            <p:ph type="sldNum" sz="quarter" idx="5"/>
          </p:nvPr>
        </p:nvSpPr>
        <p:spPr/>
        <p:txBody>
          <a:bodyPr/>
          <a:lstStyle/>
          <a:p>
            <a:fld id="{441536A7-E858-4490-8AF5-6B4E613D338C}" type="slidenum">
              <a:rPr lang="en-GB" smtClean="0"/>
              <a:t>14</a:t>
            </a:fld>
            <a:endParaRPr lang="en-GB" dirty="0"/>
          </a:p>
        </p:txBody>
      </p:sp>
    </p:spTree>
    <p:extLst>
      <p:ext uri="{BB962C8B-B14F-4D97-AF65-F5344CB8AC3E}">
        <p14:creationId xmlns:p14="http://schemas.microsoft.com/office/powerpoint/2010/main" val="1276742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Examples</a:t>
            </a:r>
            <a:r>
              <a:rPr lang="en-GB" dirty="0"/>
              <a:t> of BBB indicators:</a:t>
            </a:r>
            <a:r>
              <a:rPr lang="en-GB" sz="1200" dirty="0">
                <a:ea typeface="Calibri"/>
                <a:cs typeface="Arial"/>
              </a:rPr>
              <a:t> </a:t>
            </a:r>
            <a:r>
              <a:rPr lang="en-GB" sz="1200" dirty="0"/>
              <a:t> % of rebuilt assets exceeding pre-disaster standards; estimated financial losses avoided; downtime reduction or service continuity metrics; % of projects integrating NBS or digital resilience tools.</a:t>
            </a:r>
            <a:endParaRPr lang="en-GB" dirty="0"/>
          </a:p>
        </p:txBody>
      </p:sp>
      <p:sp>
        <p:nvSpPr>
          <p:cNvPr id="4" name="Slide Number Placeholder 3"/>
          <p:cNvSpPr>
            <a:spLocks noGrp="1"/>
          </p:cNvSpPr>
          <p:nvPr>
            <p:ph type="sldNum" sz="quarter" idx="5"/>
          </p:nvPr>
        </p:nvSpPr>
        <p:spPr/>
        <p:txBody>
          <a:bodyPr/>
          <a:lstStyle/>
          <a:p>
            <a:fld id="{441536A7-E858-4490-8AF5-6B4E613D338C}" type="slidenum">
              <a:rPr lang="en-GB" smtClean="0"/>
              <a:t>15</a:t>
            </a:fld>
            <a:endParaRPr lang="en-GB" dirty="0"/>
          </a:p>
        </p:txBody>
      </p:sp>
    </p:spTree>
    <p:extLst>
      <p:ext uri="{BB962C8B-B14F-4D97-AF65-F5344CB8AC3E}">
        <p14:creationId xmlns:p14="http://schemas.microsoft.com/office/powerpoint/2010/main" val="529246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441536A7-E858-4490-8AF5-6B4E613D338C}" type="slidenum">
              <a:rPr lang="en-GB" smtClean="0"/>
              <a:t>17</a:t>
            </a:fld>
            <a:endParaRPr lang="en-GB" dirty="0"/>
          </a:p>
        </p:txBody>
      </p:sp>
    </p:spTree>
    <p:extLst>
      <p:ext uri="{BB962C8B-B14F-4D97-AF65-F5344CB8AC3E}">
        <p14:creationId xmlns:p14="http://schemas.microsoft.com/office/powerpoint/2010/main" val="3622230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GB" dirty="0"/>
          </a:p>
        </p:txBody>
      </p:sp>
      <p:sp>
        <p:nvSpPr>
          <p:cNvPr id="4" name="Slide Number Placeholder 3"/>
          <p:cNvSpPr>
            <a:spLocks noGrp="1"/>
          </p:cNvSpPr>
          <p:nvPr>
            <p:ph type="sldNum" sz="quarter" idx="10"/>
          </p:nvPr>
        </p:nvSpPr>
        <p:spPr/>
        <p:txBody>
          <a:bodyPr/>
          <a:lstStyle/>
          <a:p>
            <a:fld id="{441536A7-E858-4490-8AF5-6B4E613D338C}" type="slidenum">
              <a:rPr lang="en-GB" smtClean="0"/>
              <a:t>18</a:t>
            </a:fld>
            <a:endParaRPr lang="en-GB" dirty="0"/>
          </a:p>
        </p:txBody>
      </p:sp>
    </p:spTree>
    <p:extLst>
      <p:ext uri="{BB962C8B-B14F-4D97-AF65-F5344CB8AC3E}">
        <p14:creationId xmlns:p14="http://schemas.microsoft.com/office/powerpoint/2010/main" val="712736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GB" b="0" dirty="0"/>
          </a:p>
        </p:txBody>
      </p:sp>
      <p:sp>
        <p:nvSpPr>
          <p:cNvPr id="4" name="Slide Number Placeholder 3"/>
          <p:cNvSpPr>
            <a:spLocks noGrp="1"/>
          </p:cNvSpPr>
          <p:nvPr>
            <p:ph type="sldNum" sz="quarter" idx="10"/>
          </p:nvPr>
        </p:nvSpPr>
        <p:spPr/>
        <p:txBody>
          <a:bodyPr/>
          <a:lstStyle/>
          <a:p>
            <a:fld id="{441536A7-E858-4490-8AF5-6B4E613D338C}" type="slidenum">
              <a:rPr lang="en-GB" smtClean="0"/>
              <a:t>2</a:t>
            </a:fld>
            <a:endParaRPr lang="en-GB" dirty="0"/>
          </a:p>
        </p:txBody>
      </p:sp>
    </p:spTree>
    <p:extLst>
      <p:ext uri="{BB962C8B-B14F-4D97-AF65-F5344CB8AC3E}">
        <p14:creationId xmlns:p14="http://schemas.microsoft.com/office/powerpoint/2010/main" val="4100969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41536A7-E858-4490-8AF5-6B4E613D338C}" type="slidenum">
              <a:rPr lang="en-GB" smtClean="0"/>
              <a:t>3</a:t>
            </a:fld>
            <a:endParaRPr lang="en-GB" dirty="0"/>
          </a:p>
        </p:txBody>
      </p:sp>
    </p:spTree>
    <p:extLst>
      <p:ext uri="{BB962C8B-B14F-4D97-AF65-F5344CB8AC3E}">
        <p14:creationId xmlns:p14="http://schemas.microsoft.com/office/powerpoint/2010/main" val="1326446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Limitations</a:t>
            </a:r>
            <a:r>
              <a:rPr lang="it-IT" dirty="0"/>
              <a:t>: first timing and budget, </a:t>
            </a:r>
            <a:r>
              <a:rPr lang="it-IT" dirty="0" err="1"/>
              <a:t>then</a:t>
            </a:r>
            <a:r>
              <a:rPr lang="it-IT" dirty="0"/>
              <a:t> FOI and survey data. </a:t>
            </a:r>
          </a:p>
        </p:txBody>
      </p:sp>
      <p:sp>
        <p:nvSpPr>
          <p:cNvPr id="4" name="Slide Number Placeholder 3"/>
          <p:cNvSpPr>
            <a:spLocks noGrp="1"/>
          </p:cNvSpPr>
          <p:nvPr>
            <p:ph type="sldNum" sz="quarter" idx="5"/>
          </p:nvPr>
        </p:nvSpPr>
        <p:spPr/>
        <p:txBody>
          <a:bodyPr/>
          <a:lstStyle/>
          <a:p>
            <a:fld id="{441536A7-E858-4490-8AF5-6B4E613D338C}" type="slidenum">
              <a:rPr lang="en-GB" smtClean="0"/>
              <a:t>4</a:t>
            </a:fld>
            <a:endParaRPr lang="en-GB" dirty="0"/>
          </a:p>
        </p:txBody>
      </p:sp>
    </p:spTree>
    <p:extLst>
      <p:ext uri="{BB962C8B-B14F-4D97-AF65-F5344CB8AC3E}">
        <p14:creationId xmlns:p14="http://schemas.microsoft.com/office/powerpoint/2010/main" val="3983833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77568-1C44-7431-F4B5-C8E22EF18A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CD7669-8D99-7B00-40D0-18F7C8A7BD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8DDE87-B3E9-960A-1218-B5A9B8750C0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4E03672-CCD9-7B27-6560-393B5A950287}"/>
              </a:ext>
            </a:extLst>
          </p:cNvPr>
          <p:cNvSpPr>
            <a:spLocks noGrp="1"/>
          </p:cNvSpPr>
          <p:nvPr>
            <p:ph type="sldNum" sz="quarter" idx="10"/>
          </p:nvPr>
        </p:nvSpPr>
        <p:spPr/>
        <p:txBody>
          <a:bodyPr/>
          <a:lstStyle/>
          <a:p>
            <a:fld id="{441536A7-E858-4490-8AF5-6B4E613D338C}" type="slidenum">
              <a:rPr lang="en-GB" smtClean="0"/>
              <a:t>5</a:t>
            </a:fld>
            <a:endParaRPr lang="en-GB" dirty="0"/>
          </a:p>
        </p:txBody>
      </p:sp>
    </p:spTree>
    <p:extLst>
      <p:ext uri="{BB962C8B-B14F-4D97-AF65-F5344CB8AC3E}">
        <p14:creationId xmlns:p14="http://schemas.microsoft.com/office/powerpoint/2010/main" val="2485378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it-IT" dirty="0"/>
              <a:t>The </a:t>
            </a:r>
            <a:r>
              <a:rPr lang="it-IT" dirty="0" err="1"/>
              <a:t>most</a:t>
            </a:r>
            <a:r>
              <a:rPr lang="it-IT" dirty="0"/>
              <a:t> </a:t>
            </a:r>
            <a:r>
              <a:rPr lang="it-IT" dirty="0" err="1"/>
              <a:t>important</a:t>
            </a:r>
            <a:r>
              <a:rPr lang="it-IT" dirty="0"/>
              <a:t> </a:t>
            </a:r>
            <a:r>
              <a:rPr lang="it-IT" dirty="0" err="1"/>
              <a:t>instruments</a:t>
            </a:r>
            <a:r>
              <a:rPr lang="it-IT" dirty="0"/>
              <a:t> are UCPM, EUSF. </a:t>
            </a:r>
          </a:p>
          <a:p>
            <a:pPr marL="171450" indent="-171450">
              <a:buFont typeface="Arial" panose="020B0604020202020204" pitchFamily="34" charset="0"/>
              <a:buChar char="•"/>
            </a:pPr>
            <a:r>
              <a:rPr lang="it-IT" dirty="0"/>
              <a:t>In the </a:t>
            </a:r>
            <a:r>
              <a:rPr lang="it-IT" dirty="0" err="1"/>
              <a:t>current</a:t>
            </a:r>
            <a:r>
              <a:rPr lang="it-IT" dirty="0"/>
              <a:t> programming, </a:t>
            </a:r>
            <a:r>
              <a:rPr lang="it-IT" dirty="0" err="1"/>
              <a:t>integrated</a:t>
            </a:r>
            <a:r>
              <a:rPr lang="it-IT" dirty="0"/>
              <a:t> by RRF and RESTORE</a:t>
            </a:r>
          </a:p>
          <a:p>
            <a:pPr marL="171450" indent="-171450">
              <a:buFont typeface="Arial" panose="020B0604020202020204" pitchFamily="34" charset="0"/>
              <a:buChar char="•"/>
            </a:pPr>
            <a:r>
              <a:rPr lang="it-IT" dirty="0" err="1"/>
              <a:t>Copernicus</a:t>
            </a:r>
            <a:r>
              <a:rPr lang="it-IT" dirty="0"/>
              <a:t> Emergency Management service </a:t>
            </a:r>
            <a:r>
              <a:rPr lang="it-IT" dirty="0" err="1"/>
              <a:t>is</a:t>
            </a:r>
            <a:r>
              <a:rPr lang="it-IT" dirty="0"/>
              <a:t> </a:t>
            </a:r>
            <a:r>
              <a:rPr lang="it-IT" dirty="0" err="1"/>
              <a:t>important</a:t>
            </a:r>
            <a:r>
              <a:rPr lang="it-IT" dirty="0"/>
              <a:t> in </a:t>
            </a:r>
            <a:r>
              <a:rPr lang="it-IT" dirty="0" err="1"/>
              <a:t>providing</a:t>
            </a:r>
            <a:r>
              <a:rPr lang="it-IT" dirty="0"/>
              <a:t> </a:t>
            </a:r>
            <a:r>
              <a:rPr lang="it-IT" dirty="0" err="1"/>
              <a:t>supporting</a:t>
            </a:r>
            <a:r>
              <a:rPr lang="it-IT" dirty="0"/>
              <a:t> data (</a:t>
            </a:r>
            <a:r>
              <a:rPr lang="it-IT" dirty="0" err="1"/>
              <a:t>early</a:t>
            </a:r>
            <a:r>
              <a:rPr lang="it-IT" dirty="0"/>
              <a:t> warning, on demand and </a:t>
            </a:r>
            <a:r>
              <a:rPr lang="it-IT" dirty="0" err="1"/>
              <a:t>exposure</a:t>
            </a:r>
            <a:r>
              <a:rPr lang="it-IT" dirty="0"/>
              <a:t> mapping)</a:t>
            </a:r>
          </a:p>
          <a:p>
            <a:pPr marL="171450" indent="-171450">
              <a:buFont typeface="Arial" panose="020B0604020202020204" pitchFamily="34" charset="0"/>
              <a:buChar char="•"/>
            </a:pPr>
            <a:r>
              <a:rPr lang="it-IT" dirty="0" err="1"/>
              <a:t>Cohesion</a:t>
            </a:r>
            <a:r>
              <a:rPr lang="it-IT" dirty="0"/>
              <a:t> policy plays a </a:t>
            </a:r>
            <a:r>
              <a:rPr lang="it-IT" dirty="0" err="1"/>
              <a:t>role</a:t>
            </a:r>
            <a:r>
              <a:rPr lang="it-IT" dirty="0"/>
              <a:t> </a:t>
            </a:r>
            <a:r>
              <a:rPr lang="it-IT" dirty="0" err="1"/>
              <a:t>especially</a:t>
            </a:r>
            <a:r>
              <a:rPr lang="it-IT" dirty="0"/>
              <a:t> in </a:t>
            </a:r>
            <a:r>
              <a:rPr lang="it-IT" dirty="0" err="1"/>
              <a:t>prevention</a:t>
            </a:r>
            <a:r>
              <a:rPr lang="it-IT" dirty="0"/>
              <a:t> </a:t>
            </a:r>
          </a:p>
        </p:txBody>
      </p:sp>
      <p:sp>
        <p:nvSpPr>
          <p:cNvPr id="4" name="Slide Number Placeholder 3"/>
          <p:cNvSpPr>
            <a:spLocks noGrp="1"/>
          </p:cNvSpPr>
          <p:nvPr>
            <p:ph type="sldNum" sz="quarter" idx="5"/>
          </p:nvPr>
        </p:nvSpPr>
        <p:spPr/>
        <p:txBody>
          <a:bodyPr/>
          <a:lstStyle/>
          <a:p>
            <a:fld id="{441536A7-E858-4490-8AF5-6B4E613D338C}" type="slidenum">
              <a:rPr lang="en-GB" smtClean="0"/>
              <a:t>6</a:t>
            </a:fld>
            <a:endParaRPr lang="en-GB" dirty="0"/>
          </a:p>
        </p:txBody>
      </p:sp>
    </p:spTree>
    <p:extLst>
      <p:ext uri="{BB962C8B-B14F-4D97-AF65-F5344CB8AC3E}">
        <p14:creationId xmlns:p14="http://schemas.microsoft.com/office/powerpoint/2010/main" val="2438533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it-IT" dirty="0"/>
              <a:t>53% </a:t>
            </a:r>
            <a:r>
              <a:rPr lang="it-IT" dirty="0" err="1"/>
              <a:t>goes</a:t>
            </a:r>
            <a:r>
              <a:rPr lang="it-IT" dirty="0"/>
              <a:t> to floods and </a:t>
            </a:r>
            <a:r>
              <a:rPr lang="it-IT" dirty="0" err="1"/>
              <a:t>landslides</a:t>
            </a:r>
            <a:r>
              <a:rPr lang="it-IT" dirty="0"/>
              <a:t>; 31% to </a:t>
            </a:r>
            <a:r>
              <a:rPr lang="it-IT" dirty="0" err="1"/>
              <a:t>storms</a:t>
            </a:r>
            <a:r>
              <a:rPr lang="it-IT" dirty="0"/>
              <a:t>, </a:t>
            </a:r>
            <a:r>
              <a:rPr lang="it-IT" dirty="0" err="1"/>
              <a:t>drought</a:t>
            </a:r>
            <a:r>
              <a:rPr lang="it-IT" dirty="0"/>
              <a:t>, </a:t>
            </a:r>
            <a:r>
              <a:rPr lang="it-IT" dirty="0" err="1"/>
              <a:t>other</a:t>
            </a:r>
            <a:r>
              <a:rPr lang="it-IT" dirty="0"/>
              <a:t> risks; 17% to </a:t>
            </a:r>
            <a:r>
              <a:rPr lang="it-IT" dirty="0" err="1"/>
              <a:t>fires</a:t>
            </a:r>
            <a:r>
              <a:rPr lang="it-IT" dirty="0"/>
              <a:t>. </a:t>
            </a:r>
          </a:p>
          <a:p>
            <a:r>
              <a:rPr lang="it-IT" dirty="0"/>
              <a:t>Fields of </a:t>
            </a:r>
            <a:r>
              <a:rPr lang="en-GB" noProof="0" dirty="0"/>
              <a:t>intervention</a:t>
            </a:r>
            <a:r>
              <a:rPr lang="it-IT" dirty="0"/>
              <a:t>: </a:t>
            </a:r>
          </a:p>
          <a:p>
            <a:pPr marL="171450" indent="-171450">
              <a:buFont typeface="Arial" panose="020B0604020202020204" pitchFamily="34" charset="0"/>
              <a:buChar char="•"/>
            </a:pPr>
            <a:r>
              <a:rPr lang="it-IT" dirty="0"/>
              <a:t>058 </a:t>
            </a:r>
            <a:r>
              <a:rPr lang="en-US" b="1" dirty="0"/>
              <a:t>Adaptation to climate change measures, and prevention and management of climate related risks</a:t>
            </a:r>
            <a:r>
              <a:rPr lang="en-US" dirty="0"/>
              <a:t>: floods and landslides (including awareness raising, civil protection and disaster management systems, infrastructures and ecosystem based approaches); </a:t>
            </a:r>
          </a:p>
          <a:p>
            <a:pPr marL="171450" indent="-171450">
              <a:buFont typeface="Arial" panose="020B0604020202020204" pitchFamily="34" charset="0"/>
              <a:buChar char="•"/>
            </a:pPr>
            <a:r>
              <a:rPr lang="en-US" dirty="0"/>
              <a:t>0</a:t>
            </a:r>
            <a:r>
              <a:rPr lang="it-IT" dirty="0"/>
              <a:t>59 </a:t>
            </a:r>
            <a:r>
              <a:rPr lang="en-US" dirty="0"/>
              <a:t>Adaptation to climate change measures and prevention and management of climate related risks: fires; </a:t>
            </a:r>
          </a:p>
          <a:p>
            <a:pPr marL="171450" indent="-171450">
              <a:buFont typeface="Arial" panose="020B0604020202020204" pitchFamily="34" charset="0"/>
              <a:buChar char="•"/>
            </a:pPr>
            <a:r>
              <a:rPr lang="en-US" dirty="0"/>
              <a:t>0</a:t>
            </a:r>
            <a:r>
              <a:rPr lang="it-IT" dirty="0"/>
              <a:t>60 </a:t>
            </a:r>
            <a:r>
              <a:rPr lang="en-US" dirty="0"/>
              <a:t>Adaptation to climate change measures and prevention and management of climate related risks: others, e.g. storms and drought. </a:t>
            </a:r>
            <a:r>
              <a:rPr lang="it-IT" dirty="0"/>
              <a:t> </a:t>
            </a:r>
          </a:p>
        </p:txBody>
      </p:sp>
      <p:sp>
        <p:nvSpPr>
          <p:cNvPr id="4" name="Slide Number Placeholder 3"/>
          <p:cNvSpPr>
            <a:spLocks noGrp="1"/>
          </p:cNvSpPr>
          <p:nvPr>
            <p:ph type="sldNum" sz="quarter" idx="5"/>
          </p:nvPr>
        </p:nvSpPr>
        <p:spPr/>
        <p:txBody>
          <a:bodyPr/>
          <a:lstStyle/>
          <a:p>
            <a:fld id="{441536A7-E858-4490-8AF5-6B4E613D338C}" type="slidenum">
              <a:rPr lang="en-GB" smtClean="0"/>
              <a:t>7</a:t>
            </a:fld>
            <a:endParaRPr lang="en-GB" dirty="0"/>
          </a:p>
        </p:txBody>
      </p:sp>
    </p:spTree>
    <p:extLst>
      <p:ext uri="{BB962C8B-B14F-4D97-AF65-F5344CB8AC3E}">
        <p14:creationId xmlns:p14="http://schemas.microsoft.com/office/powerpoint/2010/main" val="2485817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Investments under RESTORE include repair of damaged infrastructure (public infrastructure or investment in fixed capital for businesses and equipment) and the restoration of natural areas, biodiversity, and green infrastructure, including Natura 2000 sites.</a:t>
            </a:r>
            <a:endParaRPr lang="it-IT" dirty="0"/>
          </a:p>
          <a:p>
            <a:pPr marL="171450" indent="-171450">
              <a:buFont typeface="Arial" panose="020B0604020202020204" pitchFamily="34" charset="0"/>
              <a:buChar char="•"/>
            </a:pPr>
            <a:r>
              <a:rPr lang="it-IT" dirty="0"/>
              <a:t>In the report </a:t>
            </a:r>
            <a:r>
              <a:rPr lang="it-IT" dirty="0" err="1"/>
              <a:t>you</a:t>
            </a:r>
            <a:r>
              <a:rPr lang="it-IT" dirty="0"/>
              <a:t> can </a:t>
            </a:r>
            <a:r>
              <a:rPr lang="it-IT" dirty="0" err="1"/>
              <a:t>find</a:t>
            </a:r>
            <a:r>
              <a:rPr lang="it-IT" dirty="0"/>
              <a:t> </a:t>
            </a:r>
            <a:r>
              <a:rPr lang="it-IT" dirty="0" err="1"/>
              <a:t>examples</a:t>
            </a:r>
            <a:r>
              <a:rPr lang="it-IT" dirty="0"/>
              <a:t> of the use of RESTORE.</a:t>
            </a:r>
          </a:p>
          <a:p>
            <a:pPr marL="171450" indent="-171450">
              <a:buFont typeface="Arial" panose="020B0604020202020204" pitchFamily="34" charset="0"/>
              <a:buChar char="•"/>
            </a:pPr>
            <a:r>
              <a:rPr lang="it-IT" dirty="0"/>
              <a:t>For </a:t>
            </a:r>
            <a:r>
              <a:rPr lang="it-IT" dirty="0" err="1"/>
              <a:t>instance</a:t>
            </a:r>
            <a:r>
              <a:rPr lang="it-IT" dirty="0"/>
              <a:t>… </a:t>
            </a:r>
          </a:p>
        </p:txBody>
      </p:sp>
      <p:sp>
        <p:nvSpPr>
          <p:cNvPr id="4" name="Slide Number Placeholder 3"/>
          <p:cNvSpPr>
            <a:spLocks noGrp="1"/>
          </p:cNvSpPr>
          <p:nvPr>
            <p:ph type="sldNum" sz="quarter" idx="5"/>
          </p:nvPr>
        </p:nvSpPr>
        <p:spPr/>
        <p:txBody>
          <a:bodyPr/>
          <a:lstStyle/>
          <a:p>
            <a:fld id="{441536A7-E858-4490-8AF5-6B4E613D338C}" type="slidenum">
              <a:rPr lang="en-GB" smtClean="0"/>
              <a:t>8</a:t>
            </a:fld>
            <a:endParaRPr lang="en-GB" dirty="0"/>
          </a:p>
        </p:txBody>
      </p:sp>
    </p:spTree>
    <p:extLst>
      <p:ext uri="{BB962C8B-B14F-4D97-AF65-F5344CB8AC3E}">
        <p14:creationId xmlns:p14="http://schemas.microsoft.com/office/powerpoint/2010/main" val="2820230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insufficient coordination between key actors (Managing Authorities, civil protection bodies and environmental authorities), a lack of consistently risk-based project selection criteria, outdated territorial risk assessment tools, and monitoring systems do not adequately capture long-term resilience &amp; adaptation outcomes.</a:t>
            </a:r>
          </a:p>
          <a:p>
            <a:pPr marL="171450" indent="-171450">
              <a:buFont typeface="Arial" panose="020B0604020202020204" pitchFamily="34" charset="0"/>
              <a:buChar char="•"/>
            </a:pPr>
            <a:r>
              <a:rPr lang="en-US" dirty="0"/>
              <a:t>70% of survey respondents encountered challenges in programming or implementing disaster-related operations. These include: delays (e.g. due to late closure of 2014– 2020, changes in </a:t>
            </a:r>
            <a:r>
              <a:rPr lang="en-US" dirty="0" err="1"/>
              <a:t>programme</a:t>
            </a:r>
            <a:r>
              <a:rPr lang="en-US" dirty="0"/>
              <a:t> priorities, or administrative and technical hurdles in reconstruction projects); bureaucracy and complex procedures; eligibility issues (difficulty in defining measures that fit the </a:t>
            </a:r>
            <a:r>
              <a:rPr lang="en-US" dirty="0" err="1"/>
              <a:t>programme</a:t>
            </a:r>
            <a:r>
              <a:rPr lang="en-US" dirty="0"/>
              <a:t> scope); lack of co-financing.</a:t>
            </a:r>
            <a:endParaRPr lang="it-IT" dirty="0"/>
          </a:p>
          <a:p>
            <a:pPr marL="171450" indent="-171450">
              <a:buFont typeface="Arial" panose="020B0604020202020204" pitchFamily="34" charset="0"/>
              <a:buChar char="•"/>
            </a:pPr>
            <a:r>
              <a:rPr lang="it-IT" dirty="0" err="1"/>
              <a:t>Apart</a:t>
            </a:r>
            <a:r>
              <a:rPr lang="it-IT" dirty="0"/>
              <a:t> from </a:t>
            </a:r>
            <a:r>
              <a:rPr lang="it-IT" dirty="0" err="1"/>
              <a:t>known</a:t>
            </a:r>
            <a:r>
              <a:rPr lang="it-IT" dirty="0"/>
              <a:t> </a:t>
            </a:r>
            <a:r>
              <a:rPr lang="it-IT" dirty="0" err="1"/>
              <a:t>weaknesses</a:t>
            </a:r>
            <a:r>
              <a:rPr lang="it-IT" dirty="0"/>
              <a:t>, EU </a:t>
            </a:r>
            <a:r>
              <a:rPr lang="it-IT" dirty="0" err="1"/>
              <a:t>instruments</a:t>
            </a:r>
            <a:r>
              <a:rPr lang="it-IT" dirty="0"/>
              <a:t> and CP focus on </a:t>
            </a:r>
            <a:r>
              <a:rPr lang="it-IT" dirty="0" err="1"/>
              <a:t>restoring</a:t>
            </a:r>
            <a:r>
              <a:rPr lang="it-IT" dirty="0"/>
              <a:t> </a:t>
            </a:r>
            <a:r>
              <a:rPr lang="it-IT" dirty="0" err="1"/>
              <a:t>pre-disaster</a:t>
            </a:r>
            <a:r>
              <a:rPr lang="it-IT" dirty="0"/>
              <a:t> situation </a:t>
            </a:r>
            <a:r>
              <a:rPr lang="it-IT" dirty="0" err="1"/>
              <a:t>rather</a:t>
            </a:r>
            <a:r>
              <a:rPr lang="it-IT" dirty="0"/>
              <a:t> </a:t>
            </a:r>
            <a:r>
              <a:rPr lang="it-IT" dirty="0" err="1"/>
              <a:t>than</a:t>
            </a:r>
            <a:r>
              <a:rPr lang="it-IT" dirty="0"/>
              <a:t> BBB. </a:t>
            </a:r>
          </a:p>
          <a:p>
            <a:endParaRPr lang="it-IT" dirty="0"/>
          </a:p>
        </p:txBody>
      </p:sp>
      <p:sp>
        <p:nvSpPr>
          <p:cNvPr id="4" name="Slide Number Placeholder 3"/>
          <p:cNvSpPr>
            <a:spLocks noGrp="1"/>
          </p:cNvSpPr>
          <p:nvPr>
            <p:ph type="sldNum" sz="quarter" idx="5"/>
          </p:nvPr>
        </p:nvSpPr>
        <p:spPr/>
        <p:txBody>
          <a:bodyPr/>
          <a:lstStyle/>
          <a:p>
            <a:fld id="{441536A7-E858-4490-8AF5-6B4E613D338C}" type="slidenum">
              <a:rPr lang="en-GB" smtClean="0"/>
              <a:t>9</a:t>
            </a:fld>
            <a:endParaRPr lang="en-GB" dirty="0"/>
          </a:p>
        </p:txBody>
      </p:sp>
    </p:spTree>
    <p:extLst>
      <p:ext uri="{BB962C8B-B14F-4D97-AF65-F5344CB8AC3E}">
        <p14:creationId xmlns:p14="http://schemas.microsoft.com/office/powerpoint/2010/main" val="23705348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9EC87-A812-1191-B3D9-E7BF8191A0C8}"/>
              </a:ext>
            </a:extLst>
          </p:cNvPr>
          <p:cNvSpPr>
            <a:spLocks noGrp="1"/>
          </p:cNvSpPr>
          <p:nvPr>
            <p:ph type="ctrTitle" hasCustomPrompt="1"/>
          </p:nvPr>
        </p:nvSpPr>
        <p:spPr>
          <a:xfrm>
            <a:off x="479425" y="2200021"/>
            <a:ext cx="6462713" cy="1655762"/>
          </a:xfrm>
        </p:spPr>
        <p:txBody>
          <a:bodyPr anchor="b"/>
          <a:lstStyle>
            <a:lvl1pPr algn="l">
              <a:defRPr sz="5000"/>
            </a:lvl1pPr>
          </a:lstStyle>
          <a:p>
            <a:r>
              <a:rPr lang="en-GB" noProof="0"/>
              <a:t>Add presentation title_</a:t>
            </a:r>
          </a:p>
        </p:txBody>
      </p:sp>
      <p:sp>
        <p:nvSpPr>
          <p:cNvPr id="3" name="Subtitle 2">
            <a:extLst>
              <a:ext uri="{FF2B5EF4-FFF2-40B4-BE49-F238E27FC236}">
                <a16:creationId xmlns:a16="http://schemas.microsoft.com/office/drawing/2014/main" id="{774B20D8-4185-BBFD-2847-455870BDA13D}"/>
              </a:ext>
            </a:extLst>
          </p:cNvPr>
          <p:cNvSpPr>
            <a:spLocks noGrp="1"/>
          </p:cNvSpPr>
          <p:nvPr>
            <p:ph type="subTitle" idx="1" hasCustomPrompt="1"/>
          </p:nvPr>
        </p:nvSpPr>
        <p:spPr>
          <a:xfrm>
            <a:off x="479425" y="4096242"/>
            <a:ext cx="6462713" cy="1515801"/>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_Add presentation subtitle</a:t>
            </a:r>
          </a:p>
        </p:txBody>
      </p:sp>
      <p:pic>
        <p:nvPicPr>
          <p:cNvPr id="6" name="Picture 5">
            <a:extLst>
              <a:ext uri="{FF2B5EF4-FFF2-40B4-BE49-F238E27FC236}">
                <a16:creationId xmlns:a16="http://schemas.microsoft.com/office/drawing/2014/main" id="{DDFB8EF8-6BAD-C64B-BB7F-63112C4674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88131" y="5851462"/>
            <a:ext cx="2320668" cy="821558"/>
          </a:xfrm>
          <a:prstGeom prst="rect">
            <a:avLst/>
          </a:prstGeom>
        </p:spPr>
      </p:pic>
    </p:spTree>
    <p:extLst>
      <p:ext uri="{BB962C8B-B14F-4D97-AF65-F5344CB8AC3E}">
        <p14:creationId xmlns:p14="http://schemas.microsoft.com/office/powerpoint/2010/main" val="586557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_04">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9EC87-A812-1191-B3D9-E7BF8191A0C8}"/>
              </a:ext>
            </a:extLst>
          </p:cNvPr>
          <p:cNvSpPr>
            <a:spLocks noGrp="1"/>
          </p:cNvSpPr>
          <p:nvPr>
            <p:ph type="ctrTitle" hasCustomPrompt="1"/>
          </p:nvPr>
        </p:nvSpPr>
        <p:spPr>
          <a:xfrm>
            <a:off x="479425" y="1030544"/>
            <a:ext cx="4562475" cy="3114894"/>
          </a:xfrm>
        </p:spPr>
        <p:txBody>
          <a:bodyPr anchor="b"/>
          <a:lstStyle>
            <a:lvl1pPr algn="l">
              <a:defRPr sz="6000">
                <a:solidFill>
                  <a:schemeClr val="bg1"/>
                </a:solidFill>
              </a:defRPr>
            </a:lvl1pPr>
          </a:lstStyle>
          <a:p>
            <a:r>
              <a:rPr lang="en-GB"/>
              <a:t>Add section title</a:t>
            </a:r>
          </a:p>
        </p:txBody>
      </p:sp>
      <p:sp>
        <p:nvSpPr>
          <p:cNvPr id="3" name="Subtitle 2">
            <a:extLst>
              <a:ext uri="{FF2B5EF4-FFF2-40B4-BE49-F238E27FC236}">
                <a16:creationId xmlns:a16="http://schemas.microsoft.com/office/drawing/2014/main" id="{C41E24FF-EDF3-2272-4975-AD69422A8312}"/>
              </a:ext>
            </a:extLst>
          </p:cNvPr>
          <p:cNvSpPr>
            <a:spLocks noGrp="1"/>
          </p:cNvSpPr>
          <p:nvPr>
            <p:ph type="subTitle" idx="1" hasCustomPrompt="1"/>
          </p:nvPr>
        </p:nvSpPr>
        <p:spPr>
          <a:xfrm>
            <a:off x="7662691" y="2257063"/>
            <a:ext cx="4098206" cy="2135278"/>
          </a:xfrm>
        </p:spPr>
        <p:txBody>
          <a:bodyPr anchor="b"/>
          <a:lstStyle>
            <a:lvl1pPr marL="0" indent="0" algn="r">
              <a:buNone/>
              <a:defRPr sz="15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04</a:t>
            </a:r>
          </a:p>
        </p:txBody>
      </p:sp>
      <p:pic>
        <p:nvPicPr>
          <p:cNvPr id="6" name="Picture 5">
            <a:extLst>
              <a:ext uri="{FF2B5EF4-FFF2-40B4-BE49-F238E27FC236}">
                <a16:creationId xmlns:a16="http://schemas.microsoft.com/office/drawing/2014/main" id="{605B4571-2EC5-A449-9E5C-A5AAC97AA2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88132" y="5851462"/>
            <a:ext cx="2320665" cy="821558"/>
          </a:xfrm>
          <a:prstGeom prst="rect">
            <a:avLst/>
          </a:prstGeom>
        </p:spPr>
      </p:pic>
    </p:spTree>
    <p:extLst>
      <p:ext uri="{BB962C8B-B14F-4D97-AF65-F5344CB8AC3E}">
        <p14:creationId xmlns:p14="http://schemas.microsoft.com/office/powerpoint/2010/main" val="1161523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_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9EC87-A812-1191-B3D9-E7BF8191A0C8}"/>
              </a:ext>
            </a:extLst>
          </p:cNvPr>
          <p:cNvSpPr>
            <a:spLocks noGrp="1"/>
          </p:cNvSpPr>
          <p:nvPr>
            <p:ph type="ctrTitle" hasCustomPrompt="1"/>
          </p:nvPr>
        </p:nvSpPr>
        <p:spPr>
          <a:xfrm>
            <a:off x="479425" y="849475"/>
            <a:ext cx="11135722" cy="1567801"/>
          </a:xfrm>
        </p:spPr>
        <p:txBody>
          <a:bodyPr anchor="t" anchorCtr="0"/>
          <a:lstStyle>
            <a:lvl1pPr algn="l">
              <a:defRPr sz="6000">
                <a:solidFill>
                  <a:schemeClr val="accent1"/>
                </a:solidFill>
              </a:defRPr>
            </a:lvl1pPr>
          </a:lstStyle>
          <a:p>
            <a:r>
              <a:rPr lang="en-GB"/>
              <a:t>Add section title</a:t>
            </a:r>
          </a:p>
        </p:txBody>
      </p:sp>
      <p:pic>
        <p:nvPicPr>
          <p:cNvPr id="5" name="Picture 4">
            <a:extLst>
              <a:ext uri="{FF2B5EF4-FFF2-40B4-BE49-F238E27FC236}">
                <a16:creationId xmlns:a16="http://schemas.microsoft.com/office/drawing/2014/main" id="{75ED5856-8EED-664E-86A6-1F6D0C4D6F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88131" y="5851462"/>
            <a:ext cx="2320668" cy="821558"/>
          </a:xfrm>
          <a:prstGeom prst="rect">
            <a:avLst/>
          </a:prstGeom>
        </p:spPr>
      </p:pic>
    </p:spTree>
    <p:extLst>
      <p:ext uri="{BB962C8B-B14F-4D97-AF65-F5344CB8AC3E}">
        <p14:creationId xmlns:p14="http://schemas.microsoft.com/office/powerpoint/2010/main" val="2363666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_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9EC87-A812-1191-B3D9-E7BF8191A0C8}"/>
              </a:ext>
            </a:extLst>
          </p:cNvPr>
          <p:cNvSpPr>
            <a:spLocks noGrp="1"/>
          </p:cNvSpPr>
          <p:nvPr>
            <p:ph type="ctrTitle" hasCustomPrompt="1"/>
          </p:nvPr>
        </p:nvSpPr>
        <p:spPr>
          <a:xfrm>
            <a:off x="479425" y="849475"/>
            <a:ext cx="11135722" cy="1567801"/>
          </a:xfrm>
        </p:spPr>
        <p:txBody>
          <a:bodyPr anchor="t" anchorCtr="0"/>
          <a:lstStyle>
            <a:lvl1pPr algn="l">
              <a:defRPr sz="6000">
                <a:solidFill>
                  <a:schemeClr val="bg1"/>
                </a:solidFill>
              </a:defRPr>
            </a:lvl1pPr>
          </a:lstStyle>
          <a:p>
            <a:r>
              <a:rPr lang="en-GB"/>
              <a:t>Add section title</a:t>
            </a:r>
          </a:p>
        </p:txBody>
      </p:sp>
      <p:pic>
        <p:nvPicPr>
          <p:cNvPr id="4" name="Picture 3">
            <a:extLst>
              <a:ext uri="{FF2B5EF4-FFF2-40B4-BE49-F238E27FC236}">
                <a16:creationId xmlns:a16="http://schemas.microsoft.com/office/drawing/2014/main" id="{FC3480C0-1EA9-2543-A97E-FC761BE123A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88132" y="5851462"/>
            <a:ext cx="2320665" cy="821558"/>
          </a:xfrm>
          <a:prstGeom prst="rect">
            <a:avLst/>
          </a:prstGeom>
        </p:spPr>
      </p:pic>
    </p:spTree>
    <p:extLst>
      <p:ext uri="{BB962C8B-B14F-4D97-AF65-F5344CB8AC3E}">
        <p14:creationId xmlns:p14="http://schemas.microsoft.com/office/powerpoint/2010/main" val="2944989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Section_Gre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9EC87-A812-1191-B3D9-E7BF8191A0C8}"/>
              </a:ext>
            </a:extLst>
          </p:cNvPr>
          <p:cNvSpPr>
            <a:spLocks noGrp="1"/>
          </p:cNvSpPr>
          <p:nvPr>
            <p:ph type="ctrTitle" hasCustomPrompt="1"/>
          </p:nvPr>
        </p:nvSpPr>
        <p:spPr>
          <a:xfrm>
            <a:off x="479425" y="849475"/>
            <a:ext cx="7095906" cy="1567801"/>
          </a:xfrm>
        </p:spPr>
        <p:txBody>
          <a:bodyPr anchor="t" anchorCtr="0"/>
          <a:lstStyle>
            <a:lvl1pPr algn="l">
              <a:defRPr sz="6000">
                <a:solidFill>
                  <a:schemeClr val="bg1"/>
                </a:solidFill>
              </a:defRPr>
            </a:lvl1pPr>
          </a:lstStyle>
          <a:p>
            <a:r>
              <a:rPr lang="en-GB"/>
              <a:t>Add section title</a:t>
            </a:r>
          </a:p>
        </p:txBody>
      </p:sp>
      <p:pic>
        <p:nvPicPr>
          <p:cNvPr id="4" name="Picture 3">
            <a:extLst>
              <a:ext uri="{FF2B5EF4-FFF2-40B4-BE49-F238E27FC236}">
                <a16:creationId xmlns:a16="http://schemas.microsoft.com/office/drawing/2014/main" id="{8E86FDB4-8415-5B41-8C06-5328E17F0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88132" y="5851462"/>
            <a:ext cx="2320665" cy="821558"/>
          </a:xfrm>
          <a:prstGeom prst="rect">
            <a:avLst/>
          </a:prstGeom>
        </p:spPr>
      </p:pic>
    </p:spTree>
    <p:extLst>
      <p:ext uri="{BB962C8B-B14F-4D97-AF65-F5344CB8AC3E}">
        <p14:creationId xmlns:p14="http://schemas.microsoft.com/office/powerpoint/2010/main" val="13724741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_Gre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9EC87-A812-1191-B3D9-E7BF8191A0C8}"/>
              </a:ext>
            </a:extLst>
          </p:cNvPr>
          <p:cNvSpPr>
            <a:spLocks noGrp="1"/>
          </p:cNvSpPr>
          <p:nvPr>
            <p:ph type="ctrTitle" hasCustomPrompt="1"/>
          </p:nvPr>
        </p:nvSpPr>
        <p:spPr>
          <a:xfrm>
            <a:off x="479425" y="849475"/>
            <a:ext cx="7095906" cy="1567801"/>
          </a:xfrm>
        </p:spPr>
        <p:txBody>
          <a:bodyPr anchor="t" anchorCtr="0"/>
          <a:lstStyle>
            <a:lvl1pPr algn="l">
              <a:defRPr sz="6000">
                <a:solidFill>
                  <a:schemeClr val="accent1"/>
                </a:solidFill>
              </a:defRPr>
            </a:lvl1pPr>
          </a:lstStyle>
          <a:p>
            <a:r>
              <a:rPr lang="en-GB"/>
              <a:t>Add section title</a:t>
            </a:r>
          </a:p>
        </p:txBody>
      </p:sp>
      <p:pic>
        <p:nvPicPr>
          <p:cNvPr id="7" name="Picture 6">
            <a:extLst>
              <a:ext uri="{FF2B5EF4-FFF2-40B4-BE49-F238E27FC236}">
                <a16:creationId xmlns:a16="http://schemas.microsoft.com/office/drawing/2014/main" id="{7B720693-A609-1345-A090-B43D149047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88131" y="5851462"/>
            <a:ext cx="2320668" cy="821558"/>
          </a:xfrm>
          <a:prstGeom prst="rect">
            <a:avLst/>
          </a:prstGeom>
        </p:spPr>
      </p:pic>
    </p:spTree>
    <p:extLst>
      <p:ext uri="{BB962C8B-B14F-4D97-AF65-F5344CB8AC3E}">
        <p14:creationId xmlns:p14="http://schemas.microsoft.com/office/powerpoint/2010/main" val="8249126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5CC1E-AA2F-6908-3D81-2D268B9B6217}"/>
              </a:ext>
            </a:extLst>
          </p:cNvPr>
          <p:cNvSpPr>
            <a:spLocks noGrp="1"/>
          </p:cNvSpPr>
          <p:nvPr>
            <p:ph type="title" hasCustomPrompt="1"/>
          </p:nvPr>
        </p:nvSpPr>
        <p:spPr/>
        <p:txBody>
          <a:bodyPr/>
          <a:lstStyle/>
          <a:p>
            <a:r>
              <a:rPr lang="en-GB"/>
              <a:t>Add section title on one line</a:t>
            </a:r>
          </a:p>
        </p:txBody>
      </p:sp>
    </p:spTree>
    <p:extLst>
      <p:ext uri="{BB962C8B-B14F-4D97-AF65-F5344CB8AC3E}">
        <p14:creationId xmlns:p14="http://schemas.microsoft.com/office/powerpoint/2010/main" val="3256477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5CC1E-AA2F-6908-3D81-2D268B9B6217}"/>
              </a:ext>
            </a:extLst>
          </p:cNvPr>
          <p:cNvSpPr>
            <a:spLocks noGrp="1"/>
          </p:cNvSpPr>
          <p:nvPr>
            <p:ph type="title" hasCustomPrompt="1"/>
          </p:nvPr>
        </p:nvSpPr>
        <p:spPr/>
        <p:txBody>
          <a:bodyPr/>
          <a:lstStyle>
            <a:lvl1pPr>
              <a:defRPr>
                <a:solidFill>
                  <a:schemeClr val="accent1"/>
                </a:solidFill>
              </a:defRPr>
            </a:lvl1pPr>
          </a:lstStyle>
          <a:p>
            <a:r>
              <a:rPr lang="en-GB" noProof="0"/>
              <a:t>Add section title on one line</a:t>
            </a:r>
          </a:p>
        </p:txBody>
      </p:sp>
      <p:sp>
        <p:nvSpPr>
          <p:cNvPr id="4" name="Text Placeholder 3">
            <a:extLst>
              <a:ext uri="{FF2B5EF4-FFF2-40B4-BE49-F238E27FC236}">
                <a16:creationId xmlns:a16="http://schemas.microsoft.com/office/drawing/2014/main" id="{11E9E9BD-7D58-C628-8CC6-D319F2BD03C7}"/>
              </a:ext>
            </a:extLst>
          </p:cNvPr>
          <p:cNvSpPr>
            <a:spLocks noGrp="1"/>
          </p:cNvSpPr>
          <p:nvPr>
            <p:ph type="body" sz="quarter" idx="10" hasCustomPrompt="1"/>
          </p:nvPr>
        </p:nvSpPr>
        <p:spPr>
          <a:xfrm>
            <a:off x="479425" y="1415189"/>
            <a:ext cx="8370888" cy="3050794"/>
          </a:xfrm>
        </p:spPr>
        <p:txBody>
          <a:bodyPr/>
          <a:lstStyle>
            <a:lvl1pPr>
              <a:lnSpc>
                <a:spcPts val="5000"/>
              </a:lnSpc>
              <a:defRPr sz="5000" b="1">
                <a:solidFill>
                  <a:schemeClr val="accent1"/>
                </a:solidFill>
              </a:defRPr>
            </a:lvl1pPr>
          </a:lstStyle>
          <a:p>
            <a:pPr lvl="0"/>
            <a:r>
              <a:rPr lang="en-GB" noProof="0"/>
              <a:t>Add slide title across one </a:t>
            </a:r>
            <a:br>
              <a:rPr lang="en-GB" noProof="0"/>
            </a:br>
            <a:r>
              <a:rPr lang="en-GB" noProof="0"/>
              <a:t>or two lines</a:t>
            </a:r>
          </a:p>
        </p:txBody>
      </p:sp>
    </p:spTree>
    <p:extLst>
      <p:ext uri="{BB962C8B-B14F-4D97-AF65-F5344CB8AC3E}">
        <p14:creationId xmlns:p14="http://schemas.microsoft.com/office/powerpoint/2010/main" val="4245481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ain title &amp; Body in bullet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E6A353E-A8A7-1ACE-93C8-7406D9F41E56}"/>
              </a:ext>
            </a:extLst>
          </p:cNvPr>
          <p:cNvSpPr>
            <a:spLocks noGrp="1"/>
          </p:cNvSpPr>
          <p:nvPr>
            <p:ph type="title" hasCustomPrompt="1"/>
          </p:nvPr>
        </p:nvSpPr>
        <p:spPr>
          <a:xfrm>
            <a:off x="479425" y="470187"/>
            <a:ext cx="5735843" cy="303883"/>
          </a:xfrm>
        </p:spPr>
        <p:txBody>
          <a:bodyPr/>
          <a:lstStyle>
            <a:lvl1pPr>
              <a:defRPr>
                <a:solidFill>
                  <a:schemeClr val="accent1"/>
                </a:solidFill>
              </a:defRPr>
            </a:lvl1pPr>
          </a:lstStyle>
          <a:p>
            <a:r>
              <a:rPr lang="en-GB"/>
              <a:t>Add section title on one line</a:t>
            </a:r>
          </a:p>
        </p:txBody>
      </p:sp>
      <p:sp>
        <p:nvSpPr>
          <p:cNvPr id="12" name="Text Placeholder 3">
            <a:extLst>
              <a:ext uri="{FF2B5EF4-FFF2-40B4-BE49-F238E27FC236}">
                <a16:creationId xmlns:a16="http://schemas.microsoft.com/office/drawing/2014/main" id="{5E6C450B-E31C-5874-0734-6B202ABA12C5}"/>
              </a:ext>
            </a:extLst>
          </p:cNvPr>
          <p:cNvSpPr>
            <a:spLocks noGrp="1"/>
          </p:cNvSpPr>
          <p:nvPr>
            <p:ph type="body" sz="quarter" idx="10" hasCustomPrompt="1"/>
          </p:nvPr>
        </p:nvSpPr>
        <p:spPr>
          <a:xfrm>
            <a:off x="479425" y="1415189"/>
            <a:ext cx="8370888" cy="1778585"/>
          </a:xfrm>
        </p:spPr>
        <p:txBody>
          <a:bodyPr/>
          <a:lstStyle>
            <a:lvl1pPr>
              <a:lnSpc>
                <a:spcPts val="5000"/>
              </a:lnSpc>
              <a:defRPr sz="5000" b="1">
                <a:solidFill>
                  <a:schemeClr val="accent1"/>
                </a:solidFill>
              </a:defRPr>
            </a:lvl1pPr>
          </a:lstStyle>
          <a:p>
            <a:pPr lvl="0"/>
            <a:r>
              <a:rPr lang="en-GB"/>
              <a:t>Add slide title across one or two lines</a:t>
            </a:r>
          </a:p>
        </p:txBody>
      </p:sp>
      <p:sp>
        <p:nvSpPr>
          <p:cNvPr id="4" name="Text Placeholder 3">
            <a:extLst>
              <a:ext uri="{FF2B5EF4-FFF2-40B4-BE49-F238E27FC236}">
                <a16:creationId xmlns:a16="http://schemas.microsoft.com/office/drawing/2014/main" id="{A589B116-B0EC-05C4-98DE-27FC68A38FFB}"/>
              </a:ext>
            </a:extLst>
          </p:cNvPr>
          <p:cNvSpPr>
            <a:spLocks noGrp="1"/>
          </p:cNvSpPr>
          <p:nvPr>
            <p:ph type="body" sz="quarter" idx="11"/>
          </p:nvPr>
        </p:nvSpPr>
        <p:spPr>
          <a:xfrm>
            <a:off x="479425" y="3429000"/>
            <a:ext cx="8370888" cy="2388704"/>
          </a:xfrm>
        </p:spPr>
        <p:txBody>
          <a:bodyPr/>
          <a:lstStyle>
            <a:lvl1pPr>
              <a:defRPr sz="2800"/>
            </a:lvl1pPr>
            <a:lvl2pPr>
              <a:defRPr sz="2400"/>
            </a:lvl2pPr>
            <a:lvl3pPr marL="357188" indent="-177800">
              <a:buFont typeface="EuropeaEco" pitchFamily="2" charset="0"/>
              <a:buChar char="–"/>
              <a:defRPr sz="2000"/>
            </a:lvl3pPr>
            <a:lvl4pPr marL="642937" indent="-285750">
              <a:buFont typeface="Arial" panose="020B0604020202020204" pitchFamily="34" charset="0"/>
              <a:buChar char="•"/>
              <a:defRPr sz="18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19743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age picture">
    <p:spTree>
      <p:nvGrpSpPr>
        <p:cNvPr id="1" name=""/>
        <p:cNvGrpSpPr/>
        <p:nvPr/>
      </p:nvGrpSpPr>
      <p:grpSpPr>
        <a:xfrm>
          <a:off x="0" y="0"/>
          <a:ext cx="0" cy="0"/>
          <a:chOff x="0" y="0"/>
          <a:chExt cx="0" cy="0"/>
        </a:xfrm>
      </p:grpSpPr>
      <p:sp>
        <p:nvSpPr>
          <p:cNvPr id="6" name="Picture Placeholder 11">
            <a:extLst>
              <a:ext uri="{FF2B5EF4-FFF2-40B4-BE49-F238E27FC236}">
                <a16:creationId xmlns:a16="http://schemas.microsoft.com/office/drawing/2014/main" id="{C80993B1-BE20-6B4C-9F83-3EDBADA9144B}"/>
              </a:ext>
            </a:extLst>
          </p:cNvPr>
          <p:cNvSpPr>
            <a:spLocks noGrp="1"/>
          </p:cNvSpPr>
          <p:nvPr>
            <p:ph type="pic" sz="quarter" idx="13" hasCustomPrompt="1"/>
          </p:nvPr>
        </p:nvSpPr>
        <p:spPr>
          <a:xfrm>
            <a:off x="0" y="0"/>
            <a:ext cx="12191999" cy="6858000"/>
          </a:xfrm>
          <a:custGeom>
            <a:avLst/>
            <a:gdLst>
              <a:gd name="connsiteX0" fmla="*/ 0 w 9752628"/>
              <a:gd name="connsiteY0" fmla="*/ 0 h 6857994"/>
              <a:gd name="connsiteX1" fmla="*/ 9752628 w 9752628"/>
              <a:gd name="connsiteY1" fmla="*/ 0 h 6857994"/>
              <a:gd name="connsiteX2" fmla="*/ 9752628 w 9752628"/>
              <a:gd name="connsiteY2" fmla="*/ 6857994 h 6857994"/>
              <a:gd name="connsiteX3" fmla="*/ 0 w 9752628"/>
              <a:gd name="connsiteY3" fmla="*/ 6857994 h 6857994"/>
            </a:gdLst>
            <a:ahLst/>
            <a:cxnLst>
              <a:cxn ang="0">
                <a:pos x="connsiteX0" y="connsiteY0"/>
              </a:cxn>
              <a:cxn ang="0">
                <a:pos x="connsiteX1" y="connsiteY1"/>
              </a:cxn>
              <a:cxn ang="0">
                <a:pos x="connsiteX2" y="connsiteY2"/>
              </a:cxn>
              <a:cxn ang="0">
                <a:pos x="connsiteX3" y="connsiteY3"/>
              </a:cxn>
            </a:cxnLst>
            <a:rect l="l" t="t" r="r" b="b"/>
            <a:pathLst>
              <a:path w="9752628" h="6857994">
                <a:moveTo>
                  <a:pt x="0" y="0"/>
                </a:moveTo>
                <a:lnTo>
                  <a:pt x="9752628" y="0"/>
                </a:lnTo>
                <a:lnTo>
                  <a:pt x="9752628" y="6857994"/>
                </a:lnTo>
                <a:lnTo>
                  <a:pt x="0" y="6857994"/>
                </a:lnTo>
                <a:close/>
              </a:path>
            </a:pathLst>
          </a:custGeom>
          <a:solidFill>
            <a:schemeClr val="bg2">
              <a:lumMod val="40000"/>
              <a:lumOff val="60000"/>
            </a:schemeClr>
          </a:solidFill>
        </p:spPr>
        <p:txBody>
          <a:bodyPr wrap="square">
            <a:noAutofit/>
          </a:bodyPr>
          <a:lstStyle>
            <a:lvl1pPr>
              <a:defRPr sz="1400"/>
            </a:lvl1pPr>
          </a:lstStyle>
          <a:p>
            <a:r>
              <a:rPr lang="en-US" dirty="0"/>
              <a:t>click on the icon to add picture</a:t>
            </a:r>
            <a:endParaRPr lang="en-GB" dirty="0"/>
          </a:p>
        </p:txBody>
      </p:sp>
      <p:sp>
        <p:nvSpPr>
          <p:cNvPr id="11" name="Title 1">
            <a:extLst>
              <a:ext uri="{FF2B5EF4-FFF2-40B4-BE49-F238E27FC236}">
                <a16:creationId xmlns:a16="http://schemas.microsoft.com/office/drawing/2014/main" id="{B29D3040-770A-9F76-3241-6E317B92FE04}"/>
              </a:ext>
            </a:extLst>
          </p:cNvPr>
          <p:cNvSpPr>
            <a:spLocks noGrp="1"/>
          </p:cNvSpPr>
          <p:nvPr>
            <p:ph type="title" hasCustomPrompt="1"/>
          </p:nvPr>
        </p:nvSpPr>
        <p:spPr>
          <a:xfrm>
            <a:off x="479425" y="470187"/>
            <a:ext cx="5735843" cy="303883"/>
          </a:xfrm>
        </p:spPr>
        <p:txBody>
          <a:bodyPr/>
          <a:lstStyle>
            <a:lvl1pPr>
              <a:defRPr>
                <a:solidFill>
                  <a:schemeClr val="bg1"/>
                </a:solidFill>
              </a:defRPr>
            </a:lvl1pPr>
          </a:lstStyle>
          <a:p>
            <a:r>
              <a:rPr lang="en-GB"/>
              <a:t>Add section title on one line</a:t>
            </a:r>
          </a:p>
        </p:txBody>
      </p:sp>
      <p:sp>
        <p:nvSpPr>
          <p:cNvPr id="98" name="Text Placeholder 3">
            <a:extLst>
              <a:ext uri="{FF2B5EF4-FFF2-40B4-BE49-F238E27FC236}">
                <a16:creationId xmlns:a16="http://schemas.microsoft.com/office/drawing/2014/main" id="{F49FC4E7-E557-A809-1015-73531F085EBB}"/>
              </a:ext>
            </a:extLst>
          </p:cNvPr>
          <p:cNvSpPr>
            <a:spLocks noGrp="1"/>
          </p:cNvSpPr>
          <p:nvPr>
            <p:ph type="body" sz="quarter" idx="10"/>
          </p:nvPr>
        </p:nvSpPr>
        <p:spPr>
          <a:xfrm>
            <a:off x="479425" y="1415189"/>
            <a:ext cx="5616575" cy="4411747"/>
          </a:xfrm>
        </p:spPr>
        <p:txBody>
          <a:bodyPr/>
          <a:lstStyle>
            <a:lvl1pPr>
              <a:lnSpc>
                <a:spcPts val="5000"/>
              </a:lnSpc>
              <a:defRPr sz="5000" b="1">
                <a:solidFill>
                  <a:schemeClr val="bg1"/>
                </a:solidFill>
              </a:defRPr>
            </a:lvl1pPr>
          </a:lstStyle>
          <a:p>
            <a:pPr lvl="0"/>
            <a:r>
              <a:rPr lang="en-US"/>
              <a:t>Edit Master text styles</a:t>
            </a:r>
          </a:p>
        </p:txBody>
      </p:sp>
      <p:pic>
        <p:nvPicPr>
          <p:cNvPr id="8" name="Picture 7">
            <a:extLst>
              <a:ext uri="{FF2B5EF4-FFF2-40B4-BE49-F238E27FC236}">
                <a16:creationId xmlns:a16="http://schemas.microsoft.com/office/drawing/2014/main" id="{140B3A14-A570-DF45-93C4-3342F2B7F6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88132" y="5851462"/>
            <a:ext cx="2320665" cy="821558"/>
          </a:xfrm>
          <a:prstGeom prst="rect">
            <a:avLst/>
          </a:prstGeom>
        </p:spPr>
      </p:pic>
    </p:spTree>
    <p:extLst>
      <p:ext uri="{BB962C8B-B14F-4D97-AF65-F5344CB8AC3E}">
        <p14:creationId xmlns:p14="http://schemas.microsoft.com/office/powerpoint/2010/main" val="20517417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RHS">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18577482-9C6F-B87F-3555-E0E7EB8DD40B}"/>
              </a:ext>
            </a:extLst>
          </p:cNvPr>
          <p:cNvSpPr>
            <a:spLocks noGrp="1"/>
          </p:cNvSpPr>
          <p:nvPr>
            <p:ph type="title" hasCustomPrompt="1"/>
          </p:nvPr>
        </p:nvSpPr>
        <p:spPr>
          <a:xfrm>
            <a:off x="479425" y="470187"/>
            <a:ext cx="5735843" cy="303883"/>
          </a:xfrm>
        </p:spPr>
        <p:txBody>
          <a:bodyPr/>
          <a:lstStyle>
            <a:lvl1pPr>
              <a:defRPr>
                <a:solidFill>
                  <a:schemeClr val="accent1"/>
                </a:solidFill>
              </a:defRPr>
            </a:lvl1pPr>
          </a:lstStyle>
          <a:p>
            <a:r>
              <a:rPr lang="en-GB"/>
              <a:t>Add section title on one line</a:t>
            </a:r>
          </a:p>
        </p:txBody>
      </p:sp>
      <p:sp>
        <p:nvSpPr>
          <p:cNvPr id="24" name="Text Placeholder 3">
            <a:extLst>
              <a:ext uri="{FF2B5EF4-FFF2-40B4-BE49-F238E27FC236}">
                <a16:creationId xmlns:a16="http://schemas.microsoft.com/office/drawing/2014/main" id="{D7B4FC63-FEDA-D66F-44F3-AE66B1236D32}"/>
              </a:ext>
            </a:extLst>
          </p:cNvPr>
          <p:cNvSpPr>
            <a:spLocks noGrp="1"/>
          </p:cNvSpPr>
          <p:nvPr>
            <p:ph type="body" sz="quarter" idx="10" hasCustomPrompt="1"/>
          </p:nvPr>
        </p:nvSpPr>
        <p:spPr>
          <a:xfrm>
            <a:off x="479425" y="1415189"/>
            <a:ext cx="6169569" cy="2454446"/>
          </a:xfrm>
        </p:spPr>
        <p:txBody>
          <a:bodyPr/>
          <a:lstStyle>
            <a:lvl1pPr>
              <a:lnSpc>
                <a:spcPts val="5000"/>
              </a:lnSpc>
              <a:defRPr sz="5000" b="1">
                <a:solidFill>
                  <a:schemeClr val="accent1"/>
                </a:solidFill>
              </a:defRPr>
            </a:lvl1pPr>
          </a:lstStyle>
          <a:p>
            <a:pPr lvl="0"/>
            <a:r>
              <a:rPr lang="en-GB"/>
              <a:t>Add slide title </a:t>
            </a:r>
            <a:br>
              <a:rPr lang="en-GB"/>
            </a:br>
            <a:r>
              <a:rPr lang="en-GB"/>
              <a:t>across one to </a:t>
            </a:r>
            <a:br>
              <a:rPr lang="en-GB"/>
            </a:br>
            <a:r>
              <a:rPr lang="en-GB"/>
              <a:t>three lines</a:t>
            </a:r>
          </a:p>
        </p:txBody>
      </p:sp>
      <p:sp>
        <p:nvSpPr>
          <p:cNvPr id="7" name="Picture Placeholder 11">
            <a:extLst>
              <a:ext uri="{FF2B5EF4-FFF2-40B4-BE49-F238E27FC236}">
                <a16:creationId xmlns:a16="http://schemas.microsoft.com/office/drawing/2014/main" id="{D7A5E9AB-FE7C-9C4E-B3B0-0656C71EEB6D}"/>
              </a:ext>
            </a:extLst>
          </p:cNvPr>
          <p:cNvSpPr>
            <a:spLocks noGrp="1"/>
          </p:cNvSpPr>
          <p:nvPr>
            <p:ph type="pic" sz="quarter" idx="13" hasCustomPrompt="1"/>
          </p:nvPr>
        </p:nvSpPr>
        <p:spPr>
          <a:xfrm>
            <a:off x="7148512" y="0"/>
            <a:ext cx="5043487" cy="6858000"/>
          </a:xfrm>
          <a:custGeom>
            <a:avLst/>
            <a:gdLst>
              <a:gd name="connsiteX0" fmla="*/ 0 w 9752628"/>
              <a:gd name="connsiteY0" fmla="*/ 0 h 6857994"/>
              <a:gd name="connsiteX1" fmla="*/ 9752628 w 9752628"/>
              <a:gd name="connsiteY1" fmla="*/ 0 h 6857994"/>
              <a:gd name="connsiteX2" fmla="*/ 9752628 w 9752628"/>
              <a:gd name="connsiteY2" fmla="*/ 6857994 h 6857994"/>
              <a:gd name="connsiteX3" fmla="*/ 0 w 9752628"/>
              <a:gd name="connsiteY3" fmla="*/ 6857994 h 6857994"/>
            </a:gdLst>
            <a:ahLst/>
            <a:cxnLst>
              <a:cxn ang="0">
                <a:pos x="connsiteX0" y="connsiteY0"/>
              </a:cxn>
              <a:cxn ang="0">
                <a:pos x="connsiteX1" y="connsiteY1"/>
              </a:cxn>
              <a:cxn ang="0">
                <a:pos x="connsiteX2" y="connsiteY2"/>
              </a:cxn>
              <a:cxn ang="0">
                <a:pos x="connsiteX3" y="connsiteY3"/>
              </a:cxn>
            </a:cxnLst>
            <a:rect l="l" t="t" r="r" b="b"/>
            <a:pathLst>
              <a:path w="9752628" h="6857994">
                <a:moveTo>
                  <a:pt x="0" y="0"/>
                </a:moveTo>
                <a:lnTo>
                  <a:pt x="9752628" y="0"/>
                </a:lnTo>
                <a:lnTo>
                  <a:pt x="9752628" y="6857994"/>
                </a:lnTo>
                <a:lnTo>
                  <a:pt x="0" y="6857994"/>
                </a:lnTo>
                <a:close/>
              </a:path>
            </a:pathLst>
          </a:custGeom>
          <a:solidFill>
            <a:schemeClr val="bg2">
              <a:lumMod val="40000"/>
              <a:lumOff val="60000"/>
            </a:schemeClr>
          </a:solidFill>
        </p:spPr>
        <p:txBody>
          <a:bodyPr wrap="square">
            <a:noAutofit/>
          </a:bodyPr>
          <a:lstStyle>
            <a:lvl1pPr>
              <a:defRPr sz="1400"/>
            </a:lvl1pPr>
          </a:lstStyle>
          <a:p>
            <a:r>
              <a:rPr lang="en-US" dirty="0"/>
              <a:t>click on the icon to add picture</a:t>
            </a:r>
            <a:endParaRPr lang="en-GB" dirty="0"/>
          </a:p>
        </p:txBody>
      </p:sp>
      <p:pic>
        <p:nvPicPr>
          <p:cNvPr id="9" name="Picture 8">
            <a:extLst>
              <a:ext uri="{FF2B5EF4-FFF2-40B4-BE49-F238E27FC236}">
                <a16:creationId xmlns:a16="http://schemas.microsoft.com/office/drawing/2014/main" id="{9E9CDD18-E3FA-AF41-9E61-53116426D4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88132" y="5851462"/>
            <a:ext cx="2320665" cy="821558"/>
          </a:xfrm>
          <a:prstGeom prst="rect">
            <a:avLst/>
          </a:prstGeom>
        </p:spPr>
      </p:pic>
      <p:sp>
        <p:nvSpPr>
          <p:cNvPr id="8" name="Text Placeholder 3">
            <a:extLst>
              <a:ext uri="{FF2B5EF4-FFF2-40B4-BE49-F238E27FC236}">
                <a16:creationId xmlns:a16="http://schemas.microsoft.com/office/drawing/2014/main" id="{693A24A3-7A31-374E-904F-B92BAF6C8E24}"/>
              </a:ext>
            </a:extLst>
          </p:cNvPr>
          <p:cNvSpPr>
            <a:spLocks noGrp="1"/>
          </p:cNvSpPr>
          <p:nvPr>
            <p:ph type="body" sz="quarter" idx="11" hasCustomPrompt="1"/>
          </p:nvPr>
        </p:nvSpPr>
        <p:spPr>
          <a:xfrm>
            <a:off x="466362" y="4003766"/>
            <a:ext cx="6169569" cy="2388704"/>
          </a:xfrm>
        </p:spPr>
        <p:txBody>
          <a:bodyPr/>
          <a:lstStyle>
            <a:lvl1pPr>
              <a:defRPr sz="1800"/>
            </a:lvl1pPr>
            <a:lvl2pPr>
              <a:defRPr sz="1800"/>
            </a:lvl2pPr>
            <a:lvl3pPr marL="357188" indent="-177800">
              <a:buFont typeface="EuropeaEco" pitchFamily="2" charset="0"/>
              <a:buChar char="–"/>
              <a:defRPr sz="1800"/>
            </a:lvl3pPr>
            <a:lvl4pPr marL="642937" indent="-285750">
              <a:buFont typeface="Arial" panose="020B0604020202020204" pitchFamily="34" charset="0"/>
              <a:buChar char="•"/>
              <a:defRPr sz="1800"/>
            </a:lvl4pPr>
            <a:lvl5pPr>
              <a:defRPr sz="1800"/>
            </a:lvl5pPr>
          </a:lstStyle>
          <a:p>
            <a:pPr lvl="0"/>
            <a:r>
              <a:rPr lang="en-US"/>
              <a:t>Add text </a:t>
            </a:r>
          </a:p>
        </p:txBody>
      </p:sp>
    </p:spTree>
    <p:extLst>
      <p:ext uri="{BB962C8B-B14F-4D97-AF65-F5344CB8AC3E}">
        <p14:creationId xmlns:p14="http://schemas.microsoft.com/office/powerpoint/2010/main" val="2578727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3     ">
    <p:bg>
      <p:bgPr>
        <a:solidFill>
          <a:srgbClr val="0C4DA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9EC87-A812-1191-B3D9-E7BF8191A0C8}"/>
              </a:ext>
            </a:extLst>
          </p:cNvPr>
          <p:cNvSpPr>
            <a:spLocks noGrp="1"/>
          </p:cNvSpPr>
          <p:nvPr>
            <p:ph type="ctrTitle" hasCustomPrompt="1"/>
          </p:nvPr>
        </p:nvSpPr>
        <p:spPr>
          <a:xfrm>
            <a:off x="479425" y="2200021"/>
            <a:ext cx="6462713" cy="1655762"/>
          </a:xfrm>
        </p:spPr>
        <p:txBody>
          <a:bodyPr anchor="b"/>
          <a:lstStyle>
            <a:lvl1pPr algn="l">
              <a:defRPr sz="5000">
                <a:solidFill>
                  <a:schemeClr val="bg1"/>
                </a:solidFill>
              </a:defRPr>
            </a:lvl1pPr>
          </a:lstStyle>
          <a:p>
            <a:r>
              <a:rPr lang="en-GB"/>
              <a:t>Add presentation title_</a:t>
            </a:r>
          </a:p>
        </p:txBody>
      </p:sp>
      <p:sp>
        <p:nvSpPr>
          <p:cNvPr id="3" name="Subtitle 2">
            <a:extLst>
              <a:ext uri="{FF2B5EF4-FFF2-40B4-BE49-F238E27FC236}">
                <a16:creationId xmlns:a16="http://schemas.microsoft.com/office/drawing/2014/main" id="{774B20D8-4185-BBFD-2847-455870BDA13D}"/>
              </a:ext>
            </a:extLst>
          </p:cNvPr>
          <p:cNvSpPr>
            <a:spLocks noGrp="1"/>
          </p:cNvSpPr>
          <p:nvPr>
            <p:ph type="subTitle" idx="1" hasCustomPrompt="1"/>
          </p:nvPr>
        </p:nvSpPr>
        <p:spPr>
          <a:xfrm>
            <a:off x="479425" y="4096242"/>
            <a:ext cx="6462713" cy="151580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_Add presentation subtitle</a:t>
            </a:r>
          </a:p>
        </p:txBody>
      </p:sp>
      <p:pic>
        <p:nvPicPr>
          <p:cNvPr id="5" name="Picture 4">
            <a:extLst>
              <a:ext uri="{FF2B5EF4-FFF2-40B4-BE49-F238E27FC236}">
                <a16:creationId xmlns:a16="http://schemas.microsoft.com/office/drawing/2014/main" id="{60E657FC-7AC8-DC4E-8052-E0926F8DD0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88132" y="5851462"/>
            <a:ext cx="2320665" cy="821558"/>
          </a:xfrm>
          <a:prstGeom prst="rect">
            <a:avLst/>
          </a:prstGeom>
        </p:spPr>
      </p:pic>
    </p:spTree>
    <p:extLst>
      <p:ext uri="{BB962C8B-B14F-4D97-AF65-F5344CB8AC3E}">
        <p14:creationId xmlns:p14="http://schemas.microsoft.com/office/powerpoint/2010/main" val="1480355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bod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E6A353E-A8A7-1ACE-93C8-7406D9F41E56}"/>
              </a:ext>
            </a:extLst>
          </p:cNvPr>
          <p:cNvSpPr>
            <a:spLocks noGrp="1"/>
          </p:cNvSpPr>
          <p:nvPr>
            <p:ph type="title" hasCustomPrompt="1"/>
          </p:nvPr>
        </p:nvSpPr>
        <p:spPr>
          <a:xfrm>
            <a:off x="479425" y="470187"/>
            <a:ext cx="5735843" cy="303883"/>
          </a:xfrm>
        </p:spPr>
        <p:txBody>
          <a:bodyPr/>
          <a:lstStyle>
            <a:lvl1pPr>
              <a:defRPr>
                <a:solidFill>
                  <a:schemeClr val="accent1"/>
                </a:solidFill>
              </a:defRPr>
            </a:lvl1pPr>
          </a:lstStyle>
          <a:p>
            <a:r>
              <a:rPr lang="en-GB"/>
              <a:t>Add section title on one line</a:t>
            </a:r>
          </a:p>
        </p:txBody>
      </p:sp>
      <p:sp>
        <p:nvSpPr>
          <p:cNvPr id="8" name="Text Placeholder 3">
            <a:extLst>
              <a:ext uri="{FF2B5EF4-FFF2-40B4-BE49-F238E27FC236}">
                <a16:creationId xmlns:a16="http://schemas.microsoft.com/office/drawing/2014/main" id="{F9271A86-A20F-DD40-AEB5-CAD732766B70}"/>
              </a:ext>
            </a:extLst>
          </p:cNvPr>
          <p:cNvSpPr>
            <a:spLocks noGrp="1"/>
          </p:cNvSpPr>
          <p:nvPr>
            <p:ph type="body" sz="quarter" idx="10" hasCustomPrompt="1"/>
          </p:nvPr>
        </p:nvSpPr>
        <p:spPr>
          <a:xfrm>
            <a:off x="479425" y="1415189"/>
            <a:ext cx="5508625" cy="758168"/>
          </a:xfrm>
        </p:spPr>
        <p:txBody>
          <a:bodyPr/>
          <a:lstStyle>
            <a:lvl1pPr>
              <a:lnSpc>
                <a:spcPct val="100000"/>
              </a:lnSpc>
              <a:defRPr sz="2800" b="1">
                <a:solidFill>
                  <a:schemeClr val="accent1"/>
                </a:solidFill>
              </a:defRPr>
            </a:lvl1pPr>
          </a:lstStyle>
          <a:p>
            <a:pPr lvl="0"/>
            <a:r>
              <a:rPr lang="en-GB"/>
              <a:t>Add slide title across one </a:t>
            </a:r>
            <a:br>
              <a:rPr lang="en-GB"/>
            </a:br>
            <a:r>
              <a:rPr lang="en-GB"/>
              <a:t>or two lines</a:t>
            </a:r>
          </a:p>
        </p:txBody>
      </p:sp>
      <p:sp>
        <p:nvSpPr>
          <p:cNvPr id="7" name="Text Placeholder 3">
            <a:extLst>
              <a:ext uri="{FF2B5EF4-FFF2-40B4-BE49-F238E27FC236}">
                <a16:creationId xmlns:a16="http://schemas.microsoft.com/office/drawing/2014/main" id="{8A5D6D0C-7D5B-CD4B-8058-DF768A2ED492}"/>
              </a:ext>
            </a:extLst>
          </p:cNvPr>
          <p:cNvSpPr>
            <a:spLocks noGrp="1"/>
          </p:cNvSpPr>
          <p:nvPr>
            <p:ph type="body" sz="quarter" idx="12" hasCustomPrompt="1"/>
          </p:nvPr>
        </p:nvSpPr>
        <p:spPr>
          <a:xfrm>
            <a:off x="479425" y="2455482"/>
            <a:ext cx="5508625" cy="1133063"/>
          </a:xfrm>
        </p:spPr>
        <p:txBody>
          <a:bodyPr/>
          <a:lstStyle>
            <a:lvl1pPr>
              <a:lnSpc>
                <a:spcPct val="110000"/>
              </a:lnSpc>
              <a:defRPr sz="1400" b="0">
                <a:solidFill>
                  <a:schemeClr val="tx1"/>
                </a:solidFill>
              </a:defRPr>
            </a:lvl1pPr>
          </a:lstStyle>
          <a:p>
            <a:pPr lvl="0"/>
            <a:r>
              <a:rPr lang="en-GB"/>
              <a:t>Add body copy</a:t>
            </a:r>
          </a:p>
        </p:txBody>
      </p:sp>
    </p:spTree>
    <p:extLst>
      <p:ext uri="{BB962C8B-B14F-4D97-AF65-F5344CB8AC3E}">
        <p14:creationId xmlns:p14="http://schemas.microsoft.com/office/powerpoint/2010/main" val="28369528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Route+Title+bulle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FB8EF8-6BAD-C64B-BB7F-63112C4674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88131" y="5851462"/>
            <a:ext cx="2320668" cy="821558"/>
          </a:xfrm>
          <a:prstGeom prst="rect">
            <a:avLst/>
          </a:prstGeom>
        </p:spPr>
      </p:pic>
      <p:sp>
        <p:nvSpPr>
          <p:cNvPr id="8" name="Slide Number Placeholder 6"/>
          <p:cNvSpPr>
            <a:spLocks noGrp="1"/>
          </p:cNvSpPr>
          <p:nvPr>
            <p:ph type="sldNum" sz="quarter" idx="4"/>
          </p:nvPr>
        </p:nvSpPr>
        <p:spPr>
          <a:xfrm>
            <a:off x="394392" y="6291809"/>
            <a:ext cx="828480" cy="230177"/>
          </a:xfrm>
          <a:prstGeom prst="rect">
            <a:avLst/>
          </a:prstGeom>
        </p:spPr>
        <p:txBody>
          <a:bodyPr/>
          <a:lstStyle>
            <a:lvl1pPr>
              <a:defRPr sz="1050">
                <a:solidFill>
                  <a:schemeClr val="accent1"/>
                </a:solidFill>
                <a:latin typeface="EuropeaEco" pitchFamily="2" charset="0"/>
                <a:ea typeface="EuropeaEco" pitchFamily="2" charset="0"/>
              </a:defRPr>
            </a:lvl1pPr>
          </a:lstStyle>
          <a:p>
            <a:fld id="{48FB32EB-B944-4F55-92EC-EC18E6F49AFB}" type="slidenum">
              <a:rPr lang="en-GB" smtClean="0"/>
              <a:pPr/>
              <a:t>‹#›</a:t>
            </a:fld>
            <a:endParaRPr lang="en-GB" dirty="0"/>
          </a:p>
        </p:txBody>
      </p:sp>
      <p:sp>
        <p:nvSpPr>
          <p:cNvPr id="9" name="Text Placeholder 3">
            <a:extLst>
              <a:ext uri="{FF2B5EF4-FFF2-40B4-BE49-F238E27FC236}">
                <a16:creationId xmlns:a16="http://schemas.microsoft.com/office/drawing/2014/main" id="{27AC71E2-45A1-9919-708A-BB969A20DD12}"/>
              </a:ext>
            </a:extLst>
          </p:cNvPr>
          <p:cNvSpPr>
            <a:spLocks noGrp="1"/>
          </p:cNvSpPr>
          <p:nvPr>
            <p:ph type="body" sz="quarter" idx="20" hasCustomPrompt="1"/>
          </p:nvPr>
        </p:nvSpPr>
        <p:spPr>
          <a:xfrm>
            <a:off x="394393" y="403475"/>
            <a:ext cx="5542976" cy="362069"/>
          </a:xfrm>
          <a:prstGeom prst="rect">
            <a:avLst/>
          </a:prstGeom>
        </p:spPr>
        <p:txBody>
          <a:bodyPr/>
          <a:lstStyle>
            <a:lvl1pPr marL="0" indent="0">
              <a:lnSpc>
                <a:spcPct val="110000"/>
              </a:lnSpc>
              <a:buNone/>
              <a:defRPr sz="1600" b="1">
                <a:solidFill>
                  <a:schemeClr val="accent1"/>
                </a:solidFill>
              </a:defRPr>
            </a:lvl1pPr>
          </a:lstStyle>
          <a:p>
            <a:pPr lvl="0"/>
            <a:r>
              <a:rPr lang="en-GB"/>
              <a:t>Add section title on one line</a:t>
            </a:r>
          </a:p>
        </p:txBody>
      </p:sp>
      <p:sp>
        <p:nvSpPr>
          <p:cNvPr id="13" name="Title 1"/>
          <p:cNvSpPr>
            <a:spLocks noGrp="1"/>
          </p:cNvSpPr>
          <p:nvPr>
            <p:ph type="ctrTitle" hasCustomPrompt="1"/>
          </p:nvPr>
        </p:nvSpPr>
        <p:spPr>
          <a:xfrm>
            <a:off x="394392" y="1125015"/>
            <a:ext cx="8336653" cy="1375075"/>
          </a:xfrm>
          <a:prstGeom prst="rect">
            <a:avLst/>
          </a:prstGeom>
        </p:spPr>
        <p:txBody>
          <a:bodyPr anchor="t">
            <a:normAutofit/>
          </a:bodyPr>
          <a:lstStyle>
            <a:lvl1pPr algn="l">
              <a:defRPr sz="4500" b="1">
                <a:solidFill>
                  <a:schemeClr val="accent1"/>
                </a:solidFill>
                <a:latin typeface="EuropeaEco" pitchFamily="2" charset="0"/>
                <a:ea typeface="EuropeaEco" pitchFamily="2" charset="0"/>
              </a:defRPr>
            </a:lvl1pPr>
          </a:lstStyle>
          <a:p>
            <a:r>
              <a:rPr lang="en-US"/>
              <a:t>Add title across one </a:t>
            </a:r>
            <a:br>
              <a:rPr lang="en-US"/>
            </a:br>
            <a:r>
              <a:rPr lang="en-US"/>
              <a:t>to two lines</a:t>
            </a:r>
            <a:endParaRPr lang="en-GB"/>
          </a:p>
        </p:txBody>
      </p:sp>
      <p:sp>
        <p:nvSpPr>
          <p:cNvPr id="14" name="Text Placeholder 2"/>
          <p:cNvSpPr>
            <a:spLocks noGrp="1"/>
          </p:cNvSpPr>
          <p:nvPr>
            <p:ph idx="1" hasCustomPrompt="1"/>
          </p:nvPr>
        </p:nvSpPr>
        <p:spPr>
          <a:xfrm>
            <a:off x="394392" y="2779490"/>
            <a:ext cx="8336653" cy="2607188"/>
          </a:xfrm>
          <a:prstGeom prst="rect">
            <a:avLst/>
          </a:prstGeom>
        </p:spPr>
        <p:txBody>
          <a:bodyPr vert="horz" lIns="91440" tIns="45720" rIns="91440" bIns="45720" rtlCol="0">
            <a:normAutofit/>
          </a:bodyPr>
          <a:lstStyle>
            <a:lvl1pPr marL="285750" indent="-285750">
              <a:buClr>
                <a:schemeClr val="accent1"/>
              </a:buClr>
              <a:buFont typeface="Arial" panose="020B0604020202020204" pitchFamily="34" charset="0"/>
              <a:buChar char="•"/>
              <a:defRPr sz="2000" b="0">
                <a:latin typeface="EuropeaEco" pitchFamily="2" charset="0"/>
                <a:ea typeface="EuropeaEco" pitchFamily="2" charset="0"/>
              </a:defRPr>
            </a:lvl1pPr>
            <a:lvl2pPr marL="742950" indent="-285750">
              <a:buClr>
                <a:schemeClr val="accent1"/>
              </a:buClr>
              <a:buFont typeface="Arial" panose="020B0604020202020204" pitchFamily="34" charset="0"/>
              <a:buChar char="•"/>
              <a:defRPr sz="2000"/>
            </a:lvl2pPr>
            <a:lvl3pPr marL="1200150" indent="-285750">
              <a:buClr>
                <a:schemeClr val="accent1"/>
              </a:buClr>
              <a:buFont typeface="Arial" panose="020B0604020202020204" pitchFamily="34" charset="0"/>
              <a:buChar char="•"/>
              <a:defRPr sz="2000"/>
            </a:lvl3pPr>
            <a:lvl4pPr marL="1657350" indent="-285750">
              <a:buClr>
                <a:schemeClr val="accent1"/>
              </a:buClr>
              <a:buFont typeface="Arial" panose="020B0604020202020204" pitchFamily="34" charset="0"/>
              <a:buChar char="•"/>
              <a:defRPr sz="2000"/>
            </a:lvl4pPr>
            <a:lvl5pPr marL="2114550" indent="-285750">
              <a:buClr>
                <a:schemeClr val="accent1"/>
              </a:buClr>
              <a:buFont typeface="Arial" panose="020B0604020202020204" pitchFamily="34" charset="0"/>
              <a:buChar cha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104832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Route+6 Images+Tex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4394" y="2983922"/>
            <a:ext cx="1777307" cy="326054"/>
          </a:xfrm>
          <a:prstGeom prst="rect">
            <a:avLst/>
          </a:prstGeom>
        </p:spPr>
        <p:txBody>
          <a:bodyPr anchor="t">
            <a:normAutofit/>
          </a:bodyPr>
          <a:lstStyle>
            <a:lvl1pPr algn="l">
              <a:defRPr sz="1600" b="0" baseline="0">
                <a:solidFill>
                  <a:schemeClr val="accent1"/>
                </a:solidFill>
                <a:latin typeface="EuropeaEco" pitchFamily="2" charset="0"/>
                <a:ea typeface="EuropeaEco" pitchFamily="2" charset="0"/>
              </a:defRPr>
            </a:lvl1pPr>
          </a:lstStyle>
          <a:p>
            <a:r>
              <a:rPr lang="en-US" dirty="0"/>
              <a:t>Title here</a:t>
            </a:r>
            <a:endParaRPr lang="en-GB" dirty="0"/>
          </a:p>
        </p:txBody>
      </p:sp>
      <p:sp>
        <p:nvSpPr>
          <p:cNvPr id="15" name="Slide Number Placeholder 6"/>
          <p:cNvSpPr>
            <a:spLocks noGrp="1"/>
          </p:cNvSpPr>
          <p:nvPr>
            <p:ph type="sldNum" sz="quarter" idx="4"/>
          </p:nvPr>
        </p:nvSpPr>
        <p:spPr>
          <a:xfrm>
            <a:off x="394392" y="6291809"/>
            <a:ext cx="828480" cy="230177"/>
          </a:xfrm>
          <a:prstGeom prst="rect">
            <a:avLst/>
          </a:prstGeom>
        </p:spPr>
        <p:txBody>
          <a:bodyPr/>
          <a:lstStyle>
            <a:lvl1pPr>
              <a:defRPr sz="1050">
                <a:solidFill>
                  <a:schemeClr val="accent1"/>
                </a:solidFill>
                <a:latin typeface="EuropeaEco" pitchFamily="2" charset="0"/>
                <a:ea typeface="EuropeaEco" pitchFamily="2" charset="0"/>
              </a:defRPr>
            </a:lvl1pPr>
          </a:lstStyle>
          <a:p>
            <a:fld id="{48FB32EB-B944-4F55-92EC-EC18E6F49AFB}" type="slidenum">
              <a:rPr lang="en-GB" smtClean="0"/>
              <a:pPr/>
              <a:t>‹#›</a:t>
            </a:fld>
            <a:endParaRPr lang="en-GB" dirty="0"/>
          </a:p>
        </p:txBody>
      </p:sp>
      <p:pic>
        <p:nvPicPr>
          <p:cNvPr id="16" name="Picture 15">
            <a:extLst>
              <a:ext uri="{FF2B5EF4-FFF2-40B4-BE49-F238E27FC236}">
                <a16:creationId xmlns:a16="http://schemas.microsoft.com/office/drawing/2014/main" id="{DDFB8EF8-6BAD-C64B-BB7F-63112C4674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88131" y="5851462"/>
            <a:ext cx="2320668" cy="821558"/>
          </a:xfrm>
          <a:prstGeom prst="rect">
            <a:avLst/>
          </a:prstGeom>
        </p:spPr>
      </p:pic>
      <p:sp>
        <p:nvSpPr>
          <p:cNvPr id="17" name="Text Placeholder 3">
            <a:extLst>
              <a:ext uri="{FF2B5EF4-FFF2-40B4-BE49-F238E27FC236}">
                <a16:creationId xmlns:a16="http://schemas.microsoft.com/office/drawing/2014/main" id="{27AC71E2-45A1-9919-708A-BB969A20DD12}"/>
              </a:ext>
            </a:extLst>
          </p:cNvPr>
          <p:cNvSpPr>
            <a:spLocks noGrp="1"/>
          </p:cNvSpPr>
          <p:nvPr>
            <p:ph type="body" sz="quarter" idx="18" hasCustomPrompt="1"/>
          </p:nvPr>
        </p:nvSpPr>
        <p:spPr>
          <a:xfrm>
            <a:off x="394393" y="3455556"/>
            <a:ext cx="1777308" cy="1511327"/>
          </a:xfrm>
          <a:prstGeom prst="rect">
            <a:avLst/>
          </a:prstGeom>
        </p:spPr>
        <p:txBody>
          <a:bodyPr/>
          <a:lstStyle>
            <a:lvl1pPr marL="0" indent="0">
              <a:lnSpc>
                <a:spcPct val="110000"/>
              </a:lnSpc>
              <a:buNone/>
              <a:defRPr sz="1400" b="0">
                <a:solidFill>
                  <a:schemeClr val="tx1"/>
                </a:solidFill>
              </a:defRPr>
            </a:lvl1pPr>
          </a:lstStyle>
          <a:p>
            <a:pPr lvl="0"/>
            <a:r>
              <a:rPr lang="en-GB" dirty="0"/>
              <a:t>Add body copy</a:t>
            </a:r>
          </a:p>
        </p:txBody>
      </p:sp>
      <p:sp>
        <p:nvSpPr>
          <p:cNvPr id="18" name="Picture Placeholder 13">
            <a:extLst>
              <a:ext uri="{FF2B5EF4-FFF2-40B4-BE49-F238E27FC236}">
                <a16:creationId xmlns:a16="http://schemas.microsoft.com/office/drawing/2014/main" id="{E71E5DF2-3DEF-94F9-6D1A-8ED5833B63AB}"/>
              </a:ext>
            </a:extLst>
          </p:cNvPr>
          <p:cNvSpPr>
            <a:spLocks noGrp="1"/>
          </p:cNvSpPr>
          <p:nvPr>
            <p:ph type="pic" sz="quarter" idx="25" hasCustomPrompt="1"/>
          </p:nvPr>
        </p:nvSpPr>
        <p:spPr>
          <a:xfrm>
            <a:off x="476252" y="1195165"/>
            <a:ext cx="1695448" cy="1464792"/>
          </a:xfrm>
          <a:custGeom>
            <a:avLst/>
            <a:gdLst>
              <a:gd name="connsiteX0" fmla="*/ 0 w 9752628"/>
              <a:gd name="connsiteY0" fmla="*/ 0 h 6857994"/>
              <a:gd name="connsiteX1" fmla="*/ 9752628 w 9752628"/>
              <a:gd name="connsiteY1" fmla="*/ 0 h 6857994"/>
              <a:gd name="connsiteX2" fmla="*/ 9752628 w 9752628"/>
              <a:gd name="connsiteY2" fmla="*/ 6857994 h 6857994"/>
              <a:gd name="connsiteX3" fmla="*/ 0 w 9752628"/>
              <a:gd name="connsiteY3" fmla="*/ 6857994 h 6857994"/>
            </a:gdLst>
            <a:ahLst/>
            <a:cxnLst>
              <a:cxn ang="0">
                <a:pos x="connsiteX0" y="connsiteY0"/>
              </a:cxn>
              <a:cxn ang="0">
                <a:pos x="connsiteX1" y="connsiteY1"/>
              </a:cxn>
              <a:cxn ang="0">
                <a:pos x="connsiteX2" y="connsiteY2"/>
              </a:cxn>
              <a:cxn ang="0">
                <a:pos x="connsiteX3" y="connsiteY3"/>
              </a:cxn>
            </a:cxnLst>
            <a:rect l="l" t="t" r="r" b="b"/>
            <a:pathLst>
              <a:path w="9752628" h="6857994">
                <a:moveTo>
                  <a:pt x="0" y="0"/>
                </a:moveTo>
                <a:lnTo>
                  <a:pt x="9752628" y="0"/>
                </a:lnTo>
                <a:lnTo>
                  <a:pt x="9752628" y="6857994"/>
                </a:lnTo>
                <a:lnTo>
                  <a:pt x="0" y="6857994"/>
                </a:lnTo>
                <a:close/>
              </a:path>
            </a:pathLst>
          </a:custGeom>
          <a:solidFill>
            <a:schemeClr val="bg2">
              <a:lumMod val="40000"/>
              <a:lumOff val="60000"/>
            </a:schemeClr>
          </a:solidFill>
        </p:spPr>
        <p:txBody>
          <a:bodyPr wrap="square">
            <a:noAutofit/>
          </a:bodyPr>
          <a:lstStyle>
            <a:lvl1pPr marL="0" indent="0">
              <a:buNone/>
              <a:defRPr sz="1400"/>
            </a:lvl1pPr>
          </a:lstStyle>
          <a:p>
            <a:r>
              <a:rPr lang="en-US" dirty="0"/>
              <a:t>Click on the icon to add picture</a:t>
            </a:r>
            <a:endParaRPr lang="en-GB" dirty="0"/>
          </a:p>
        </p:txBody>
      </p:sp>
      <p:sp>
        <p:nvSpPr>
          <p:cNvPr id="20" name="Text Placeholder 3">
            <a:extLst>
              <a:ext uri="{FF2B5EF4-FFF2-40B4-BE49-F238E27FC236}">
                <a16:creationId xmlns:a16="http://schemas.microsoft.com/office/drawing/2014/main" id="{27AC71E2-45A1-9919-708A-BB969A20DD12}"/>
              </a:ext>
            </a:extLst>
          </p:cNvPr>
          <p:cNvSpPr>
            <a:spLocks noGrp="1"/>
          </p:cNvSpPr>
          <p:nvPr>
            <p:ph type="body" sz="quarter" idx="26" hasCustomPrompt="1"/>
          </p:nvPr>
        </p:nvSpPr>
        <p:spPr>
          <a:xfrm>
            <a:off x="2313753" y="3455556"/>
            <a:ext cx="1777308" cy="1511327"/>
          </a:xfrm>
          <a:prstGeom prst="rect">
            <a:avLst/>
          </a:prstGeom>
        </p:spPr>
        <p:txBody>
          <a:bodyPr/>
          <a:lstStyle>
            <a:lvl1pPr marL="0" indent="0">
              <a:lnSpc>
                <a:spcPct val="110000"/>
              </a:lnSpc>
              <a:buNone/>
              <a:defRPr sz="1400" b="0">
                <a:solidFill>
                  <a:schemeClr val="tx1"/>
                </a:solidFill>
              </a:defRPr>
            </a:lvl1pPr>
          </a:lstStyle>
          <a:p>
            <a:pPr lvl="0"/>
            <a:r>
              <a:rPr lang="en-GB" dirty="0"/>
              <a:t>Add body copy</a:t>
            </a:r>
          </a:p>
        </p:txBody>
      </p:sp>
      <p:sp>
        <p:nvSpPr>
          <p:cNvPr id="21" name="Picture Placeholder 13">
            <a:extLst>
              <a:ext uri="{FF2B5EF4-FFF2-40B4-BE49-F238E27FC236}">
                <a16:creationId xmlns:a16="http://schemas.microsoft.com/office/drawing/2014/main" id="{E71E5DF2-3DEF-94F9-6D1A-8ED5833B63AB}"/>
              </a:ext>
            </a:extLst>
          </p:cNvPr>
          <p:cNvSpPr>
            <a:spLocks noGrp="1"/>
          </p:cNvSpPr>
          <p:nvPr>
            <p:ph type="pic" sz="quarter" idx="27" hasCustomPrompt="1"/>
          </p:nvPr>
        </p:nvSpPr>
        <p:spPr>
          <a:xfrm>
            <a:off x="2395612" y="1195165"/>
            <a:ext cx="1695448" cy="1464792"/>
          </a:xfrm>
          <a:custGeom>
            <a:avLst/>
            <a:gdLst>
              <a:gd name="connsiteX0" fmla="*/ 0 w 9752628"/>
              <a:gd name="connsiteY0" fmla="*/ 0 h 6857994"/>
              <a:gd name="connsiteX1" fmla="*/ 9752628 w 9752628"/>
              <a:gd name="connsiteY1" fmla="*/ 0 h 6857994"/>
              <a:gd name="connsiteX2" fmla="*/ 9752628 w 9752628"/>
              <a:gd name="connsiteY2" fmla="*/ 6857994 h 6857994"/>
              <a:gd name="connsiteX3" fmla="*/ 0 w 9752628"/>
              <a:gd name="connsiteY3" fmla="*/ 6857994 h 6857994"/>
            </a:gdLst>
            <a:ahLst/>
            <a:cxnLst>
              <a:cxn ang="0">
                <a:pos x="connsiteX0" y="connsiteY0"/>
              </a:cxn>
              <a:cxn ang="0">
                <a:pos x="connsiteX1" y="connsiteY1"/>
              </a:cxn>
              <a:cxn ang="0">
                <a:pos x="connsiteX2" y="connsiteY2"/>
              </a:cxn>
              <a:cxn ang="0">
                <a:pos x="connsiteX3" y="connsiteY3"/>
              </a:cxn>
            </a:cxnLst>
            <a:rect l="l" t="t" r="r" b="b"/>
            <a:pathLst>
              <a:path w="9752628" h="6857994">
                <a:moveTo>
                  <a:pt x="0" y="0"/>
                </a:moveTo>
                <a:lnTo>
                  <a:pt x="9752628" y="0"/>
                </a:lnTo>
                <a:lnTo>
                  <a:pt x="9752628" y="6857994"/>
                </a:lnTo>
                <a:lnTo>
                  <a:pt x="0" y="6857994"/>
                </a:lnTo>
                <a:close/>
              </a:path>
            </a:pathLst>
          </a:custGeom>
          <a:solidFill>
            <a:schemeClr val="bg2">
              <a:lumMod val="40000"/>
              <a:lumOff val="60000"/>
            </a:schemeClr>
          </a:solidFill>
        </p:spPr>
        <p:txBody>
          <a:bodyPr wrap="square">
            <a:noAutofit/>
          </a:bodyPr>
          <a:lstStyle>
            <a:lvl1pPr marL="0" indent="0">
              <a:buNone/>
              <a:defRPr sz="1400"/>
            </a:lvl1pPr>
          </a:lstStyle>
          <a:p>
            <a:r>
              <a:rPr lang="en-US" dirty="0"/>
              <a:t>Click on the icon to add picture</a:t>
            </a:r>
            <a:endParaRPr lang="en-GB" dirty="0"/>
          </a:p>
        </p:txBody>
      </p:sp>
      <p:sp>
        <p:nvSpPr>
          <p:cNvPr id="23" name="Text Placeholder 3">
            <a:extLst>
              <a:ext uri="{FF2B5EF4-FFF2-40B4-BE49-F238E27FC236}">
                <a16:creationId xmlns:a16="http://schemas.microsoft.com/office/drawing/2014/main" id="{27AC71E2-45A1-9919-708A-BB969A20DD12}"/>
              </a:ext>
            </a:extLst>
          </p:cNvPr>
          <p:cNvSpPr>
            <a:spLocks noGrp="1"/>
          </p:cNvSpPr>
          <p:nvPr>
            <p:ph type="body" sz="quarter" idx="28" hasCustomPrompt="1"/>
          </p:nvPr>
        </p:nvSpPr>
        <p:spPr>
          <a:xfrm>
            <a:off x="4233113" y="3455556"/>
            <a:ext cx="1777308" cy="1511327"/>
          </a:xfrm>
          <a:prstGeom prst="rect">
            <a:avLst/>
          </a:prstGeom>
        </p:spPr>
        <p:txBody>
          <a:bodyPr/>
          <a:lstStyle>
            <a:lvl1pPr marL="0" indent="0">
              <a:lnSpc>
                <a:spcPct val="110000"/>
              </a:lnSpc>
              <a:buNone/>
              <a:defRPr sz="1400" b="0">
                <a:solidFill>
                  <a:schemeClr val="tx1"/>
                </a:solidFill>
              </a:defRPr>
            </a:lvl1pPr>
          </a:lstStyle>
          <a:p>
            <a:pPr lvl="0"/>
            <a:r>
              <a:rPr lang="en-GB" dirty="0"/>
              <a:t>Add body copy</a:t>
            </a:r>
          </a:p>
        </p:txBody>
      </p:sp>
      <p:sp>
        <p:nvSpPr>
          <p:cNvPr id="24" name="Picture Placeholder 13">
            <a:extLst>
              <a:ext uri="{FF2B5EF4-FFF2-40B4-BE49-F238E27FC236}">
                <a16:creationId xmlns:a16="http://schemas.microsoft.com/office/drawing/2014/main" id="{E71E5DF2-3DEF-94F9-6D1A-8ED5833B63AB}"/>
              </a:ext>
            </a:extLst>
          </p:cNvPr>
          <p:cNvSpPr>
            <a:spLocks noGrp="1"/>
          </p:cNvSpPr>
          <p:nvPr>
            <p:ph type="pic" sz="quarter" idx="29" hasCustomPrompt="1"/>
          </p:nvPr>
        </p:nvSpPr>
        <p:spPr>
          <a:xfrm>
            <a:off x="4314972" y="1195165"/>
            <a:ext cx="1695448" cy="1464792"/>
          </a:xfrm>
          <a:custGeom>
            <a:avLst/>
            <a:gdLst>
              <a:gd name="connsiteX0" fmla="*/ 0 w 9752628"/>
              <a:gd name="connsiteY0" fmla="*/ 0 h 6857994"/>
              <a:gd name="connsiteX1" fmla="*/ 9752628 w 9752628"/>
              <a:gd name="connsiteY1" fmla="*/ 0 h 6857994"/>
              <a:gd name="connsiteX2" fmla="*/ 9752628 w 9752628"/>
              <a:gd name="connsiteY2" fmla="*/ 6857994 h 6857994"/>
              <a:gd name="connsiteX3" fmla="*/ 0 w 9752628"/>
              <a:gd name="connsiteY3" fmla="*/ 6857994 h 6857994"/>
            </a:gdLst>
            <a:ahLst/>
            <a:cxnLst>
              <a:cxn ang="0">
                <a:pos x="connsiteX0" y="connsiteY0"/>
              </a:cxn>
              <a:cxn ang="0">
                <a:pos x="connsiteX1" y="connsiteY1"/>
              </a:cxn>
              <a:cxn ang="0">
                <a:pos x="connsiteX2" y="connsiteY2"/>
              </a:cxn>
              <a:cxn ang="0">
                <a:pos x="connsiteX3" y="connsiteY3"/>
              </a:cxn>
            </a:cxnLst>
            <a:rect l="l" t="t" r="r" b="b"/>
            <a:pathLst>
              <a:path w="9752628" h="6857994">
                <a:moveTo>
                  <a:pt x="0" y="0"/>
                </a:moveTo>
                <a:lnTo>
                  <a:pt x="9752628" y="0"/>
                </a:lnTo>
                <a:lnTo>
                  <a:pt x="9752628" y="6857994"/>
                </a:lnTo>
                <a:lnTo>
                  <a:pt x="0" y="6857994"/>
                </a:lnTo>
                <a:close/>
              </a:path>
            </a:pathLst>
          </a:custGeom>
          <a:solidFill>
            <a:schemeClr val="bg2">
              <a:lumMod val="40000"/>
              <a:lumOff val="60000"/>
            </a:schemeClr>
          </a:solidFill>
        </p:spPr>
        <p:txBody>
          <a:bodyPr wrap="square">
            <a:noAutofit/>
          </a:bodyPr>
          <a:lstStyle>
            <a:lvl1pPr marL="0" indent="0">
              <a:buNone/>
              <a:defRPr sz="1400"/>
            </a:lvl1pPr>
          </a:lstStyle>
          <a:p>
            <a:r>
              <a:rPr lang="en-US" dirty="0"/>
              <a:t>Click on the icon to add picture</a:t>
            </a:r>
            <a:endParaRPr lang="en-GB" dirty="0"/>
          </a:p>
        </p:txBody>
      </p:sp>
      <p:sp>
        <p:nvSpPr>
          <p:cNvPr id="26" name="Text Placeholder 3">
            <a:extLst>
              <a:ext uri="{FF2B5EF4-FFF2-40B4-BE49-F238E27FC236}">
                <a16:creationId xmlns:a16="http://schemas.microsoft.com/office/drawing/2014/main" id="{27AC71E2-45A1-9919-708A-BB969A20DD12}"/>
              </a:ext>
            </a:extLst>
          </p:cNvPr>
          <p:cNvSpPr>
            <a:spLocks noGrp="1"/>
          </p:cNvSpPr>
          <p:nvPr>
            <p:ph type="body" sz="quarter" idx="30" hasCustomPrompt="1"/>
          </p:nvPr>
        </p:nvSpPr>
        <p:spPr>
          <a:xfrm>
            <a:off x="6152473" y="3455556"/>
            <a:ext cx="1777308" cy="1511327"/>
          </a:xfrm>
          <a:prstGeom prst="rect">
            <a:avLst/>
          </a:prstGeom>
        </p:spPr>
        <p:txBody>
          <a:bodyPr/>
          <a:lstStyle>
            <a:lvl1pPr marL="0" indent="0">
              <a:lnSpc>
                <a:spcPct val="110000"/>
              </a:lnSpc>
              <a:buNone/>
              <a:defRPr sz="1400" b="0">
                <a:solidFill>
                  <a:schemeClr val="tx1"/>
                </a:solidFill>
              </a:defRPr>
            </a:lvl1pPr>
          </a:lstStyle>
          <a:p>
            <a:pPr lvl="0"/>
            <a:r>
              <a:rPr lang="en-GB" dirty="0"/>
              <a:t>Add body copy</a:t>
            </a:r>
          </a:p>
        </p:txBody>
      </p:sp>
      <p:sp>
        <p:nvSpPr>
          <p:cNvPr id="27" name="Picture Placeholder 13">
            <a:extLst>
              <a:ext uri="{FF2B5EF4-FFF2-40B4-BE49-F238E27FC236}">
                <a16:creationId xmlns:a16="http://schemas.microsoft.com/office/drawing/2014/main" id="{E71E5DF2-3DEF-94F9-6D1A-8ED5833B63AB}"/>
              </a:ext>
            </a:extLst>
          </p:cNvPr>
          <p:cNvSpPr>
            <a:spLocks noGrp="1"/>
          </p:cNvSpPr>
          <p:nvPr>
            <p:ph type="pic" sz="quarter" idx="31" hasCustomPrompt="1"/>
          </p:nvPr>
        </p:nvSpPr>
        <p:spPr>
          <a:xfrm>
            <a:off x="6234332" y="1195165"/>
            <a:ext cx="1695448" cy="1464792"/>
          </a:xfrm>
          <a:custGeom>
            <a:avLst/>
            <a:gdLst>
              <a:gd name="connsiteX0" fmla="*/ 0 w 9752628"/>
              <a:gd name="connsiteY0" fmla="*/ 0 h 6857994"/>
              <a:gd name="connsiteX1" fmla="*/ 9752628 w 9752628"/>
              <a:gd name="connsiteY1" fmla="*/ 0 h 6857994"/>
              <a:gd name="connsiteX2" fmla="*/ 9752628 w 9752628"/>
              <a:gd name="connsiteY2" fmla="*/ 6857994 h 6857994"/>
              <a:gd name="connsiteX3" fmla="*/ 0 w 9752628"/>
              <a:gd name="connsiteY3" fmla="*/ 6857994 h 6857994"/>
            </a:gdLst>
            <a:ahLst/>
            <a:cxnLst>
              <a:cxn ang="0">
                <a:pos x="connsiteX0" y="connsiteY0"/>
              </a:cxn>
              <a:cxn ang="0">
                <a:pos x="connsiteX1" y="connsiteY1"/>
              </a:cxn>
              <a:cxn ang="0">
                <a:pos x="connsiteX2" y="connsiteY2"/>
              </a:cxn>
              <a:cxn ang="0">
                <a:pos x="connsiteX3" y="connsiteY3"/>
              </a:cxn>
            </a:cxnLst>
            <a:rect l="l" t="t" r="r" b="b"/>
            <a:pathLst>
              <a:path w="9752628" h="6857994">
                <a:moveTo>
                  <a:pt x="0" y="0"/>
                </a:moveTo>
                <a:lnTo>
                  <a:pt x="9752628" y="0"/>
                </a:lnTo>
                <a:lnTo>
                  <a:pt x="9752628" y="6857994"/>
                </a:lnTo>
                <a:lnTo>
                  <a:pt x="0" y="6857994"/>
                </a:lnTo>
                <a:close/>
              </a:path>
            </a:pathLst>
          </a:custGeom>
          <a:solidFill>
            <a:schemeClr val="bg2">
              <a:lumMod val="40000"/>
              <a:lumOff val="60000"/>
            </a:schemeClr>
          </a:solidFill>
        </p:spPr>
        <p:txBody>
          <a:bodyPr wrap="square">
            <a:noAutofit/>
          </a:bodyPr>
          <a:lstStyle>
            <a:lvl1pPr marL="0" indent="0">
              <a:buNone/>
              <a:defRPr sz="1400"/>
            </a:lvl1pPr>
          </a:lstStyle>
          <a:p>
            <a:r>
              <a:rPr lang="en-US" dirty="0"/>
              <a:t>Click on the icon to add picture</a:t>
            </a:r>
            <a:endParaRPr lang="en-GB" dirty="0"/>
          </a:p>
        </p:txBody>
      </p:sp>
      <p:sp>
        <p:nvSpPr>
          <p:cNvPr id="29" name="Text Placeholder 3">
            <a:extLst>
              <a:ext uri="{FF2B5EF4-FFF2-40B4-BE49-F238E27FC236}">
                <a16:creationId xmlns:a16="http://schemas.microsoft.com/office/drawing/2014/main" id="{27AC71E2-45A1-9919-708A-BB969A20DD12}"/>
              </a:ext>
            </a:extLst>
          </p:cNvPr>
          <p:cNvSpPr>
            <a:spLocks noGrp="1"/>
          </p:cNvSpPr>
          <p:nvPr>
            <p:ph type="body" sz="quarter" idx="32" hasCustomPrompt="1"/>
          </p:nvPr>
        </p:nvSpPr>
        <p:spPr>
          <a:xfrm>
            <a:off x="8071833" y="3455556"/>
            <a:ext cx="1777308" cy="1511327"/>
          </a:xfrm>
          <a:prstGeom prst="rect">
            <a:avLst/>
          </a:prstGeom>
        </p:spPr>
        <p:txBody>
          <a:bodyPr/>
          <a:lstStyle>
            <a:lvl1pPr marL="0" indent="0">
              <a:lnSpc>
                <a:spcPct val="110000"/>
              </a:lnSpc>
              <a:buNone/>
              <a:defRPr sz="1400" b="0">
                <a:solidFill>
                  <a:schemeClr val="tx1"/>
                </a:solidFill>
              </a:defRPr>
            </a:lvl1pPr>
          </a:lstStyle>
          <a:p>
            <a:pPr lvl="0"/>
            <a:r>
              <a:rPr lang="en-GB" dirty="0"/>
              <a:t>Add body copy</a:t>
            </a:r>
          </a:p>
        </p:txBody>
      </p:sp>
      <p:sp>
        <p:nvSpPr>
          <p:cNvPr id="30" name="Picture Placeholder 13">
            <a:extLst>
              <a:ext uri="{FF2B5EF4-FFF2-40B4-BE49-F238E27FC236}">
                <a16:creationId xmlns:a16="http://schemas.microsoft.com/office/drawing/2014/main" id="{E71E5DF2-3DEF-94F9-6D1A-8ED5833B63AB}"/>
              </a:ext>
            </a:extLst>
          </p:cNvPr>
          <p:cNvSpPr>
            <a:spLocks noGrp="1"/>
          </p:cNvSpPr>
          <p:nvPr>
            <p:ph type="pic" sz="quarter" idx="33" hasCustomPrompt="1"/>
          </p:nvPr>
        </p:nvSpPr>
        <p:spPr>
          <a:xfrm>
            <a:off x="8153692" y="1195165"/>
            <a:ext cx="1695448" cy="1464792"/>
          </a:xfrm>
          <a:custGeom>
            <a:avLst/>
            <a:gdLst>
              <a:gd name="connsiteX0" fmla="*/ 0 w 9752628"/>
              <a:gd name="connsiteY0" fmla="*/ 0 h 6857994"/>
              <a:gd name="connsiteX1" fmla="*/ 9752628 w 9752628"/>
              <a:gd name="connsiteY1" fmla="*/ 0 h 6857994"/>
              <a:gd name="connsiteX2" fmla="*/ 9752628 w 9752628"/>
              <a:gd name="connsiteY2" fmla="*/ 6857994 h 6857994"/>
              <a:gd name="connsiteX3" fmla="*/ 0 w 9752628"/>
              <a:gd name="connsiteY3" fmla="*/ 6857994 h 6857994"/>
            </a:gdLst>
            <a:ahLst/>
            <a:cxnLst>
              <a:cxn ang="0">
                <a:pos x="connsiteX0" y="connsiteY0"/>
              </a:cxn>
              <a:cxn ang="0">
                <a:pos x="connsiteX1" y="connsiteY1"/>
              </a:cxn>
              <a:cxn ang="0">
                <a:pos x="connsiteX2" y="connsiteY2"/>
              </a:cxn>
              <a:cxn ang="0">
                <a:pos x="connsiteX3" y="connsiteY3"/>
              </a:cxn>
            </a:cxnLst>
            <a:rect l="l" t="t" r="r" b="b"/>
            <a:pathLst>
              <a:path w="9752628" h="6857994">
                <a:moveTo>
                  <a:pt x="0" y="0"/>
                </a:moveTo>
                <a:lnTo>
                  <a:pt x="9752628" y="0"/>
                </a:lnTo>
                <a:lnTo>
                  <a:pt x="9752628" y="6857994"/>
                </a:lnTo>
                <a:lnTo>
                  <a:pt x="0" y="6857994"/>
                </a:lnTo>
                <a:close/>
              </a:path>
            </a:pathLst>
          </a:custGeom>
          <a:solidFill>
            <a:schemeClr val="bg2">
              <a:lumMod val="40000"/>
              <a:lumOff val="60000"/>
            </a:schemeClr>
          </a:solidFill>
        </p:spPr>
        <p:txBody>
          <a:bodyPr wrap="square">
            <a:noAutofit/>
          </a:bodyPr>
          <a:lstStyle>
            <a:lvl1pPr marL="0" indent="0">
              <a:buNone/>
              <a:defRPr sz="1400"/>
            </a:lvl1pPr>
          </a:lstStyle>
          <a:p>
            <a:r>
              <a:rPr lang="en-US" dirty="0"/>
              <a:t>Click on the icon to add picture</a:t>
            </a:r>
            <a:endParaRPr lang="en-GB" dirty="0"/>
          </a:p>
        </p:txBody>
      </p:sp>
      <p:sp>
        <p:nvSpPr>
          <p:cNvPr id="32" name="Text Placeholder 3">
            <a:extLst>
              <a:ext uri="{FF2B5EF4-FFF2-40B4-BE49-F238E27FC236}">
                <a16:creationId xmlns:a16="http://schemas.microsoft.com/office/drawing/2014/main" id="{27AC71E2-45A1-9919-708A-BB969A20DD12}"/>
              </a:ext>
            </a:extLst>
          </p:cNvPr>
          <p:cNvSpPr>
            <a:spLocks noGrp="1"/>
          </p:cNvSpPr>
          <p:nvPr>
            <p:ph type="body" sz="quarter" idx="34" hasCustomPrompt="1"/>
          </p:nvPr>
        </p:nvSpPr>
        <p:spPr>
          <a:xfrm>
            <a:off x="9991193" y="3455556"/>
            <a:ext cx="1777308" cy="1511327"/>
          </a:xfrm>
          <a:prstGeom prst="rect">
            <a:avLst/>
          </a:prstGeom>
        </p:spPr>
        <p:txBody>
          <a:bodyPr/>
          <a:lstStyle>
            <a:lvl1pPr marL="0" indent="0">
              <a:lnSpc>
                <a:spcPct val="110000"/>
              </a:lnSpc>
              <a:buNone/>
              <a:defRPr sz="1400" b="0">
                <a:solidFill>
                  <a:schemeClr val="tx1"/>
                </a:solidFill>
              </a:defRPr>
            </a:lvl1pPr>
          </a:lstStyle>
          <a:p>
            <a:pPr lvl="0"/>
            <a:r>
              <a:rPr lang="en-GB" dirty="0"/>
              <a:t>Add body copy</a:t>
            </a:r>
          </a:p>
        </p:txBody>
      </p:sp>
      <p:sp>
        <p:nvSpPr>
          <p:cNvPr id="33" name="Picture Placeholder 13">
            <a:extLst>
              <a:ext uri="{FF2B5EF4-FFF2-40B4-BE49-F238E27FC236}">
                <a16:creationId xmlns:a16="http://schemas.microsoft.com/office/drawing/2014/main" id="{E71E5DF2-3DEF-94F9-6D1A-8ED5833B63AB}"/>
              </a:ext>
            </a:extLst>
          </p:cNvPr>
          <p:cNvSpPr>
            <a:spLocks noGrp="1"/>
          </p:cNvSpPr>
          <p:nvPr>
            <p:ph type="pic" sz="quarter" idx="35" hasCustomPrompt="1"/>
          </p:nvPr>
        </p:nvSpPr>
        <p:spPr>
          <a:xfrm>
            <a:off x="10073052" y="1195165"/>
            <a:ext cx="1695448" cy="1464792"/>
          </a:xfrm>
          <a:custGeom>
            <a:avLst/>
            <a:gdLst>
              <a:gd name="connsiteX0" fmla="*/ 0 w 9752628"/>
              <a:gd name="connsiteY0" fmla="*/ 0 h 6857994"/>
              <a:gd name="connsiteX1" fmla="*/ 9752628 w 9752628"/>
              <a:gd name="connsiteY1" fmla="*/ 0 h 6857994"/>
              <a:gd name="connsiteX2" fmla="*/ 9752628 w 9752628"/>
              <a:gd name="connsiteY2" fmla="*/ 6857994 h 6857994"/>
              <a:gd name="connsiteX3" fmla="*/ 0 w 9752628"/>
              <a:gd name="connsiteY3" fmla="*/ 6857994 h 6857994"/>
            </a:gdLst>
            <a:ahLst/>
            <a:cxnLst>
              <a:cxn ang="0">
                <a:pos x="connsiteX0" y="connsiteY0"/>
              </a:cxn>
              <a:cxn ang="0">
                <a:pos x="connsiteX1" y="connsiteY1"/>
              </a:cxn>
              <a:cxn ang="0">
                <a:pos x="connsiteX2" y="connsiteY2"/>
              </a:cxn>
              <a:cxn ang="0">
                <a:pos x="connsiteX3" y="connsiteY3"/>
              </a:cxn>
            </a:cxnLst>
            <a:rect l="l" t="t" r="r" b="b"/>
            <a:pathLst>
              <a:path w="9752628" h="6857994">
                <a:moveTo>
                  <a:pt x="0" y="0"/>
                </a:moveTo>
                <a:lnTo>
                  <a:pt x="9752628" y="0"/>
                </a:lnTo>
                <a:lnTo>
                  <a:pt x="9752628" y="6857994"/>
                </a:lnTo>
                <a:lnTo>
                  <a:pt x="0" y="6857994"/>
                </a:lnTo>
                <a:close/>
              </a:path>
            </a:pathLst>
          </a:custGeom>
          <a:solidFill>
            <a:schemeClr val="bg2">
              <a:lumMod val="40000"/>
              <a:lumOff val="60000"/>
            </a:schemeClr>
          </a:solidFill>
        </p:spPr>
        <p:txBody>
          <a:bodyPr wrap="square">
            <a:noAutofit/>
          </a:bodyPr>
          <a:lstStyle>
            <a:lvl1pPr marL="0" indent="0">
              <a:buNone/>
              <a:defRPr sz="1400"/>
            </a:lvl1pPr>
          </a:lstStyle>
          <a:p>
            <a:r>
              <a:rPr lang="en-US" dirty="0"/>
              <a:t>Click on the icon to add picture</a:t>
            </a:r>
            <a:endParaRPr lang="en-GB" dirty="0"/>
          </a:p>
        </p:txBody>
      </p:sp>
      <p:sp>
        <p:nvSpPr>
          <p:cNvPr id="34" name="Text Placeholder 3">
            <a:extLst>
              <a:ext uri="{FF2B5EF4-FFF2-40B4-BE49-F238E27FC236}">
                <a16:creationId xmlns:a16="http://schemas.microsoft.com/office/drawing/2014/main" id="{27AC71E2-45A1-9919-708A-BB969A20DD12}"/>
              </a:ext>
            </a:extLst>
          </p:cNvPr>
          <p:cNvSpPr>
            <a:spLocks noGrp="1"/>
          </p:cNvSpPr>
          <p:nvPr>
            <p:ph type="body" sz="quarter" idx="20" hasCustomPrompt="1"/>
          </p:nvPr>
        </p:nvSpPr>
        <p:spPr>
          <a:xfrm>
            <a:off x="394393" y="403475"/>
            <a:ext cx="5542976" cy="362069"/>
          </a:xfrm>
          <a:prstGeom prst="rect">
            <a:avLst/>
          </a:prstGeom>
        </p:spPr>
        <p:txBody>
          <a:bodyPr/>
          <a:lstStyle>
            <a:lvl1pPr marL="0" indent="0">
              <a:lnSpc>
                <a:spcPct val="110000"/>
              </a:lnSpc>
              <a:buNone/>
              <a:defRPr sz="1600" b="1">
                <a:solidFill>
                  <a:schemeClr val="accent1"/>
                </a:solidFill>
              </a:defRPr>
            </a:lvl1pPr>
          </a:lstStyle>
          <a:p>
            <a:pPr lvl="0"/>
            <a:r>
              <a:rPr lang="en-GB" dirty="0"/>
              <a:t>Add section title on one line</a:t>
            </a:r>
          </a:p>
        </p:txBody>
      </p:sp>
      <p:sp>
        <p:nvSpPr>
          <p:cNvPr id="4" name="Text Placeholder 3"/>
          <p:cNvSpPr>
            <a:spLocks noGrp="1"/>
          </p:cNvSpPr>
          <p:nvPr>
            <p:ph type="body" sz="quarter" idx="36" hasCustomPrompt="1"/>
          </p:nvPr>
        </p:nvSpPr>
        <p:spPr>
          <a:xfrm>
            <a:off x="2312988" y="2984278"/>
            <a:ext cx="1778000" cy="325437"/>
          </a:xfrm>
          <a:prstGeom prst="rect">
            <a:avLst/>
          </a:prstGeom>
        </p:spPr>
        <p:txBody>
          <a:bodyPr/>
          <a:lstStyle>
            <a:lvl1pPr marL="0" indent="0">
              <a:buNone/>
              <a:defRPr sz="1600" baseline="0">
                <a:solidFill>
                  <a:schemeClr val="accent1"/>
                </a:solidFill>
              </a:defRPr>
            </a:lvl1pPr>
          </a:lstStyle>
          <a:p>
            <a:pPr lvl="0"/>
            <a:r>
              <a:rPr lang="en-US" dirty="0"/>
              <a:t>Title here</a:t>
            </a:r>
            <a:endParaRPr lang="en-GB" dirty="0"/>
          </a:p>
        </p:txBody>
      </p:sp>
      <p:sp>
        <p:nvSpPr>
          <p:cNvPr id="36" name="Text Placeholder 3"/>
          <p:cNvSpPr>
            <a:spLocks noGrp="1"/>
          </p:cNvSpPr>
          <p:nvPr>
            <p:ph type="body" sz="quarter" idx="37" hasCustomPrompt="1"/>
          </p:nvPr>
        </p:nvSpPr>
        <p:spPr>
          <a:xfrm>
            <a:off x="4232275" y="2984230"/>
            <a:ext cx="1778000" cy="325437"/>
          </a:xfrm>
          <a:prstGeom prst="rect">
            <a:avLst/>
          </a:prstGeom>
        </p:spPr>
        <p:txBody>
          <a:bodyPr/>
          <a:lstStyle>
            <a:lvl1pPr marL="0" indent="0">
              <a:buNone/>
              <a:defRPr sz="1600" baseline="0">
                <a:solidFill>
                  <a:schemeClr val="accent1"/>
                </a:solidFill>
              </a:defRPr>
            </a:lvl1pPr>
          </a:lstStyle>
          <a:p>
            <a:pPr lvl="0"/>
            <a:r>
              <a:rPr lang="en-US" dirty="0"/>
              <a:t>Title here</a:t>
            </a:r>
            <a:endParaRPr lang="en-GB" dirty="0"/>
          </a:p>
        </p:txBody>
      </p:sp>
      <p:sp>
        <p:nvSpPr>
          <p:cNvPr id="37" name="Text Placeholder 3"/>
          <p:cNvSpPr>
            <a:spLocks noGrp="1"/>
          </p:cNvSpPr>
          <p:nvPr>
            <p:ph type="body" sz="quarter" idx="38" hasCustomPrompt="1"/>
          </p:nvPr>
        </p:nvSpPr>
        <p:spPr>
          <a:xfrm>
            <a:off x="6152127" y="2984230"/>
            <a:ext cx="1778000" cy="325437"/>
          </a:xfrm>
          <a:prstGeom prst="rect">
            <a:avLst/>
          </a:prstGeom>
        </p:spPr>
        <p:txBody>
          <a:bodyPr/>
          <a:lstStyle>
            <a:lvl1pPr marL="0" indent="0">
              <a:buNone/>
              <a:defRPr sz="1600" baseline="0">
                <a:solidFill>
                  <a:schemeClr val="accent1"/>
                </a:solidFill>
              </a:defRPr>
            </a:lvl1pPr>
          </a:lstStyle>
          <a:p>
            <a:pPr lvl="0"/>
            <a:r>
              <a:rPr lang="en-US" dirty="0"/>
              <a:t>Title here</a:t>
            </a:r>
            <a:endParaRPr lang="en-GB" dirty="0"/>
          </a:p>
        </p:txBody>
      </p:sp>
      <p:sp>
        <p:nvSpPr>
          <p:cNvPr id="38" name="Text Placeholder 3"/>
          <p:cNvSpPr>
            <a:spLocks noGrp="1"/>
          </p:cNvSpPr>
          <p:nvPr>
            <p:ph type="body" sz="quarter" idx="39" hasCustomPrompt="1"/>
          </p:nvPr>
        </p:nvSpPr>
        <p:spPr>
          <a:xfrm>
            <a:off x="8070849" y="2981254"/>
            <a:ext cx="1778000" cy="325437"/>
          </a:xfrm>
          <a:prstGeom prst="rect">
            <a:avLst/>
          </a:prstGeom>
        </p:spPr>
        <p:txBody>
          <a:bodyPr/>
          <a:lstStyle>
            <a:lvl1pPr marL="0" indent="0">
              <a:buNone/>
              <a:defRPr sz="1600" baseline="0">
                <a:solidFill>
                  <a:schemeClr val="accent1"/>
                </a:solidFill>
              </a:defRPr>
            </a:lvl1pPr>
          </a:lstStyle>
          <a:p>
            <a:pPr lvl="0"/>
            <a:r>
              <a:rPr lang="en-US" dirty="0"/>
              <a:t>Title here</a:t>
            </a:r>
            <a:endParaRPr lang="en-GB" dirty="0"/>
          </a:p>
        </p:txBody>
      </p:sp>
      <p:sp>
        <p:nvSpPr>
          <p:cNvPr id="39" name="Text Placeholder 3"/>
          <p:cNvSpPr>
            <a:spLocks noGrp="1"/>
          </p:cNvSpPr>
          <p:nvPr>
            <p:ph type="body" sz="quarter" idx="40" hasCustomPrompt="1"/>
          </p:nvPr>
        </p:nvSpPr>
        <p:spPr>
          <a:xfrm>
            <a:off x="9989571" y="2981254"/>
            <a:ext cx="1778000" cy="325437"/>
          </a:xfrm>
          <a:prstGeom prst="rect">
            <a:avLst/>
          </a:prstGeom>
        </p:spPr>
        <p:txBody>
          <a:bodyPr/>
          <a:lstStyle>
            <a:lvl1pPr marL="0" indent="0">
              <a:buNone/>
              <a:defRPr sz="1600" baseline="0">
                <a:solidFill>
                  <a:schemeClr val="accent1"/>
                </a:solidFill>
              </a:defRPr>
            </a:lvl1pPr>
          </a:lstStyle>
          <a:p>
            <a:pPr lvl="0"/>
            <a:r>
              <a:rPr lang="en-US" dirty="0"/>
              <a:t>Title here</a:t>
            </a:r>
            <a:endParaRPr lang="en-GB" dirty="0"/>
          </a:p>
        </p:txBody>
      </p:sp>
    </p:spTree>
    <p:extLst>
      <p:ext uri="{BB962C8B-B14F-4D97-AF65-F5344CB8AC3E}">
        <p14:creationId xmlns:p14="http://schemas.microsoft.com/office/powerpoint/2010/main" val="3664055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9EC87-A812-1191-B3D9-E7BF8191A0C8}"/>
              </a:ext>
            </a:extLst>
          </p:cNvPr>
          <p:cNvSpPr>
            <a:spLocks noGrp="1"/>
          </p:cNvSpPr>
          <p:nvPr>
            <p:ph type="ctrTitle" hasCustomPrompt="1"/>
          </p:nvPr>
        </p:nvSpPr>
        <p:spPr>
          <a:xfrm>
            <a:off x="479425" y="2200021"/>
            <a:ext cx="6462713" cy="1655762"/>
          </a:xfrm>
        </p:spPr>
        <p:txBody>
          <a:bodyPr anchor="b"/>
          <a:lstStyle>
            <a:lvl1pPr algn="l">
              <a:defRPr sz="5000">
                <a:solidFill>
                  <a:schemeClr val="bg1"/>
                </a:solidFill>
              </a:defRPr>
            </a:lvl1pPr>
          </a:lstStyle>
          <a:p>
            <a:r>
              <a:rPr lang="en-GB"/>
              <a:t>Add presentation title_</a:t>
            </a:r>
          </a:p>
        </p:txBody>
      </p:sp>
      <p:sp>
        <p:nvSpPr>
          <p:cNvPr id="3" name="Subtitle 2">
            <a:extLst>
              <a:ext uri="{FF2B5EF4-FFF2-40B4-BE49-F238E27FC236}">
                <a16:creationId xmlns:a16="http://schemas.microsoft.com/office/drawing/2014/main" id="{774B20D8-4185-BBFD-2847-455870BDA13D}"/>
              </a:ext>
            </a:extLst>
          </p:cNvPr>
          <p:cNvSpPr>
            <a:spLocks noGrp="1"/>
          </p:cNvSpPr>
          <p:nvPr>
            <p:ph type="subTitle" idx="1" hasCustomPrompt="1"/>
          </p:nvPr>
        </p:nvSpPr>
        <p:spPr>
          <a:xfrm>
            <a:off x="479425" y="4096242"/>
            <a:ext cx="6462713" cy="151580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_Add presentation subtitle</a:t>
            </a:r>
          </a:p>
        </p:txBody>
      </p:sp>
      <p:pic>
        <p:nvPicPr>
          <p:cNvPr id="6" name="Picture 5">
            <a:extLst>
              <a:ext uri="{FF2B5EF4-FFF2-40B4-BE49-F238E27FC236}">
                <a16:creationId xmlns:a16="http://schemas.microsoft.com/office/drawing/2014/main" id="{A47C6E79-71DF-8B41-8BA1-22158FC87B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88132" y="5851462"/>
            <a:ext cx="2320665" cy="821558"/>
          </a:xfrm>
          <a:prstGeom prst="rect">
            <a:avLst/>
          </a:prstGeom>
        </p:spPr>
      </p:pic>
    </p:spTree>
    <p:extLst>
      <p:ext uri="{BB962C8B-B14F-4D97-AF65-F5344CB8AC3E}">
        <p14:creationId xmlns:p14="http://schemas.microsoft.com/office/powerpoint/2010/main" val="4033896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4">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9EC87-A812-1191-B3D9-E7BF8191A0C8}"/>
              </a:ext>
            </a:extLst>
          </p:cNvPr>
          <p:cNvSpPr>
            <a:spLocks noGrp="1"/>
          </p:cNvSpPr>
          <p:nvPr>
            <p:ph type="ctrTitle" hasCustomPrompt="1"/>
          </p:nvPr>
        </p:nvSpPr>
        <p:spPr>
          <a:xfrm>
            <a:off x="479425" y="2200021"/>
            <a:ext cx="6462713" cy="1655762"/>
          </a:xfrm>
        </p:spPr>
        <p:txBody>
          <a:bodyPr anchor="b"/>
          <a:lstStyle>
            <a:lvl1pPr algn="l">
              <a:defRPr sz="5000">
                <a:solidFill>
                  <a:schemeClr val="bg1"/>
                </a:solidFill>
              </a:defRPr>
            </a:lvl1pPr>
          </a:lstStyle>
          <a:p>
            <a:r>
              <a:rPr lang="en-GB"/>
              <a:t>Add presentation title_</a:t>
            </a:r>
          </a:p>
        </p:txBody>
      </p:sp>
      <p:sp>
        <p:nvSpPr>
          <p:cNvPr id="3" name="Subtitle 2">
            <a:extLst>
              <a:ext uri="{FF2B5EF4-FFF2-40B4-BE49-F238E27FC236}">
                <a16:creationId xmlns:a16="http://schemas.microsoft.com/office/drawing/2014/main" id="{774B20D8-4185-BBFD-2847-455870BDA13D}"/>
              </a:ext>
            </a:extLst>
          </p:cNvPr>
          <p:cNvSpPr>
            <a:spLocks noGrp="1"/>
          </p:cNvSpPr>
          <p:nvPr>
            <p:ph type="subTitle" idx="1" hasCustomPrompt="1"/>
          </p:nvPr>
        </p:nvSpPr>
        <p:spPr>
          <a:xfrm>
            <a:off x="479425" y="4096242"/>
            <a:ext cx="6462713" cy="151580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_Add presentation subtitle</a:t>
            </a:r>
          </a:p>
        </p:txBody>
      </p:sp>
      <p:pic>
        <p:nvPicPr>
          <p:cNvPr id="5" name="Picture 4">
            <a:extLst>
              <a:ext uri="{FF2B5EF4-FFF2-40B4-BE49-F238E27FC236}">
                <a16:creationId xmlns:a16="http://schemas.microsoft.com/office/drawing/2014/main" id="{60E657FC-7AC8-DC4E-8052-E0926F8DD0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88132" y="5851462"/>
            <a:ext cx="2320665" cy="821558"/>
          </a:xfrm>
          <a:prstGeom prst="rect">
            <a:avLst/>
          </a:prstGeom>
        </p:spPr>
      </p:pic>
    </p:spTree>
    <p:extLst>
      <p:ext uri="{BB962C8B-B14F-4D97-AF65-F5344CB8AC3E}">
        <p14:creationId xmlns:p14="http://schemas.microsoft.com/office/powerpoint/2010/main" val="1793170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5">
    <p:bg>
      <p:bgPr>
        <a:solidFill>
          <a:schemeClr val="bg1"/>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5045D46D-95DE-A140-8D9B-AC9C30146C09}"/>
              </a:ext>
            </a:extLst>
          </p:cNvPr>
          <p:cNvSpPr>
            <a:spLocks noGrp="1"/>
          </p:cNvSpPr>
          <p:nvPr>
            <p:ph type="pic" sz="quarter" idx="13" hasCustomPrompt="1"/>
          </p:nvPr>
        </p:nvSpPr>
        <p:spPr>
          <a:xfrm>
            <a:off x="0" y="0"/>
            <a:ext cx="12191999" cy="6858000"/>
          </a:xfrm>
          <a:custGeom>
            <a:avLst/>
            <a:gdLst>
              <a:gd name="connsiteX0" fmla="*/ 0 w 9752628"/>
              <a:gd name="connsiteY0" fmla="*/ 0 h 6857994"/>
              <a:gd name="connsiteX1" fmla="*/ 9752628 w 9752628"/>
              <a:gd name="connsiteY1" fmla="*/ 0 h 6857994"/>
              <a:gd name="connsiteX2" fmla="*/ 9752628 w 9752628"/>
              <a:gd name="connsiteY2" fmla="*/ 6857994 h 6857994"/>
              <a:gd name="connsiteX3" fmla="*/ 0 w 9752628"/>
              <a:gd name="connsiteY3" fmla="*/ 6857994 h 6857994"/>
            </a:gdLst>
            <a:ahLst/>
            <a:cxnLst>
              <a:cxn ang="0">
                <a:pos x="connsiteX0" y="connsiteY0"/>
              </a:cxn>
              <a:cxn ang="0">
                <a:pos x="connsiteX1" y="connsiteY1"/>
              </a:cxn>
              <a:cxn ang="0">
                <a:pos x="connsiteX2" y="connsiteY2"/>
              </a:cxn>
              <a:cxn ang="0">
                <a:pos x="connsiteX3" y="connsiteY3"/>
              </a:cxn>
            </a:cxnLst>
            <a:rect l="l" t="t" r="r" b="b"/>
            <a:pathLst>
              <a:path w="9752628" h="6857994">
                <a:moveTo>
                  <a:pt x="0" y="0"/>
                </a:moveTo>
                <a:lnTo>
                  <a:pt x="9752628" y="0"/>
                </a:lnTo>
                <a:lnTo>
                  <a:pt x="9752628" y="6857994"/>
                </a:lnTo>
                <a:lnTo>
                  <a:pt x="0" y="6857994"/>
                </a:lnTo>
                <a:close/>
              </a:path>
            </a:pathLst>
          </a:custGeom>
          <a:solidFill>
            <a:schemeClr val="bg2">
              <a:lumMod val="40000"/>
              <a:lumOff val="60000"/>
            </a:schemeClr>
          </a:solidFill>
        </p:spPr>
        <p:txBody>
          <a:bodyPr wrap="square">
            <a:noAutofit/>
          </a:bodyPr>
          <a:lstStyle>
            <a:lvl1pPr>
              <a:defRPr sz="1400"/>
            </a:lvl1pPr>
          </a:lstStyle>
          <a:p>
            <a:r>
              <a:rPr lang="en-US" dirty="0"/>
              <a:t>click on the icon to add picture</a:t>
            </a:r>
            <a:endParaRPr lang="en-GB" dirty="0"/>
          </a:p>
        </p:txBody>
      </p:sp>
      <p:sp>
        <p:nvSpPr>
          <p:cNvPr id="2" name="Title 1">
            <a:extLst>
              <a:ext uri="{FF2B5EF4-FFF2-40B4-BE49-F238E27FC236}">
                <a16:creationId xmlns:a16="http://schemas.microsoft.com/office/drawing/2014/main" id="{B209EC87-A812-1191-B3D9-E7BF8191A0C8}"/>
              </a:ext>
            </a:extLst>
          </p:cNvPr>
          <p:cNvSpPr>
            <a:spLocks noGrp="1"/>
          </p:cNvSpPr>
          <p:nvPr userDrawn="1">
            <p:ph type="ctrTitle" hasCustomPrompt="1"/>
          </p:nvPr>
        </p:nvSpPr>
        <p:spPr>
          <a:xfrm>
            <a:off x="479425" y="1412875"/>
            <a:ext cx="5508625" cy="2442908"/>
          </a:xfrm>
        </p:spPr>
        <p:txBody>
          <a:bodyPr anchor="b"/>
          <a:lstStyle>
            <a:lvl1pPr algn="l">
              <a:defRPr sz="5000">
                <a:solidFill>
                  <a:schemeClr val="bg1"/>
                </a:solidFill>
              </a:defRPr>
            </a:lvl1pPr>
          </a:lstStyle>
          <a:p>
            <a:r>
              <a:rPr lang="en-GB"/>
              <a:t>Add presentation title_</a:t>
            </a:r>
          </a:p>
        </p:txBody>
      </p:sp>
      <p:sp>
        <p:nvSpPr>
          <p:cNvPr id="3" name="Subtitle 2">
            <a:extLst>
              <a:ext uri="{FF2B5EF4-FFF2-40B4-BE49-F238E27FC236}">
                <a16:creationId xmlns:a16="http://schemas.microsoft.com/office/drawing/2014/main" id="{774B20D8-4185-BBFD-2847-455870BDA13D}"/>
              </a:ext>
            </a:extLst>
          </p:cNvPr>
          <p:cNvSpPr>
            <a:spLocks noGrp="1"/>
          </p:cNvSpPr>
          <p:nvPr userDrawn="1">
            <p:ph type="subTitle" idx="1" hasCustomPrompt="1"/>
          </p:nvPr>
        </p:nvSpPr>
        <p:spPr>
          <a:xfrm>
            <a:off x="479425" y="4096242"/>
            <a:ext cx="5508625" cy="151580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_Add presentation subtitle</a:t>
            </a:r>
          </a:p>
        </p:txBody>
      </p:sp>
      <p:pic>
        <p:nvPicPr>
          <p:cNvPr id="6" name="Picture 5">
            <a:extLst>
              <a:ext uri="{FF2B5EF4-FFF2-40B4-BE49-F238E27FC236}">
                <a16:creationId xmlns:a16="http://schemas.microsoft.com/office/drawing/2014/main" id="{BA855749-7457-CA48-9389-8CF4608D31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88132" y="5851462"/>
            <a:ext cx="2320665" cy="821558"/>
          </a:xfrm>
          <a:prstGeom prst="rect">
            <a:avLst/>
          </a:prstGeom>
        </p:spPr>
      </p:pic>
    </p:spTree>
    <p:extLst>
      <p:ext uri="{BB962C8B-B14F-4D97-AF65-F5344CB8AC3E}">
        <p14:creationId xmlns:p14="http://schemas.microsoft.com/office/powerpoint/2010/main" val="1199184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2"/>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1E9E9BD-7D58-C628-8CC6-D319F2BD03C7}"/>
              </a:ext>
            </a:extLst>
          </p:cNvPr>
          <p:cNvSpPr>
            <a:spLocks noGrp="1"/>
          </p:cNvSpPr>
          <p:nvPr>
            <p:ph type="body" sz="quarter" idx="10" hasCustomPrompt="1"/>
          </p:nvPr>
        </p:nvSpPr>
        <p:spPr>
          <a:xfrm>
            <a:off x="479425" y="461963"/>
            <a:ext cx="5616575" cy="914400"/>
          </a:xfrm>
        </p:spPr>
        <p:txBody>
          <a:bodyPr/>
          <a:lstStyle>
            <a:lvl1pPr>
              <a:lnSpc>
                <a:spcPts val="6000"/>
              </a:lnSpc>
              <a:defRPr sz="6000" b="1">
                <a:solidFill>
                  <a:schemeClr val="accent1"/>
                </a:solidFill>
              </a:defRPr>
            </a:lvl1pPr>
          </a:lstStyle>
          <a:p>
            <a:pPr lvl="0"/>
            <a:r>
              <a:rPr lang="en-GB"/>
              <a:t>Agenda</a:t>
            </a:r>
          </a:p>
        </p:txBody>
      </p:sp>
      <p:sp>
        <p:nvSpPr>
          <p:cNvPr id="9" name="Text Placeholder 8">
            <a:extLst>
              <a:ext uri="{FF2B5EF4-FFF2-40B4-BE49-F238E27FC236}">
                <a16:creationId xmlns:a16="http://schemas.microsoft.com/office/drawing/2014/main" id="{A089A252-47A3-724D-6B27-33294128F53B}"/>
              </a:ext>
            </a:extLst>
          </p:cNvPr>
          <p:cNvSpPr>
            <a:spLocks noGrp="1"/>
          </p:cNvSpPr>
          <p:nvPr>
            <p:ph type="body" sz="quarter" idx="11" hasCustomPrompt="1"/>
          </p:nvPr>
        </p:nvSpPr>
        <p:spPr>
          <a:xfrm>
            <a:off x="479424" y="1892300"/>
            <a:ext cx="5722939" cy="3597158"/>
          </a:xfrm>
        </p:spPr>
        <p:txBody>
          <a:bodyPr vert="horz" lIns="0" tIns="0" rIns="0" bIns="0" numCol="2" spcCol="182880" rtlCol="0">
            <a:noAutofit/>
          </a:bodyPr>
          <a:lstStyle>
            <a:lvl1pPr>
              <a:spcBef>
                <a:spcPts val="1200"/>
              </a:spcBef>
              <a:defRPr lang="en-US" b="1" smtClean="0">
                <a:solidFill>
                  <a:schemeClr val="accent1"/>
                </a:solidFill>
              </a:defRPr>
            </a:lvl1pPr>
            <a:lvl2pPr>
              <a:defRPr lang="en-US" sz="2000" smtClean="0"/>
            </a:lvl2pPr>
            <a:lvl3pPr>
              <a:defRPr lang="en-US" smtClean="0"/>
            </a:lvl3pPr>
            <a:lvl4pPr>
              <a:defRPr lang="en-US" sz="1600" smtClean="0"/>
            </a:lvl4pPr>
            <a:lvl5pPr>
              <a:defRPr lang="en-GB" sz="1600"/>
            </a:lvl5pPr>
          </a:lstStyle>
          <a:p>
            <a:pPr lvl="0">
              <a:spcAft>
                <a:spcPts val="1200"/>
              </a:spcAft>
              <a:buFont typeface="+mj-lt"/>
              <a:tabLst/>
            </a:pPr>
            <a:r>
              <a:rPr lang="en-US"/>
              <a:t>Agenda item goes here</a:t>
            </a:r>
            <a:endParaRPr lang="en-GB"/>
          </a:p>
        </p:txBody>
      </p:sp>
      <p:sp>
        <p:nvSpPr>
          <p:cNvPr id="25" name="Text Placeholder 8">
            <a:extLst>
              <a:ext uri="{FF2B5EF4-FFF2-40B4-BE49-F238E27FC236}">
                <a16:creationId xmlns:a16="http://schemas.microsoft.com/office/drawing/2014/main" id="{E400F3DC-4379-0FE8-22CC-750DAF4C7655}"/>
              </a:ext>
            </a:extLst>
          </p:cNvPr>
          <p:cNvSpPr>
            <a:spLocks noGrp="1"/>
          </p:cNvSpPr>
          <p:nvPr>
            <p:ph type="body" sz="quarter" idx="12" hasCustomPrompt="1"/>
          </p:nvPr>
        </p:nvSpPr>
        <p:spPr>
          <a:xfrm>
            <a:off x="6788150" y="1927808"/>
            <a:ext cx="2644775" cy="3597158"/>
          </a:xfrm>
        </p:spPr>
        <p:txBody>
          <a:bodyPr vert="horz" lIns="0" tIns="0" rIns="0" bIns="0" rtlCol="0">
            <a:noAutofit/>
          </a:bodyPr>
          <a:lstStyle>
            <a:lvl1pPr>
              <a:spcBef>
                <a:spcPts val="1200"/>
              </a:spcBef>
              <a:defRPr lang="en-US" b="1" smtClean="0">
                <a:solidFill>
                  <a:schemeClr val="accent1"/>
                </a:solidFill>
              </a:defRPr>
            </a:lvl1pPr>
            <a:lvl2pPr>
              <a:defRPr lang="en-US" sz="2000" smtClean="0"/>
            </a:lvl2pPr>
            <a:lvl3pPr>
              <a:defRPr lang="en-US" smtClean="0"/>
            </a:lvl3pPr>
            <a:lvl4pPr>
              <a:defRPr lang="en-US" sz="1600" smtClean="0"/>
            </a:lvl4pPr>
            <a:lvl5pPr>
              <a:defRPr lang="en-GB" sz="1600"/>
            </a:lvl5pPr>
          </a:lstStyle>
          <a:p>
            <a:pPr lvl="0">
              <a:spcAft>
                <a:spcPts val="1200"/>
              </a:spcAft>
              <a:buFont typeface="+mj-lt"/>
              <a:tabLst/>
            </a:pPr>
            <a:r>
              <a:rPr lang="en-US"/>
              <a:t>Agenda item goes here</a:t>
            </a:r>
            <a:endParaRPr lang="en-GB"/>
          </a:p>
        </p:txBody>
      </p:sp>
    </p:spTree>
    <p:extLst>
      <p:ext uri="{BB962C8B-B14F-4D97-AF65-F5344CB8AC3E}">
        <p14:creationId xmlns:p14="http://schemas.microsoft.com/office/powerpoint/2010/main" val="2151927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9EC87-A812-1191-B3D9-E7BF8191A0C8}"/>
              </a:ext>
            </a:extLst>
          </p:cNvPr>
          <p:cNvSpPr>
            <a:spLocks noGrp="1"/>
          </p:cNvSpPr>
          <p:nvPr>
            <p:ph type="ctrTitle" hasCustomPrompt="1"/>
          </p:nvPr>
        </p:nvSpPr>
        <p:spPr>
          <a:xfrm>
            <a:off x="479425" y="1030544"/>
            <a:ext cx="4562475" cy="3114894"/>
          </a:xfrm>
        </p:spPr>
        <p:txBody>
          <a:bodyPr anchor="b"/>
          <a:lstStyle>
            <a:lvl1pPr algn="l">
              <a:defRPr sz="6000"/>
            </a:lvl1pPr>
          </a:lstStyle>
          <a:p>
            <a:r>
              <a:rPr lang="en-GB"/>
              <a:t>Add section title</a:t>
            </a:r>
          </a:p>
        </p:txBody>
      </p:sp>
      <p:sp>
        <p:nvSpPr>
          <p:cNvPr id="4" name="Subtitle 2">
            <a:extLst>
              <a:ext uri="{FF2B5EF4-FFF2-40B4-BE49-F238E27FC236}">
                <a16:creationId xmlns:a16="http://schemas.microsoft.com/office/drawing/2014/main" id="{15417BE0-75EB-8649-EE05-433EDE8B6A46}"/>
              </a:ext>
            </a:extLst>
          </p:cNvPr>
          <p:cNvSpPr>
            <a:spLocks noGrp="1"/>
          </p:cNvSpPr>
          <p:nvPr>
            <p:ph type="subTitle" idx="1" hasCustomPrompt="1"/>
          </p:nvPr>
        </p:nvSpPr>
        <p:spPr>
          <a:xfrm>
            <a:off x="7662691" y="2257063"/>
            <a:ext cx="4098206" cy="2135278"/>
          </a:xfrm>
        </p:spPr>
        <p:txBody>
          <a:bodyPr anchor="b"/>
          <a:lstStyle>
            <a:lvl1pPr marL="0" indent="0" algn="r">
              <a:buNone/>
              <a:defRPr sz="15000" b="1">
                <a:solidFill>
                  <a:srgbClr val="004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01</a:t>
            </a:r>
          </a:p>
        </p:txBody>
      </p:sp>
      <p:pic>
        <p:nvPicPr>
          <p:cNvPr id="5" name="Picture 4">
            <a:extLst>
              <a:ext uri="{FF2B5EF4-FFF2-40B4-BE49-F238E27FC236}">
                <a16:creationId xmlns:a16="http://schemas.microsoft.com/office/drawing/2014/main" id="{D7980675-EB31-DA43-B57A-7AA8122DED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88131" y="5851462"/>
            <a:ext cx="2320668" cy="821558"/>
          </a:xfrm>
          <a:prstGeom prst="rect">
            <a:avLst/>
          </a:prstGeom>
        </p:spPr>
      </p:pic>
    </p:spTree>
    <p:extLst>
      <p:ext uri="{BB962C8B-B14F-4D97-AF65-F5344CB8AC3E}">
        <p14:creationId xmlns:p14="http://schemas.microsoft.com/office/powerpoint/2010/main" val="2347311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0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9EC87-A812-1191-B3D9-E7BF8191A0C8}"/>
              </a:ext>
            </a:extLst>
          </p:cNvPr>
          <p:cNvSpPr>
            <a:spLocks noGrp="1"/>
          </p:cNvSpPr>
          <p:nvPr>
            <p:ph type="ctrTitle" hasCustomPrompt="1"/>
          </p:nvPr>
        </p:nvSpPr>
        <p:spPr>
          <a:xfrm>
            <a:off x="479425" y="1030544"/>
            <a:ext cx="4562475" cy="3114894"/>
          </a:xfrm>
        </p:spPr>
        <p:txBody>
          <a:bodyPr anchor="b"/>
          <a:lstStyle>
            <a:lvl1pPr algn="l">
              <a:defRPr sz="6000">
                <a:solidFill>
                  <a:schemeClr val="bg1"/>
                </a:solidFill>
              </a:defRPr>
            </a:lvl1pPr>
          </a:lstStyle>
          <a:p>
            <a:r>
              <a:rPr lang="en-GB"/>
              <a:t>Add section title</a:t>
            </a:r>
          </a:p>
        </p:txBody>
      </p:sp>
      <p:sp>
        <p:nvSpPr>
          <p:cNvPr id="3" name="Subtitle 2">
            <a:extLst>
              <a:ext uri="{FF2B5EF4-FFF2-40B4-BE49-F238E27FC236}">
                <a16:creationId xmlns:a16="http://schemas.microsoft.com/office/drawing/2014/main" id="{2D375183-62B2-4ED8-B8B4-FC29F065FC5C}"/>
              </a:ext>
            </a:extLst>
          </p:cNvPr>
          <p:cNvSpPr>
            <a:spLocks noGrp="1"/>
          </p:cNvSpPr>
          <p:nvPr>
            <p:ph type="subTitle" idx="1" hasCustomPrompt="1"/>
          </p:nvPr>
        </p:nvSpPr>
        <p:spPr>
          <a:xfrm>
            <a:off x="7662691" y="2257063"/>
            <a:ext cx="4098206" cy="2135278"/>
          </a:xfrm>
        </p:spPr>
        <p:txBody>
          <a:bodyPr anchor="b"/>
          <a:lstStyle>
            <a:lvl1pPr marL="0" indent="0" algn="r">
              <a:buNone/>
              <a:defRPr sz="15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02</a:t>
            </a:r>
          </a:p>
        </p:txBody>
      </p:sp>
      <p:pic>
        <p:nvPicPr>
          <p:cNvPr id="6" name="Picture 5">
            <a:extLst>
              <a:ext uri="{FF2B5EF4-FFF2-40B4-BE49-F238E27FC236}">
                <a16:creationId xmlns:a16="http://schemas.microsoft.com/office/drawing/2014/main" id="{A80B3388-D73D-7A43-B376-BB9AF9A473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88132" y="5851462"/>
            <a:ext cx="2320665" cy="821558"/>
          </a:xfrm>
          <a:prstGeom prst="rect">
            <a:avLst/>
          </a:prstGeom>
        </p:spPr>
      </p:pic>
    </p:spTree>
    <p:extLst>
      <p:ext uri="{BB962C8B-B14F-4D97-AF65-F5344CB8AC3E}">
        <p14:creationId xmlns:p14="http://schemas.microsoft.com/office/powerpoint/2010/main" val="2618489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0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9EC87-A812-1191-B3D9-E7BF8191A0C8}"/>
              </a:ext>
            </a:extLst>
          </p:cNvPr>
          <p:cNvSpPr>
            <a:spLocks noGrp="1"/>
          </p:cNvSpPr>
          <p:nvPr>
            <p:ph type="ctrTitle" hasCustomPrompt="1"/>
          </p:nvPr>
        </p:nvSpPr>
        <p:spPr>
          <a:xfrm>
            <a:off x="479425" y="1030544"/>
            <a:ext cx="4562475" cy="3114894"/>
          </a:xfrm>
        </p:spPr>
        <p:txBody>
          <a:bodyPr anchor="b"/>
          <a:lstStyle>
            <a:lvl1pPr algn="l">
              <a:defRPr sz="6000">
                <a:solidFill>
                  <a:schemeClr val="bg1"/>
                </a:solidFill>
              </a:defRPr>
            </a:lvl1pPr>
          </a:lstStyle>
          <a:p>
            <a:r>
              <a:rPr lang="en-GB"/>
              <a:t>Add section title</a:t>
            </a:r>
          </a:p>
        </p:txBody>
      </p:sp>
      <p:sp>
        <p:nvSpPr>
          <p:cNvPr id="3" name="Subtitle 2">
            <a:extLst>
              <a:ext uri="{FF2B5EF4-FFF2-40B4-BE49-F238E27FC236}">
                <a16:creationId xmlns:a16="http://schemas.microsoft.com/office/drawing/2014/main" id="{C41E24FF-EDF3-2272-4975-AD69422A8312}"/>
              </a:ext>
            </a:extLst>
          </p:cNvPr>
          <p:cNvSpPr>
            <a:spLocks noGrp="1"/>
          </p:cNvSpPr>
          <p:nvPr>
            <p:ph type="subTitle" idx="1" hasCustomPrompt="1"/>
          </p:nvPr>
        </p:nvSpPr>
        <p:spPr>
          <a:xfrm>
            <a:off x="7662691" y="2257063"/>
            <a:ext cx="4098206" cy="2135278"/>
          </a:xfrm>
        </p:spPr>
        <p:txBody>
          <a:bodyPr anchor="b"/>
          <a:lstStyle>
            <a:lvl1pPr marL="0" indent="0" algn="r">
              <a:buNone/>
              <a:defRPr sz="15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03</a:t>
            </a:r>
          </a:p>
        </p:txBody>
      </p:sp>
      <p:pic>
        <p:nvPicPr>
          <p:cNvPr id="6" name="Picture 5">
            <a:extLst>
              <a:ext uri="{FF2B5EF4-FFF2-40B4-BE49-F238E27FC236}">
                <a16:creationId xmlns:a16="http://schemas.microsoft.com/office/drawing/2014/main" id="{605B4571-2EC5-A449-9E5C-A5AAC97AA2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88132" y="5851462"/>
            <a:ext cx="2320665" cy="821558"/>
          </a:xfrm>
          <a:prstGeom prst="rect">
            <a:avLst/>
          </a:prstGeom>
        </p:spPr>
      </p:pic>
    </p:spTree>
    <p:extLst>
      <p:ext uri="{BB962C8B-B14F-4D97-AF65-F5344CB8AC3E}">
        <p14:creationId xmlns:p14="http://schemas.microsoft.com/office/powerpoint/2010/main" val="930334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0" name="Title Placeholder 1">
            <a:extLst>
              <a:ext uri="{FF2B5EF4-FFF2-40B4-BE49-F238E27FC236}">
                <a16:creationId xmlns:a16="http://schemas.microsoft.com/office/drawing/2014/main" id="{152E6E88-EBCA-D0EC-2E27-BCC1166DA6C1}"/>
              </a:ext>
            </a:extLst>
          </p:cNvPr>
          <p:cNvSpPr>
            <a:spLocks noGrp="1"/>
          </p:cNvSpPr>
          <p:nvPr>
            <p:ph type="title"/>
          </p:nvPr>
        </p:nvSpPr>
        <p:spPr>
          <a:xfrm>
            <a:off x="479425" y="470187"/>
            <a:ext cx="5735843" cy="303883"/>
          </a:xfrm>
          <a:prstGeom prst="rect">
            <a:avLst/>
          </a:prstGeom>
        </p:spPr>
        <p:txBody>
          <a:bodyPr vert="horz" lIns="0" tIns="0" rIns="0" bIns="0" rtlCol="0" anchor="t">
            <a:noAutofit/>
          </a:bodyPr>
          <a:lstStyle/>
          <a:p>
            <a:r>
              <a:rPr lang="en-US"/>
              <a:t>Add section title on one line</a:t>
            </a:r>
            <a:endParaRPr lang="en-GB"/>
          </a:p>
        </p:txBody>
      </p:sp>
      <p:sp>
        <p:nvSpPr>
          <p:cNvPr id="51" name="Text Placeholder 2">
            <a:extLst>
              <a:ext uri="{FF2B5EF4-FFF2-40B4-BE49-F238E27FC236}">
                <a16:creationId xmlns:a16="http://schemas.microsoft.com/office/drawing/2014/main" id="{862E5C15-D43D-1166-5DA2-50569688F430}"/>
              </a:ext>
            </a:extLst>
          </p:cNvPr>
          <p:cNvSpPr>
            <a:spLocks noGrp="1"/>
          </p:cNvSpPr>
          <p:nvPr>
            <p:ph type="body" idx="1"/>
          </p:nvPr>
        </p:nvSpPr>
        <p:spPr>
          <a:xfrm>
            <a:off x="479425" y="2560320"/>
            <a:ext cx="5735843" cy="3281680"/>
          </a:xfrm>
          <a:prstGeom prst="rect">
            <a:avLst/>
          </a:prstGeom>
        </p:spPr>
        <p:txBody>
          <a:bodyPr vert="horz" lIns="0" tIns="0" rIns="0" bIns="0" rtlCol="0">
            <a:noAutofit/>
          </a:body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8" name="Rectangle 7">
            <a:extLst>
              <a:ext uri="{FF2B5EF4-FFF2-40B4-BE49-F238E27FC236}">
                <a16:creationId xmlns:a16="http://schemas.microsoft.com/office/drawing/2014/main" id="{725D5839-15DF-8D73-AF8D-A4FC1E1B10D1}"/>
              </a:ext>
            </a:extLst>
          </p:cNvPr>
          <p:cNvSpPr/>
          <p:nvPr userDrawn="1"/>
        </p:nvSpPr>
        <p:spPr>
          <a:xfrm>
            <a:off x="12433738" y="0"/>
            <a:ext cx="2049518" cy="2942898"/>
          </a:xfrm>
          <a:prstGeom prst="rect">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GB" sz="1200" b="1" dirty="0">
                <a:latin typeface="+mn-lt"/>
              </a:rPr>
              <a:t>HOW TO UPDATE THE FOOTER</a:t>
            </a:r>
          </a:p>
          <a:p>
            <a:pPr algn="l"/>
            <a:endParaRPr lang="en-GB" sz="1200" b="1" dirty="0">
              <a:latin typeface="+mn-lt"/>
            </a:endParaRPr>
          </a:p>
          <a:p>
            <a:pPr marL="228600" indent="-228600" algn="l">
              <a:buFont typeface="+mj-lt"/>
              <a:buAutoNum type="arabicPeriod"/>
            </a:pPr>
            <a:r>
              <a:rPr lang="en-GB" sz="1200" b="0" dirty="0">
                <a:latin typeface="+mn-lt"/>
              </a:rPr>
              <a:t>View </a:t>
            </a:r>
          </a:p>
          <a:p>
            <a:pPr marL="228600" indent="-228600" algn="l">
              <a:buFont typeface="+mj-lt"/>
              <a:buAutoNum type="arabicPeriod"/>
            </a:pPr>
            <a:r>
              <a:rPr lang="en-GB" sz="1200" b="0" dirty="0">
                <a:latin typeface="+mn-lt"/>
              </a:rPr>
              <a:t>Slide Master</a:t>
            </a:r>
          </a:p>
          <a:p>
            <a:pPr marL="228600" indent="-228600" algn="l">
              <a:buFont typeface="+mj-lt"/>
              <a:buAutoNum type="arabicPeriod"/>
            </a:pPr>
            <a:r>
              <a:rPr lang="en-GB" sz="1200" b="0" dirty="0">
                <a:latin typeface="+mn-lt"/>
              </a:rPr>
              <a:t>Scroll to very first page that is numbered (1)</a:t>
            </a:r>
          </a:p>
          <a:p>
            <a:pPr marL="228600" indent="-228600" algn="l">
              <a:buFont typeface="+mj-lt"/>
              <a:buAutoNum type="arabicPeriod"/>
            </a:pPr>
            <a:r>
              <a:rPr lang="en-GB" sz="1200" b="0" dirty="0">
                <a:latin typeface="+mn-lt"/>
              </a:rPr>
              <a:t>Update the Presentation Title and date (be careful not to delete the page number)</a:t>
            </a:r>
          </a:p>
          <a:p>
            <a:pPr marL="228600" indent="-228600" algn="l">
              <a:buFont typeface="+mj-lt"/>
              <a:buAutoNum type="arabicPeriod"/>
            </a:pPr>
            <a:r>
              <a:rPr lang="en-GB" sz="1200" b="0" dirty="0">
                <a:latin typeface="+mn-lt"/>
              </a:rPr>
              <a:t>Close master view / view normal</a:t>
            </a:r>
          </a:p>
        </p:txBody>
      </p:sp>
      <p:sp>
        <p:nvSpPr>
          <p:cNvPr id="3" name="TextBox 2">
            <a:extLst>
              <a:ext uri="{FF2B5EF4-FFF2-40B4-BE49-F238E27FC236}">
                <a16:creationId xmlns:a16="http://schemas.microsoft.com/office/drawing/2014/main" id="{E3A123F2-A3B2-9A03-13BD-2169F504824E}"/>
              </a:ext>
            </a:extLst>
          </p:cNvPr>
          <p:cNvSpPr txBox="1"/>
          <p:nvPr userDrawn="1"/>
        </p:nvSpPr>
        <p:spPr>
          <a:xfrm>
            <a:off x="479425" y="6162558"/>
            <a:ext cx="736600" cy="367517"/>
          </a:xfrm>
          <a:prstGeom prst="rect">
            <a:avLst/>
          </a:prstGeom>
          <a:noFill/>
        </p:spPr>
        <p:txBody>
          <a:bodyPr wrap="square" lIns="0" tIns="0" rIns="0" bIns="0" rtlCol="0" anchor="ctr">
            <a:noAutofit/>
          </a:bodyPr>
          <a:lstStyle/>
          <a:p>
            <a:pPr algn="l">
              <a:lnSpc>
                <a:spcPct val="100000"/>
              </a:lnSpc>
              <a:spcBef>
                <a:spcPts val="0"/>
              </a:spcBef>
            </a:pPr>
            <a:fld id="{B35DF284-1727-4595-8F5D-103E8F8818A3}" type="slidenum">
              <a:rPr lang="en-US" sz="1050" baseline="0" smtClean="0">
                <a:solidFill>
                  <a:schemeClr val="accent1"/>
                </a:solidFill>
                <a:latin typeface="+mj-lt"/>
              </a:rPr>
              <a:pPr algn="l">
                <a:lnSpc>
                  <a:spcPct val="100000"/>
                </a:lnSpc>
                <a:spcBef>
                  <a:spcPts val="0"/>
                </a:spcBef>
              </a:pPr>
              <a:t>‹#›</a:t>
            </a:fld>
            <a:r>
              <a:rPr lang="en-US" sz="1050" b="0" baseline="0" dirty="0">
                <a:solidFill>
                  <a:schemeClr val="accent1"/>
                </a:solidFill>
                <a:latin typeface="+mj-lt"/>
              </a:rPr>
              <a:t> </a:t>
            </a:r>
            <a:endParaRPr lang="en-GB" sz="1050" b="0" baseline="0" dirty="0">
              <a:solidFill>
                <a:schemeClr val="accent1"/>
              </a:solidFill>
              <a:latin typeface="+mj-lt"/>
            </a:endParaRPr>
          </a:p>
        </p:txBody>
      </p:sp>
      <p:pic>
        <p:nvPicPr>
          <p:cNvPr id="12" name="Picture 11">
            <a:extLst>
              <a:ext uri="{FF2B5EF4-FFF2-40B4-BE49-F238E27FC236}">
                <a16:creationId xmlns:a16="http://schemas.microsoft.com/office/drawing/2014/main" id="{BD261B20-908C-FA47-B007-6F210C8455CE}"/>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9588131" y="5851462"/>
            <a:ext cx="2320668" cy="821558"/>
          </a:xfrm>
          <a:prstGeom prst="rect">
            <a:avLst/>
          </a:prstGeom>
        </p:spPr>
      </p:pic>
    </p:spTree>
    <p:extLst>
      <p:ext uri="{BB962C8B-B14F-4D97-AF65-F5344CB8AC3E}">
        <p14:creationId xmlns:p14="http://schemas.microsoft.com/office/powerpoint/2010/main" val="2819450292"/>
      </p:ext>
    </p:extLst>
  </p:cSld>
  <p:clrMap bg1="lt1" tx1="dk1" bg2="lt2" tx2="dk2" accent1="accent1" accent2="accent2" accent3="accent3" accent4="accent4" accent5="accent5" accent6="accent6" hlink="hlink" folHlink="folHlink"/>
  <p:sldLayoutIdLst>
    <p:sldLayoutId id="2147484196" r:id="rId1"/>
    <p:sldLayoutId id="2147484132" r:id="rId2"/>
    <p:sldLayoutId id="2147484131" r:id="rId3"/>
    <p:sldLayoutId id="2147484209" r:id="rId4"/>
    <p:sldLayoutId id="2147484133" r:id="rId5"/>
    <p:sldLayoutId id="2147484144" r:id="rId6"/>
    <p:sldLayoutId id="2147484138" r:id="rId7"/>
    <p:sldLayoutId id="2147484142" r:id="rId8"/>
    <p:sldLayoutId id="2147484140" r:id="rId9"/>
    <p:sldLayoutId id="2147484210" r:id="rId10"/>
    <p:sldLayoutId id="2147484197" r:id="rId11"/>
    <p:sldLayoutId id="2147484211" r:id="rId12"/>
    <p:sldLayoutId id="2147484214" r:id="rId13"/>
    <p:sldLayoutId id="2147484208" r:id="rId14"/>
    <p:sldLayoutId id="2147484106" r:id="rId15"/>
    <p:sldLayoutId id="2147484118" r:id="rId16"/>
    <p:sldLayoutId id="2147484109" r:id="rId17"/>
    <p:sldLayoutId id="2147484110" r:id="rId18"/>
    <p:sldLayoutId id="2147484212" r:id="rId19"/>
    <p:sldLayoutId id="2147484213" r:id="rId20"/>
    <p:sldLayoutId id="2147484222" r:id="rId21"/>
    <p:sldLayoutId id="2147484225" r:id="rId22"/>
  </p:sldLayoutIdLst>
  <p:txStyles>
    <p:titleStyle>
      <a:lvl1pPr algn="l" defTabSz="914400" rtl="0" eaLnBrk="1" latinLnBrk="0" hangingPunct="1">
        <a:lnSpc>
          <a:spcPct val="90000"/>
        </a:lnSpc>
        <a:spcBef>
          <a:spcPts val="0"/>
        </a:spcBef>
        <a:buNone/>
        <a:defRPr sz="1600" b="1" kern="1200" cap="none" baseline="0">
          <a:solidFill>
            <a:schemeClr val="accent1"/>
          </a:solidFill>
          <a:latin typeface="+mj-lt"/>
          <a:ea typeface="EuropeaEco" pitchFamily="2" charset="0"/>
          <a:cs typeface="+mj-cs"/>
        </a:defRPr>
      </a:lvl1pPr>
    </p:titleStyle>
    <p:bodyStyle>
      <a:lvl1pPr marL="0" indent="0" algn="l" defTabSz="914400" rtl="0" eaLnBrk="1" latinLnBrk="0" hangingPunct="1">
        <a:lnSpc>
          <a:spcPct val="100000"/>
        </a:lnSpc>
        <a:spcBef>
          <a:spcPts val="0"/>
        </a:spcBef>
        <a:buFont typeface="Myriad Pro" panose="020B0604020202020204" pitchFamily="34" charset="0"/>
        <a:buNone/>
        <a:defRPr sz="1800" kern="1200" baseline="0">
          <a:solidFill>
            <a:schemeClr val="tx1"/>
          </a:solidFill>
          <a:latin typeface="+mj-lt"/>
          <a:ea typeface="+mn-ea"/>
          <a:cs typeface="+mn-cs"/>
        </a:defRPr>
      </a:lvl1pPr>
      <a:lvl2pPr marL="179388" indent="-179388" algn="l" defTabSz="914400" rtl="0" eaLnBrk="1" latinLnBrk="0" hangingPunct="1">
        <a:lnSpc>
          <a:spcPct val="100000"/>
        </a:lnSpc>
        <a:spcBef>
          <a:spcPts val="0"/>
        </a:spcBef>
        <a:buClr>
          <a:schemeClr val="accent1"/>
        </a:buClr>
        <a:buFont typeface="EuropeaEco" pitchFamily="2" charset="0"/>
        <a:buChar char="•"/>
        <a:defRPr sz="1800" kern="1200" baseline="0">
          <a:solidFill>
            <a:schemeClr val="tx1"/>
          </a:solidFill>
          <a:latin typeface="+mj-lt"/>
          <a:ea typeface="+mn-ea"/>
          <a:cs typeface="+mn-cs"/>
        </a:defRPr>
      </a:lvl2pPr>
      <a:lvl3pPr marL="357188" indent="-177800" algn="l" defTabSz="914400" rtl="0" eaLnBrk="1" latinLnBrk="0" hangingPunct="1">
        <a:lnSpc>
          <a:spcPct val="100000"/>
        </a:lnSpc>
        <a:spcBef>
          <a:spcPts val="0"/>
        </a:spcBef>
        <a:buClr>
          <a:schemeClr val="accent1"/>
        </a:buClr>
        <a:buFont typeface="EuropeaEco" pitchFamily="2" charset="0"/>
        <a:buChar char="–"/>
        <a:defRPr sz="1600" kern="1200" baseline="0">
          <a:solidFill>
            <a:schemeClr val="tx1"/>
          </a:solidFill>
          <a:latin typeface="+mj-lt"/>
          <a:ea typeface="+mn-ea"/>
          <a:cs typeface="+mn-cs"/>
        </a:defRPr>
      </a:lvl3pPr>
      <a:lvl4pPr marL="536575" indent="-179388" algn="l" defTabSz="914400" rtl="0" eaLnBrk="1" latinLnBrk="0" hangingPunct="1">
        <a:lnSpc>
          <a:spcPct val="100000"/>
        </a:lnSpc>
        <a:spcBef>
          <a:spcPts val="0"/>
        </a:spcBef>
        <a:buClr>
          <a:schemeClr val="accent1"/>
        </a:buClr>
        <a:buFont typeface="EuropeaEco" pitchFamily="2" charset="0"/>
        <a:buChar char=" "/>
        <a:defRPr sz="1400" kern="1200" baseline="0">
          <a:solidFill>
            <a:schemeClr val="tx1"/>
          </a:solidFill>
          <a:latin typeface="+mj-lt"/>
          <a:ea typeface="+mn-ea"/>
          <a:cs typeface="+mn-cs"/>
        </a:defRPr>
      </a:lvl4pPr>
      <a:lvl5pPr marL="719138" indent="-182563" algn="l" defTabSz="914400" rtl="0" eaLnBrk="1" latinLnBrk="0" hangingPunct="1">
        <a:lnSpc>
          <a:spcPct val="100000"/>
        </a:lnSpc>
        <a:spcBef>
          <a:spcPts val="0"/>
        </a:spcBef>
        <a:buClr>
          <a:schemeClr val="accent1"/>
        </a:buClr>
        <a:buFont typeface="EuropeaEco" pitchFamily="2" charset="0"/>
        <a:buChar char="–"/>
        <a:defRPr sz="1200" kern="1200" baseline="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Myriad Pro"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Myriad Pro"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yriad Pro"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yriad Pro"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7" orient="horz" pos="291">
          <p15:clr>
            <a:srgbClr val="F26B43"/>
          </p15:clr>
        </p15:guide>
        <p15:guide id="11" pos="7378">
          <p15:clr>
            <a:srgbClr val="F26B43"/>
          </p15:clr>
        </p15:guide>
        <p15:guide id="12" pos="302">
          <p15:clr>
            <a:srgbClr val="F26B43"/>
          </p15:clr>
        </p15:guide>
        <p15:guide id="16" pos="766">
          <p15:clr>
            <a:srgbClr val="5ACBF0"/>
          </p15:clr>
        </p15:guide>
        <p15:guide id="17" pos="2116">
          <p15:clr>
            <a:srgbClr val="5ACBF0"/>
          </p15:clr>
        </p15:guide>
        <p15:guide id="18" pos="4503">
          <p15:clr>
            <a:srgbClr val="5ACBF0"/>
          </p15:clr>
        </p15:guide>
        <p15:guide id="19" pos="4979">
          <p15:clr>
            <a:srgbClr val="5ACBF0"/>
          </p15:clr>
        </p15:guide>
        <p15:guide id="20" orient="horz" pos="890">
          <p15:clr>
            <a:srgbClr val="F26B43"/>
          </p15:clr>
        </p15:guide>
        <p15:guide id="21" pos="907">
          <p15:clr>
            <a:srgbClr val="5ACBF0"/>
          </p15:clr>
        </p15:guide>
        <p15:guide id="22" pos="1368">
          <p15:clr>
            <a:srgbClr val="5ACBF0"/>
          </p15:clr>
        </p15:guide>
        <p15:guide id="23" pos="1503">
          <p15:clr>
            <a:srgbClr val="5ACBF0"/>
          </p15:clr>
        </p15:guide>
        <p15:guide id="24" pos="1968">
          <p15:clr>
            <a:srgbClr val="5ACBF0"/>
          </p15:clr>
        </p15:guide>
        <p15:guide id="25" pos="2569">
          <p15:clr>
            <a:srgbClr val="5ACBF0"/>
          </p15:clr>
        </p15:guide>
        <p15:guide id="26" pos="2705">
          <p15:clr>
            <a:srgbClr val="5ACBF0"/>
          </p15:clr>
        </p15:guide>
        <p15:guide id="27" pos="3176">
          <p15:clr>
            <a:srgbClr val="5ACBF0"/>
          </p15:clr>
        </p15:guide>
        <p15:guide id="28" pos="3311">
          <p15:clr>
            <a:srgbClr val="5ACBF0"/>
          </p15:clr>
        </p15:guide>
        <p15:guide id="29" pos="3772">
          <p15:clr>
            <a:srgbClr val="5ACBF0"/>
          </p15:clr>
        </p15:guide>
        <p15:guide id="30" pos="3907">
          <p15:clr>
            <a:srgbClr val="5ACBF0"/>
          </p15:clr>
        </p15:guide>
        <p15:guide id="31" pos="4373">
          <p15:clr>
            <a:srgbClr val="5ACBF0"/>
          </p15:clr>
        </p15:guide>
        <p15:guide id="32" pos="5109">
          <p15:clr>
            <a:srgbClr val="5ACBF0"/>
          </p15:clr>
        </p15:guide>
        <p15:guide id="33" pos="5575">
          <p15:clr>
            <a:srgbClr val="5ACBF0"/>
          </p15:clr>
        </p15:guide>
        <p15:guide id="34" pos="5705">
          <p15:clr>
            <a:srgbClr val="5ACBF0"/>
          </p15:clr>
        </p15:guide>
        <p15:guide id="35" pos="6171">
          <p15:clr>
            <a:srgbClr val="5ACBF0"/>
          </p15:clr>
        </p15:guide>
        <p15:guide id="36" pos="6311">
          <p15:clr>
            <a:srgbClr val="5ACBF0"/>
          </p15:clr>
        </p15:guide>
        <p15:guide id="37" pos="6777">
          <p15:clr>
            <a:srgbClr val="5ACBF0"/>
          </p15:clr>
        </p15:guide>
        <p15:guide id="38" pos="6907">
          <p15:clr>
            <a:srgbClr val="5ACBF0"/>
          </p15:clr>
        </p15:guide>
        <p15:guide id="39" orient="horz" pos="402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hyperlink" Target="mailto:andrea.ciffolilli@ecorys.com" TargetMode="External"/><Relationship Id="rId2" Type="http://schemas.openxmlformats.org/officeDocument/2006/relationships/notesSlide" Target="../notesSlides/notesSlide16.xml"/><Relationship Id="rId1" Type="http://schemas.openxmlformats.org/officeDocument/2006/relationships/slideLayout" Target="../slideLayouts/slideLayout21.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D06C2FC2-0677-E8E4-0A81-438B2CB8229D}"/>
              </a:ext>
            </a:extLst>
          </p:cNvPr>
          <p:cNvSpPr>
            <a:spLocks noGrp="1"/>
          </p:cNvSpPr>
          <p:nvPr>
            <p:ph type="ctrTitle"/>
          </p:nvPr>
        </p:nvSpPr>
        <p:spPr>
          <a:xfrm>
            <a:off x="479425" y="2200021"/>
            <a:ext cx="7681595" cy="1655762"/>
          </a:xfrm>
        </p:spPr>
        <p:txBody>
          <a:bodyPr/>
          <a:lstStyle/>
          <a:p>
            <a:r>
              <a:rPr lang="en-US" dirty="0">
                <a:solidFill>
                  <a:srgbClr val="0C4DA2"/>
                </a:solidFill>
              </a:rPr>
              <a:t>The U</a:t>
            </a:r>
            <a:r>
              <a:rPr lang="en-US" dirty="0"/>
              <a:t>se of Cohesion Policy in Natural Disaster Response and Recovery</a:t>
            </a:r>
            <a:endParaRPr lang="en-GB" dirty="0"/>
          </a:p>
        </p:txBody>
      </p:sp>
      <p:sp>
        <p:nvSpPr>
          <p:cNvPr id="6" name="Subtitle">
            <a:extLst>
              <a:ext uri="{FF2B5EF4-FFF2-40B4-BE49-F238E27FC236}">
                <a16:creationId xmlns:a16="http://schemas.microsoft.com/office/drawing/2014/main" id="{3D0D0BF3-8ACA-85BE-4A39-D9D5B21E113D}"/>
              </a:ext>
            </a:extLst>
          </p:cNvPr>
          <p:cNvSpPr>
            <a:spLocks noGrp="1"/>
          </p:cNvSpPr>
          <p:nvPr>
            <p:ph type="subTitle" idx="1"/>
          </p:nvPr>
        </p:nvSpPr>
        <p:spPr>
          <a:xfrm>
            <a:off x="479425" y="4032743"/>
            <a:ext cx="11064875" cy="1326658"/>
          </a:xfrm>
        </p:spPr>
        <p:txBody>
          <a:bodyPr vert="horz" lIns="0" tIns="0" rIns="0" bIns="0" rtlCol="0" anchor="t">
            <a:noAutofit/>
          </a:bodyPr>
          <a:lstStyle/>
          <a:p>
            <a:r>
              <a:rPr lang="en-US" dirty="0"/>
              <a:t>Presentation of a study carried out for</a:t>
            </a:r>
          </a:p>
          <a:p>
            <a:r>
              <a:rPr lang="en-US" dirty="0"/>
              <a:t>The Policy Department of DG CASP, European Parliament</a:t>
            </a:r>
          </a:p>
          <a:p>
            <a:endParaRPr lang="en-US" dirty="0"/>
          </a:p>
          <a:p>
            <a:r>
              <a:rPr lang="en-US" dirty="0"/>
              <a:t>Andrea Ciffolilli</a:t>
            </a:r>
          </a:p>
          <a:p>
            <a:r>
              <a:rPr lang="en-US" sz="1800" dirty="0">
                <a:solidFill>
                  <a:schemeClr val="tx1">
                    <a:lumMod val="65000"/>
                    <a:lumOff val="35000"/>
                  </a:schemeClr>
                </a:solidFill>
              </a:rPr>
              <a:t>May 6, 2026</a:t>
            </a:r>
            <a:endParaRPr lang="en-GB" sz="1800" dirty="0">
              <a:solidFill>
                <a:schemeClr val="tx1">
                  <a:lumMod val="65000"/>
                  <a:lumOff val="35000"/>
                </a:schemeClr>
              </a:solidFill>
            </a:endParaRPr>
          </a:p>
        </p:txBody>
      </p:sp>
      <p:pic>
        <p:nvPicPr>
          <p:cNvPr id="2" name="Picture 1" descr="A close up of a logo&#10;&#10;Description automatically generated">
            <a:extLst>
              <a:ext uri="{FF2B5EF4-FFF2-40B4-BE49-F238E27FC236}">
                <a16:creationId xmlns:a16="http://schemas.microsoft.com/office/drawing/2014/main" id="{403BAA82-6B99-DEE9-0F1E-281F6B7E6F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8339" y="6009611"/>
            <a:ext cx="2355850" cy="488950"/>
          </a:xfrm>
          <a:prstGeom prst="rect">
            <a:avLst/>
          </a:prstGeom>
          <a:noFill/>
          <a:ln>
            <a:noFill/>
          </a:ln>
        </p:spPr>
      </p:pic>
      <p:pic>
        <p:nvPicPr>
          <p:cNvPr id="3" name="Picture 2" descr="A black text on a white background&#10;&#10;AI-generated content may be incorrect.">
            <a:extLst>
              <a:ext uri="{FF2B5EF4-FFF2-40B4-BE49-F238E27FC236}">
                <a16:creationId xmlns:a16="http://schemas.microsoft.com/office/drawing/2014/main" id="{6212D315-974C-680F-9B52-38402C5E319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69047" y="6015961"/>
            <a:ext cx="1778000" cy="482600"/>
          </a:xfrm>
          <a:prstGeom prst="rect">
            <a:avLst/>
          </a:prstGeom>
        </p:spPr>
      </p:pic>
    </p:spTree>
    <p:extLst>
      <p:ext uri="{BB962C8B-B14F-4D97-AF65-F5344CB8AC3E}">
        <p14:creationId xmlns:p14="http://schemas.microsoft.com/office/powerpoint/2010/main" val="2919788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AF11D-1032-7340-DA7D-5ADAD06FB2B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7536FAF-0328-78AB-E5A2-C3FF81F69509}"/>
              </a:ext>
            </a:extLst>
          </p:cNvPr>
          <p:cNvSpPr>
            <a:spLocks noGrp="1"/>
          </p:cNvSpPr>
          <p:nvPr>
            <p:ph type="body" sz="quarter" idx="20"/>
          </p:nvPr>
        </p:nvSpPr>
        <p:spPr>
          <a:xfrm>
            <a:off x="394392" y="403475"/>
            <a:ext cx="5617787" cy="362335"/>
          </a:xfrm>
        </p:spPr>
        <p:txBody>
          <a:bodyPr/>
          <a:lstStyle/>
          <a:p>
            <a:r>
              <a:rPr lang="en-US" dirty="0"/>
              <a:t>Key findings</a:t>
            </a:r>
            <a:endParaRPr lang="en-GB" dirty="0"/>
          </a:p>
        </p:txBody>
      </p:sp>
      <p:sp>
        <p:nvSpPr>
          <p:cNvPr id="6" name="Title 2">
            <a:extLst>
              <a:ext uri="{FF2B5EF4-FFF2-40B4-BE49-F238E27FC236}">
                <a16:creationId xmlns:a16="http://schemas.microsoft.com/office/drawing/2014/main" id="{BEF685BA-CE1B-02F1-F2CC-231DA1403D10}"/>
              </a:ext>
            </a:extLst>
          </p:cNvPr>
          <p:cNvSpPr>
            <a:spLocks noGrp="1"/>
          </p:cNvSpPr>
          <p:nvPr>
            <p:ph type="ctrTitle"/>
          </p:nvPr>
        </p:nvSpPr>
        <p:spPr>
          <a:xfrm>
            <a:off x="394393" y="584509"/>
            <a:ext cx="8962671" cy="1771545"/>
          </a:xfrm>
        </p:spPr>
        <p:txBody>
          <a:bodyPr anchor="ctr"/>
          <a:lstStyle/>
          <a:p>
            <a:r>
              <a:rPr lang="en-US" dirty="0"/>
              <a:t>"Build Back Better": key features</a:t>
            </a:r>
          </a:p>
        </p:txBody>
      </p:sp>
      <p:pic>
        <p:nvPicPr>
          <p:cNvPr id="10" name="Picture 9">
            <a:extLst>
              <a:ext uri="{FF2B5EF4-FFF2-40B4-BE49-F238E27FC236}">
                <a16:creationId xmlns:a16="http://schemas.microsoft.com/office/drawing/2014/main" id="{645090B3-A5BD-A392-0AB3-B533A6D2D040}"/>
              </a:ext>
            </a:extLst>
          </p:cNvPr>
          <p:cNvPicPr>
            <a:picLocks noChangeAspect="1"/>
          </p:cNvPicPr>
          <p:nvPr/>
        </p:nvPicPr>
        <p:blipFill>
          <a:blip r:embed="rId3"/>
          <a:srcRect t="2697" b="56038"/>
          <a:stretch>
            <a:fillRect/>
          </a:stretch>
        </p:blipFill>
        <p:spPr>
          <a:xfrm>
            <a:off x="645911" y="1725179"/>
            <a:ext cx="8587377" cy="2363935"/>
          </a:xfrm>
          <a:prstGeom prst="rect">
            <a:avLst/>
          </a:prstGeom>
        </p:spPr>
      </p:pic>
      <p:pic>
        <p:nvPicPr>
          <p:cNvPr id="11" name="Picture 10">
            <a:extLst>
              <a:ext uri="{FF2B5EF4-FFF2-40B4-BE49-F238E27FC236}">
                <a16:creationId xmlns:a16="http://schemas.microsoft.com/office/drawing/2014/main" id="{C2173CCB-C2CF-CCF3-2E15-739C069FEFAF}"/>
              </a:ext>
            </a:extLst>
          </p:cNvPr>
          <p:cNvPicPr>
            <a:picLocks noChangeAspect="1"/>
          </p:cNvPicPr>
          <p:nvPr/>
        </p:nvPicPr>
        <p:blipFill>
          <a:blip r:embed="rId3"/>
          <a:srcRect t="49341" b="1428"/>
          <a:stretch>
            <a:fillRect/>
          </a:stretch>
        </p:blipFill>
        <p:spPr>
          <a:xfrm>
            <a:off x="645911" y="4037742"/>
            <a:ext cx="8587377" cy="2820258"/>
          </a:xfrm>
          <a:prstGeom prst="rect">
            <a:avLst/>
          </a:prstGeom>
        </p:spPr>
      </p:pic>
    </p:spTree>
    <p:extLst>
      <p:ext uri="{BB962C8B-B14F-4D97-AF65-F5344CB8AC3E}">
        <p14:creationId xmlns:p14="http://schemas.microsoft.com/office/powerpoint/2010/main" val="2567489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ctrTitle"/>
          </p:nvPr>
        </p:nvSpPr>
        <p:spPr>
          <a:xfrm>
            <a:off x="955850" y="2426661"/>
            <a:ext cx="1777307" cy="326054"/>
          </a:xfrm>
        </p:spPr>
        <p:txBody>
          <a:bodyPr>
            <a:noAutofit/>
          </a:bodyPr>
          <a:lstStyle/>
          <a:p>
            <a:r>
              <a:rPr lang="en-GB" sz="1800" dirty="0"/>
              <a:t>Cyclones in La Réunion (2025)</a:t>
            </a:r>
          </a:p>
        </p:txBody>
      </p:sp>
      <p:sp>
        <p:nvSpPr>
          <p:cNvPr id="3" name="Text Placeholder 2"/>
          <p:cNvSpPr>
            <a:spLocks noGrp="1"/>
          </p:cNvSpPr>
          <p:nvPr>
            <p:ph type="body" sz="quarter" idx="18"/>
          </p:nvPr>
        </p:nvSpPr>
        <p:spPr>
          <a:xfrm>
            <a:off x="955849" y="3007359"/>
            <a:ext cx="1850868" cy="3002847"/>
          </a:xfrm>
        </p:spPr>
        <p:txBody>
          <a:bodyPr/>
          <a:lstStyle/>
          <a:p>
            <a:r>
              <a:rPr lang="en-US" sz="1800" b="1" dirty="0"/>
              <a:t>resilient rebuilding </a:t>
            </a:r>
            <a:r>
              <a:rPr lang="en-US" sz="1800" dirty="0"/>
              <a:t>after Cyclone Garance</a:t>
            </a:r>
            <a:endParaRPr lang="en-US" sz="1800" dirty="0">
              <a:highlight>
                <a:srgbClr val="FFFF00"/>
              </a:highlight>
            </a:endParaRPr>
          </a:p>
          <a:p>
            <a:r>
              <a:rPr lang="en-US" sz="1600" dirty="0">
                <a:solidFill>
                  <a:schemeClr val="tx1">
                    <a:lumMod val="65000"/>
                    <a:lumOff val="35000"/>
                  </a:schemeClr>
                </a:solidFill>
              </a:rPr>
              <a:t>EUR 45 m allocated to  climate change adaptation and prevention/mgmt. of risks. EUR 108 m programmed under RESTORE</a:t>
            </a:r>
            <a:endParaRPr lang="en-GB" sz="1600" dirty="0">
              <a:solidFill>
                <a:schemeClr val="tx1">
                  <a:lumMod val="65000"/>
                  <a:lumOff val="35000"/>
                </a:schemeClr>
              </a:solidFill>
            </a:endParaRPr>
          </a:p>
        </p:txBody>
      </p:sp>
      <p:pic>
        <p:nvPicPr>
          <p:cNvPr id="4" name="Segnaposto immagine 3" descr="Immagine che contiene aria aperta, cielo, Albero di palma, nuvola&#10;&#10;Il contenuto generato dall'IA potrebbe non essere corretto.">
            <a:extLst>
              <a:ext uri="{FF2B5EF4-FFF2-40B4-BE49-F238E27FC236}">
                <a16:creationId xmlns:a16="http://schemas.microsoft.com/office/drawing/2014/main" id="{25E34E21-BA22-D88F-8509-779135098015}"/>
              </a:ext>
            </a:extLst>
          </p:cNvPr>
          <p:cNvPicPr>
            <a:picLocks noGrp="1" noChangeAspect="1"/>
          </p:cNvPicPr>
          <p:nvPr>
            <p:ph type="pic" sz="quarter" idx="25"/>
          </p:nvPr>
        </p:nvPicPr>
        <p:blipFill>
          <a:blip r:embed="rId3" cstate="screen">
            <a:extLst>
              <a:ext uri="{28A0092B-C50C-407E-A947-70E740481C1C}">
                <a14:useLocalDpi xmlns:a14="http://schemas.microsoft.com/office/drawing/2010/main" val="0"/>
              </a:ext>
            </a:extLst>
          </a:blip>
          <a:srcRect/>
          <a:stretch>
            <a:fillRect/>
          </a:stretch>
        </p:blipFill>
        <p:spPr>
          <a:xfrm>
            <a:off x="955850" y="783425"/>
            <a:ext cx="1695448" cy="1464792"/>
          </a:xfrm>
        </p:spPr>
      </p:pic>
      <p:sp>
        <p:nvSpPr>
          <p:cNvPr id="5" name="Text Placeholder 4"/>
          <p:cNvSpPr>
            <a:spLocks noGrp="1"/>
          </p:cNvSpPr>
          <p:nvPr>
            <p:ph type="body" sz="quarter" idx="26"/>
          </p:nvPr>
        </p:nvSpPr>
        <p:spPr>
          <a:xfrm>
            <a:off x="3088170" y="3009900"/>
            <a:ext cx="1724878" cy="3304687"/>
          </a:xfrm>
        </p:spPr>
        <p:txBody>
          <a:bodyPr/>
          <a:lstStyle/>
          <a:p>
            <a:r>
              <a:rPr lang="en-US" sz="1800" dirty="0"/>
              <a:t>rapid deployment of funds for </a:t>
            </a:r>
            <a:r>
              <a:rPr lang="en-US" sz="1800" b="1" dirty="0"/>
              <a:t>reconstruction of essential infrastructure</a:t>
            </a:r>
            <a:r>
              <a:rPr lang="en-US" sz="1800" dirty="0"/>
              <a:t>, schools, hospitals, heritage sites. </a:t>
            </a:r>
            <a:r>
              <a:rPr lang="en-US" sz="1600" dirty="0">
                <a:solidFill>
                  <a:schemeClr val="tx1">
                    <a:lumMod val="65000"/>
                    <a:lumOff val="35000"/>
                  </a:schemeClr>
                </a:solidFill>
              </a:rPr>
              <a:t>EUR 1 billion EUSF used after the event, </a:t>
            </a:r>
            <a:r>
              <a:rPr lang="it-IT" sz="1600" dirty="0">
                <a:solidFill>
                  <a:schemeClr val="tx1">
                    <a:lumMod val="65000"/>
                    <a:lumOff val="35000"/>
                  </a:schemeClr>
                </a:solidFill>
              </a:rPr>
              <a:t>125 m CP</a:t>
            </a:r>
            <a:endParaRPr lang="en-GB" sz="1600" b="1" dirty="0">
              <a:solidFill>
                <a:schemeClr val="tx1">
                  <a:lumMod val="65000"/>
                  <a:lumOff val="35000"/>
                </a:schemeClr>
              </a:solidFill>
            </a:endParaRPr>
          </a:p>
        </p:txBody>
      </p:sp>
      <p:pic>
        <p:nvPicPr>
          <p:cNvPr id="8" name="Segnaposto immagine 7" descr="Immagine che contiene aria aperta, pneumatico, terreno, automobile&#10;&#10;Il contenuto generato dall'IA potrebbe non essere corretto.">
            <a:extLst>
              <a:ext uri="{FF2B5EF4-FFF2-40B4-BE49-F238E27FC236}">
                <a16:creationId xmlns:a16="http://schemas.microsoft.com/office/drawing/2014/main" id="{217DC6D2-2DED-E970-68E8-230F5D2D4A05}"/>
              </a:ext>
            </a:extLst>
          </p:cNvPr>
          <p:cNvPicPr>
            <a:picLocks noGrp="1" noChangeAspect="1"/>
          </p:cNvPicPr>
          <p:nvPr>
            <p:ph type="pic" sz="quarter" idx="27"/>
          </p:nvPr>
        </p:nvPicPr>
        <p:blipFill>
          <a:blip r:embed="rId4" cstate="screen">
            <a:extLst>
              <a:ext uri="{28A0092B-C50C-407E-A947-70E740481C1C}">
                <a14:useLocalDpi xmlns:a14="http://schemas.microsoft.com/office/drawing/2010/main" val="0"/>
              </a:ext>
            </a:extLst>
          </a:blip>
          <a:srcRect/>
          <a:stretch>
            <a:fillRect/>
          </a:stretch>
        </p:blipFill>
        <p:spPr>
          <a:xfrm>
            <a:off x="3088489" y="783425"/>
            <a:ext cx="1695448" cy="1464792"/>
          </a:xfrm>
        </p:spPr>
      </p:pic>
      <p:sp>
        <p:nvSpPr>
          <p:cNvPr id="7" name="Text Placeholder 6"/>
          <p:cNvSpPr>
            <a:spLocks noGrp="1"/>
          </p:cNvSpPr>
          <p:nvPr>
            <p:ph type="body" sz="quarter" idx="28"/>
          </p:nvPr>
        </p:nvSpPr>
        <p:spPr>
          <a:xfrm>
            <a:off x="5094501" y="3094235"/>
            <a:ext cx="1708670" cy="2850176"/>
          </a:xfrm>
        </p:spPr>
        <p:txBody>
          <a:bodyPr/>
          <a:lstStyle/>
          <a:p>
            <a:r>
              <a:rPr lang="en-US" sz="1800" b="1" dirty="0"/>
              <a:t>post flood recovery </a:t>
            </a:r>
            <a:r>
              <a:rPr lang="en-US" sz="1800" dirty="0"/>
              <a:t>strongly relied on EU funds </a:t>
            </a:r>
          </a:p>
          <a:p>
            <a:r>
              <a:rPr lang="en-US" sz="1600" dirty="0">
                <a:solidFill>
                  <a:schemeClr val="tx1">
                    <a:lumMod val="65000"/>
                    <a:lumOff val="35000"/>
                  </a:schemeClr>
                </a:solidFill>
              </a:rPr>
              <a:t>EUR 400 m EUSF + 125 m CP</a:t>
            </a:r>
            <a:endParaRPr lang="en-GB" sz="1600" dirty="0">
              <a:solidFill>
                <a:schemeClr val="tx1">
                  <a:lumMod val="65000"/>
                  <a:lumOff val="35000"/>
                </a:schemeClr>
              </a:solidFill>
              <a:highlight>
                <a:srgbClr val="FFFF00"/>
              </a:highlight>
            </a:endParaRPr>
          </a:p>
        </p:txBody>
      </p:sp>
      <p:pic>
        <p:nvPicPr>
          <p:cNvPr id="18" name="Segnaposto immagine 17" descr="Immagine che contiene albero, aria aperta, Aerofotogrammetria, infrastruttura&#10;&#10;Il contenuto generato dall'IA potrebbe non essere corretto.">
            <a:extLst>
              <a:ext uri="{FF2B5EF4-FFF2-40B4-BE49-F238E27FC236}">
                <a16:creationId xmlns:a16="http://schemas.microsoft.com/office/drawing/2014/main" id="{30C8E861-8059-C07F-B941-F77BE33ED50A}"/>
              </a:ext>
            </a:extLst>
          </p:cNvPr>
          <p:cNvPicPr>
            <a:picLocks noGrp="1" noChangeAspect="1"/>
          </p:cNvPicPr>
          <p:nvPr>
            <p:ph type="pic" sz="quarter" idx="29"/>
          </p:nvPr>
        </p:nvPicPr>
        <p:blipFill>
          <a:blip r:embed="rId5" cstate="screen">
            <a:extLst>
              <a:ext uri="{28A0092B-C50C-407E-A947-70E740481C1C}">
                <a14:useLocalDpi xmlns:a14="http://schemas.microsoft.com/office/drawing/2010/main" val="0"/>
              </a:ext>
            </a:extLst>
          </a:blip>
          <a:srcRect/>
          <a:stretch>
            <a:fillRect/>
          </a:stretch>
        </p:blipFill>
        <p:spPr>
          <a:xfrm>
            <a:off x="5107723" y="794545"/>
            <a:ext cx="1695448" cy="1464792"/>
          </a:xfrm>
        </p:spPr>
      </p:pic>
      <p:sp>
        <p:nvSpPr>
          <p:cNvPr id="9" name="Text Placeholder 8"/>
          <p:cNvSpPr>
            <a:spLocks noGrp="1"/>
          </p:cNvSpPr>
          <p:nvPr>
            <p:ph type="body" sz="quarter" idx="30"/>
          </p:nvPr>
        </p:nvSpPr>
        <p:spPr>
          <a:xfrm>
            <a:off x="7084624" y="3094235"/>
            <a:ext cx="1919506" cy="3329570"/>
          </a:xfrm>
        </p:spPr>
        <p:txBody>
          <a:bodyPr/>
          <a:lstStyle/>
          <a:p>
            <a:r>
              <a:rPr lang="en-GB" sz="1800" dirty="0"/>
              <a:t>EU-backed </a:t>
            </a:r>
            <a:r>
              <a:rPr lang="en-GB" sz="1800" b="1" dirty="0"/>
              <a:t>prevention projects </a:t>
            </a:r>
            <a:r>
              <a:rPr lang="en-GB" sz="1800" dirty="0"/>
              <a:t>boost safety for 1.3 M people. </a:t>
            </a:r>
          </a:p>
          <a:p>
            <a:r>
              <a:rPr lang="it-IT" sz="1600" dirty="0">
                <a:solidFill>
                  <a:schemeClr val="tx1">
                    <a:lumMod val="65000"/>
                    <a:lumOff val="35000"/>
                  </a:schemeClr>
                </a:solidFill>
              </a:rPr>
              <a:t>EUR 4 b for </a:t>
            </a:r>
            <a:r>
              <a:rPr lang="en-GB" sz="1600" noProof="0" dirty="0">
                <a:solidFill>
                  <a:schemeClr val="tx1">
                    <a:lumMod val="65000"/>
                    <a:lumOff val="35000"/>
                  </a:schemeClr>
                </a:solidFill>
              </a:rPr>
              <a:t>adaptation</a:t>
            </a:r>
            <a:r>
              <a:rPr lang="it-IT" sz="1600" dirty="0">
                <a:solidFill>
                  <a:schemeClr val="tx1">
                    <a:lumMod val="65000"/>
                    <a:lumOff val="35000"/>
                  </a:schemeClr>
                </a:solidFill>
              </a:rPr>
              <a:t>/risk management, 636 m under RESTORE</a:t>
            </a:r>
            <a:endParaRPr lang="en-GB" sz="1600" b="1" dirty="0">
              <a:solidFill>
                <a:schemeClr val="tx1">
                  <a:lumMod val="65000"/>
                  <a:lumOff val="35000"/>
                </a:schemeClr>
              </a:solidFill>
            </a:endParaRPr>
          </a:p>
        </p:txBody>
      </p:sp>
      <p:pic>
        <p:nvPicPr>
          <p:cNvPr id="20" name="Segnaposto immagine 19" descr="Immagine che contiene aria aperta, edificio, albero, cielo&#10;&#10;Il contenuto generato dall'IA potrebbe non essere corretto.">
            <a:extLst>
              <a:ext uri="{FF2B5EF4-FFF2-40B4-BE49-F238E27FC236}">
                <a16:creationId xmlns:a16="http://schemas.microsoft.com/office/drawing/2014/main" id="{A29E45D2-295A-483B-44D0-ABA59C85B612}"/>
              </a:ext>
            </a:extLst>
          </p:cNvPr>
          <p:cNvPicPr>
            <a:picLocks noGrp="1" noChangeAspect="1"/>
          </p:cNvPicPr>
          <p:nvPr>
            <p:ph type="pic" sz="quarter" idx="31"/>
          </p:nvPr>
        </p:nvPicPr>
        <p:blipFill>
          <a:blip r:embed="rId6" cstate="screen">
            <a:extLst>
              <a:ext uri="{28A0092B-C50C-407E-A947-70E740481C1C}">
                <a14:useLocalDpi xmlns:a14="http://schemas.microsoft.com/office/drawing/2010/main" val="0"/>
              </a:ext>
            </a:extLst>
          </a:blip>
          <a:srcRect/>
          <a:stretch>
            <a:fillRect/>
          </a:stretch>
        </p:blipFill>
        <p:spPr>
          <a:xfrm>
            <a:off x="7084278" y="783425"/>
            <a:ext cx="1919852" cy="1464792"/>
          </a:xfrm>
        </p:spPr>
      </p:pic>
      <p:sp>
        <p:nvSpPr>
          <p:cNvPr id="11" name="Text Placeholder 10"/>
          <p:cNvSpPr>
            <a:spLocks noGrp="1"/>
          </p:cNvSpPr>
          <p:nvPr>
            <p:ph type="body" sz="quarter" idx="32"/>
          </p:nvPr>
        </p:nvSpPr>
        <p:spPr>
          <a:xfrm>
            <a:off x="9285583" y="3189646"/>
            <a:ext cx="2622165" cy="2251920"/>
          </a:xfrm>
        </p:spPr>
        <p:txBody>
          <a:bodyPr/>
          <a:lstStyle/>
          <a:p>
            <a:r>
              <a:rPr lang="en-US" sz="1800" dirty="0"/>
              <a:t>From post-disaster focus to resilience. Incentives for high resilience standards,</a:t>
            </a:r>
            <a:r>
              <a:rPr lang="it-IT" sz="1800" dirty="0"/>
              <a:t> </a:t>
            </a:r>
          </a:p>
          <a:p>
            <a:r>
              <a:rPr lang="en-US" sz="1800" dirty="0"/>
              <a:t>consultation of indigenous peoples, technical assistance to strengthen local capacity, digitalization of processes</a:t>
            </a:r>
            <a:endParaRPr lang="en-GB" sz="1800" dirty="0"/>
          </a:p>
        </p:txBody>
      </p:sp>
      <p:pic>
        <p:nvPicPr>
          <p:cNvPr id="22" name="Segnaposto immagine 21" descr="Immagine che contiene aria aperta, veicolo, Veicolo terrestre, albero&#10;&#10;Il contenuto generato dall'IA potrebbe non essere corretto.">
            <a:extLst>
              <a:ext uri="{FF2B5EF4-FFF2-40B4-BE49-F238E27FC236}">
                <a16:creationId xmlns:a16="http://schemas.microsoft.com/office/drawing/2014/main" id="{493AF4DF-A976-B949-61FC-F859E2519A41}"/>
              </a:ext>
            </a:extLst>
          </p:cNvPr>
          <p:cNvPicPr>
            <a:picLocks noGrp="1" noChangeAspect="1"/>
          </p:cNvPicPr>
          <p:nvPr>
            <p:ph type="pic" sz="quarter" idx="33"/>
          </p:nvPr>
        </p:nvPicPr>
        <p:blipFill>
          <a:blip r:embed="rId7" cstate="screen">
            <a:extLst>
              <a:ext uri="{28A0092B-C50C-407E-A947-70E740481C1C}">
                <a14:useLocalDpi xmlns:a14="http://schemas.microsoft.com/office/drawing/2010/main" val="0"/>
              </a:ext>
            </a:extLst>
          </a:blip>
          <a:srcRect/>
          <a:stretch>
            <a:fillRect/>
          </a:stretch>
        </p:blipFill>
        <p:spPr>
          <a:xfrm>
            <a:off x="9259596" y="794545"/>
            <a:ext cx="2141595" cy="1464792"/>
          </a:xfrm>
        </p:spPr>
      </p:pic>
      <p:sp>
        <p:nvSpPr>
          <p:cNvPr id="39" name="Text Placeholder 38"/>
          <p:cNvSpPr>
            <a:spLocks noGrp="1"/>
          </p:cNvSpPr>
          <p:nvPr>
            <p:ph type="body" sz="quarter" idx="20"/>
          </p:nvPr>
        </p:nvSpPr>
        <p:spPr>
          <a:xfrm>
            <a:off x="315990" y="187374"/>
            <a:ext cx="5542976" cy="362069"/>
          </a:xfrm>
        </p:spPr>
        <p:txBody>
          <a:bodyPr/>
          <a:lstStyle/>
          <a:p>
            <a:r>
              <a:rPr lang="en-GB" sz="2400" dirty="0"/>
              <a:t>Some insights from case studies</a:t>
            </a:r>
          </a:p>
          <a:p>
            <a:endParaRPr lang="en-GB" sz="2400" dirty="0"/>
          </a:p>
        </p:txBody>
      </p:sp>
      <p:sp>
        <p:nvSpPr>
          <p:cNvPr id="57" name="Text Placeholder 56"/>
          <p:cNvSpPr>
            <a:spLocks noGrp="1"/>
          </p:cNvSpPr>
          <p:nvPr>
            <p:ph type="body" sz="quarter" idx="36"/>
          </p:nvPr>
        </p:nvSpPr>
        <p:spPr>
          <a:xfrm>
            <a:off x="3087478" y="2426661"/>
            <a:ext cx="1778000" cy="325437"/>
          </a:xfrm>
        </p:spPr>
        <p:txBody>
          <a:bodyPr/>
          <a:lstStyle/>
          <a:p>
            <a:r>
              <a:rPr lang="en-US" sz="1800" dirty="0"/>
              <a:t>Earthquakes in Croatia (2020)</a:t>
            </a:r>
            <a:endParaRPr lang="en-GB" sz="1800" dirty="0"/>
          </a:p>
        </p:txBody>
      </p:sp>
      <p:sp>
        <p:nvSpPr>
          <p:cNvPr id="58" name="Text Placeholder 57"/>
          <p:cNvSpPr>
            <a:spLocks noGrp="1"/>
          </p:cNvSpPr>
          <p:nvPr>
            <p:ph type="body" sz="quarter" idx="37"/>
          </p:nvPr>
        </p:nvSpPr>
        <p:spPr>
          <a:xfrm>
            <a:off x="5106788" y="2426660"/>
            <a:ext cx="1778000" cy="325437"/>
          </a:xfrm>
        </p:spPr>
        <p:txBody>
          <a:bodyPr/>
          <a:lstStyle/>
          <a:p>
            <a:r>
              <a:rPr lang="en-GB" sz="1800" dirty="0"/>
              <a:t>Floods in Slovenia</a:t>
            </a:r>
          </a:p>
          <a:p>
            <a:r>
              <a:rPr lang="en-GB" sz="1800" dirty="0"/>
              <a:t>(2023)</a:t>
            </a:r>
          </a:p>
        </p:txBody>
      </p:sp>
      <p:sp>
        <p:nvSpPr>
          <p:cNvPr id="59" name="Text Placeholder 58"/>
          <p:cNvSpPr>
            <a:spLocks noGrp="1"/>
          </p:cNvSpPr>
          <p:nvPr>
            <p:ph type="body" sz="quarter" idx="38"/>
          </p:nvPr>
        </p:nvSpPr>
        <p:spPr>
          <a:xfrm>
            <a:off x="7084278" y="2426660"/>
            <a:ext cx="1778000" cy="325437"/>
          </a:xfrm>
        </p:spPr>
        <p:txBody>
          <a:bodyPr/>
          <a:lstStyle/>
          <a:p>
            <a:r>
              <a:rPr lang="en-GB" sz="1800" dirty="0"/>
              <a:t>Floods in Poland (1997 + 2024)</a:t>
            </a:r>
          </a:p>
        </p:txBody>
      </p:sp>
      <p:sp>
        <p:nvSpPr>
          <p:cNvPr id="60" name="Text Placeholder 59"/>
          <p:cNvSpPr>
            <a:spLocks noGrp="1"/>
          </p:cNvSpPr>
          <p:nvPr>
            <p:ph type="body" sz="quarter" idx="39"/>
          </p:nvPr>
        </p:nvSpPr>
        <p:spPr>
          <a:xfrm>
            <a:off x="9285583" y="2305538"/>
            <a:ext cx="2777665" cy="1049208"/>
          </a:xfrm>
        </p:spPr>
        <p:txBody>
          <a:bodyPr/>
          <a:lstStyle/>
          <a:p>
            <a:r>
              <a:rPr lang="en-GB" sz="1800" dirty="0"/>
              <a:t>Canada’s Disaster Financial Assistance Arrangements (DFAA)</a:t>
            </a:r>
          </a:p>
        </p:txBody>
      </p:sp>
    </p:spTree>
    <p:extLst>
      <p:ext uri="{BB962C8B-B14F-4D97-AF65-F5344CB8AC3E}">
        <p14:creationId xmlns:p14="http://schemas.microsoft.com/office/powerpoint/2010/main" val="2862098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0C2AC-2AA7-2895-C347-D7AEA3E7D9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A0BA26-3ED9-5569-8D6D-0786ED0C9F04}"/>
              </a:ext>
            </a:extLst>
          </p:cNvPr>
          <p:cNvSpPr>
            <a:spLocks noGrp="1"/>
          </p:cNvSpPr>
          <p:nvPr>
            <p:ph type="ctrTitle"/>
          </p:nvPr>
        </p:nvSpPr>
        <p:spPr>
          <a:xfrm>
            <a:off x="479424" y="1030543"/>
            <a:ext cx="6792643" cy="4567999"/>
          </a:xfrm>
        </p:spPr>
        <p:txBody>
          <a:bodyPr anchor="ctr"/>
          <a:lstStyle/>
          <a:p>
            <a:r>
              <a:rPr lang="en-GB" dirty="0"/>
              <a:t>Concluding recommendations</a:t>
            </a:r>
            <a:endParaRPr lang="en-GB" u="sng" dirty="0"/>
          </a:p>
        </p:txBody>
      </p:sp>
      <p:sp>
        <p:nvSpPr>
          <p:cNvPr id="4" name="Subtitle 12">
            <a:extLst>
              <a:ext uri="{FF2B5EF4-FFF2-40B4-BE49-F238E27FC236}">
                <a16:creationId xmlns:a16="http://schemas.microsoft.com/office/drawing/2014/main" id="{CE914D4C-EEDF-BB1B-9096-37429E2DE170}"/>
              </a:ext>
            </a:extLst>
          </p:cNvPr>
          <p:cNvSpPr>
            <a:spLocks noGrp="1"/>
          </p:cNvSpPr>
          <p:nvPr>
            <p:ph type="subTitle" idx="1"/>
          </p:nvPr>
        </p:nvSpPr>
        <p:spPr/>
        <p:txBody>
          <a:bodyPr/>
          <a:lstStyle/>
          <a:p>
            <a:r>
              <a:rPr lang="en-GB" dirty="0">
                <a:solidFill>
                  <a:srgbClr val="0D4F9D"/>
                </a:solidFill>
              </a:rPr>
              <a:t>03</a:t>
            </a:r>
          </a:p>
        </p:txBody>
      </p:sp>
    </p:spTree>
    <p:extLst>
      <p:ext uri="{BB962C8B-B14F-4D97-AF65-F5344CB8AC3E}">
        <p14:creationId xmlns:p14="http://schemas.microsoft.com/office/powerpoint/2010/main" val="852049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116BE-600B-951B-68A0-FEB0517BE96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B1A5986-191B-9221-51E6-4CD30DD06265}"/>
              </a:ext>
            </a:extLst>
          </p:cNvPr>
          <p:cNvSpPr>
            <a:spLocks noGrp="1"/>
          </p:cNvSpPr>
          <p:nvPr>
            <p:ph type="body" sz="quarter" idx="20"/>
          </p:nvPr>
        </p:nvSpPr>
        <p:spPr/>
        <p:txBody>
          <a:bodyPr/>
          <a:lstStyle/>
          <a:p>
            <a:r>
              <a:rPr lang="en-GB" dirty="0"/>
              <a:t>Conclusions and recommendations</a:t>
            </a:r>
          </a:p>
        </p:txBody>
      </p:sp>
      <p:sp>
        <p:nvSpPr>
          <p:cNvPr id="3" name="Title 2">
            <a:extLst>
              <a:ext uri="{FF2B5EF4-FFF2-40B4-BE49-F238E27FC236}">
                <a16:creationId xmlns:a16="http://schemas.microsoft.com/office/drawing/2014/main" id="{AD4C8E7A-4A45-2387-CB90-FB9E8136937B}"/>
              </a:ext>
            </a:extLst>
          </p:cNvPr>
          <p:cNvSpPr>
            <a:spLocks noGrp="1"/>
          </p:cNvSpPr>
          <p:nvPr>
            <p:ph type="ctrTitle"/>
          </p:nvPr>
        </p:nvSpPr>
        <p:spPr>
          <a:xfrm>
            <a:off x="394393" y="911951"/>
            <a:ext cx="9984045" cy="1375075"/>
          </a:xfrm>
        </p:spPr>
        <p:txBody>
          <a:bodyPr>
            <a:normAutofit/>
          </a:bodyPr>
          <a:lstStyle/>
          <a:p>
            <a:r>
              <a:rPr lang="en-US" dirty="0"/>
              <a:t>How Cohesion Policy can be enhanced </a:t>
            </a:r>
            <a:br>
              <a:rPr lang="en-US" dirty="0"/>
            </a:br>
            <a:r>
              <a:rPr lang="en-US" sz="3100" dirty="0"/>
              <a:t>to support Member States and regions facing disasters</a:t>
            </a:r>
            <a:endParaRPr lang="en-GB" sz="3100" dirty="0"/>
          </a:p>
        </p:txBody>
      </p:sp>
      <p:sp>
        <p:nvSpPr>
          <p:cNvPr id="4" name="Content Placeholder 3">
            <a:extLst>
              <a:ext uri="{FF2B5EF4-FFF2-40B4-BE49-F238E27FC236}">
                <a16:creationId xmlns:a16="http://schemas.microsoft.com/office/drawing/2014/main" id="{0EB549BD-6170-0F36-9B44-BD87F3ABC653}"/>
              </a:ext>
            </a:extLst>
          </p:cNvPr>
          <p:cNvSpPr>
            <a:spLocks noGrp="1"/>
          </p:cNvSpPr>
          <p:nvPr>
            <p:ph idx="1"/>
          </p:nvPr>
        </p:nvSpPr>
        <p:spPr>
          <a:xfrm>
            <a:off x="225946" y="2052473"/>
            <a:ext cx="9216006" cy="3675227"/>
          </a:xfrm>
        </p:spPr>
        <p:txBody>
          <a:bodyPr vert="horz" lIns="91440" tIns="45720" rIns="91440" bIns="45720" rtlCol="0" anchor="t">
            <a:noAutofit/>
          </a:bodyPr>
          <a:lstStyle/>
          <a:p>
            <a:pPr marL="0" indent="0">
              <a:spcBef>
                <a:spcPts val="600"/>
              </a:spcBef>
              <a:spcAft>
                <a:spcPts val="1200"/>
              </a:spcAft>
              <a:buNone/>
            </a:pPr>
            <a:r>
              <a:rPr lang="en-GB" b="1" dirty="0">
                <a:latin typeface="+mn-lt"/>
                <a:ea typeface="Calibri"/>
                <a:cs typeface="Arial"/>
              </a:rPr>
              <a:t>EU level (1/3)</a:t>
            </a:r>
          </a:p>
          <a:p>
            <a:pPr lvl="0">
              <a:spcBef>
                <a:spcPts val="600"/>
              </a:spcBef>
              <a:spcAft>
                <a:spcPts val="1200"/>
              </a:spcAft>
              <a:buFont typeface="Wingdings" panose="05000000000000000000" pitchFamily="2" charset="2"/>
              <a:buChar char="ü"/>
            </a:pPr>
            <a:r>
              <a:rPr lang="en-GB" sz="2200" b="1" dirty="0">
                <a:latin typeface="+mn-lt"/>
                <a:ea typeface="Calibri"/>
                <a:cs typeface="Arial"/>
              </a:rPr>
              <a:t>Streamline</a:t>
            </a:r>
            <a:r>
              <a:rPr lang="en-GB" sz="2200" dirty="0">
                <a:latin typeface="+mn-lt"/>
                <a:ea typeface="Calibri"/>
                <a:cs typeface="Arial"/>
              </a:rPr>
              <a:t> procedures, application process, simplify contracting and procurement, facilitate monitoring through digitalisation, </a:t>
            </a:r>
            <a:r>
              <a:rPr lang="en-GB" sz="2200" noProof="0" dirty="0"/>
              <a:t>standardised</a:t>
            </a:r>
            <a:r>
              <a:rPr lang="en-US" sz="2200" dirty="0"/>
              <a:t> templates</a:t>
            </a:r>
            <a:endParaRPr lang="en-GB" dirty="0">
              <a:latin typeface="+mn-lt"/>
              <a:ea typeface="Calibri"/>
              <a:cs typeface="Arial"/>
            </a:endParaRPr>
          </a:p>
          <a:p>
            <a:pPr lvl="0">
              <a:spcBef>
                <a:spcPts val="600"/>
              </a:spcBef>
              <a:spcAft>
                <a:spcPts val="1200"/>
              </a:spcAft>
              <a:buFont typeface="Wingdings" panose="05000000000000000000" pitchFamily="2" charset="2"/>
              <a:buChar char="ü"/>
            </a:pPr>
            <a:r>
              <a:rPr lang="en-GB" sz="2200" b="1" dirty="0">
                <a:latin typeface="+mn-lt"/>
                <a:ea typeface="Calibri"/>
                <a:cs typeface="Arial"/>
              </a:rPr>
              <a:t>Promote innovation</a:t>
            </a:r>
            <a:r>
              <a:rPr lang="en-GB" sz="2200" dirty="0">
                <a:latin typeface="+mn-lt"/>
                <a:ea typeface="Calibri"/>
                <a:cs typeface="Arial"/>
              </a:rPr>
              <a:t>,</a:t>
            </a:r>
            <a:r>
              <a:rPr lang="en-GB" sz="2200" b="1" dirty="0">
                <a:latin typeface="+mn-lt"/>
                <a:ea typeface="Calibri"/>
                <a:cs typeface="Arial"/>
              </a:rPr>
              <a:t> </a:t>
            </a:r>
            <a:r>
              <a:rPr lang="en-US" sz="2200" dirty="0"/>
              <a:t>encourage cross-border projects as laboratories for innovation, </a:t>
            </a:r>
            <a:r>
              <a:rPr lang="en-GB" sz="2200" dirty="0">
                <a:latin typeface="+mn-lt"/>
                <a:ea typeface="Calibri"/>
                <a:cs typeface="Arial"/>
              </a:rPr>
              <a:t>knowledge exchange, </a:t>
            </a:r>
            <a:r>
              <a:rPr lang="en-US" sz="2200" dirty="0"/>
              <a:t>digital tools</a:t>
            </a:r>
            <a:r>
              <a:rPr lang="en-US" dirty="0"/>
              <a:t>—hazard mapping, digital twins, and resilience dashboards…</a:t>
            </a:r>
            <a:endParaRPr lang="en-GB" dirty="0">
              <a:latin typeface="+mn-lt"/>
              <a:ea typeface="Calibri"/>
              <a:cs typeface="Arial"/>
            </a:endParaRPr>
          </a:p>
          <a:p>
            <a:pPr lvl="0">
              <a:spcBef>
                <a:spcPts val="600"/>
              </a:spcBef>
              <a:spcAft>
                <a:spcPts val="1200"/>
              </a:spcAft>
              <a:buFont typeface="Wingdings" panose="05000000000000000000" pitchFamily="2" charset="2"/>
              <a:buChar char="ü"/>
            </a:pPr>
            <a:r>
              <a:rPr lang="en-GB" sz="2200" b="1" dirty="0">
                <a:latin typeface="+mn-lt"/>
                <a:ea typeface="Calibri"/>
                <a:cs typeface="Arial"/>
              </a:rPr>
              <a:t>Incorporate BBB in NRPP + Technical assistance and guidance to make it operational</a:t>
            </a:r>
            <a:r>
              <a:rPr lang="en-GB" sz="2200" dirty="0">
                <a:latin typeface="+mn-lt"/>
                <a:ea typeface="Calibri"/>
                <a:cs typeface="Arial"/>
              </a:rPr>
              <a:t>, including catalogue of off-the shelf measures/best practices </a:t>
            </a:r>
            <a:r>
              <a:rPr lang="en-GB" dirty="0">
                <a:latin typeface="+mn-lt"/>
                <a:ea typeface="Calibri"/>
                <a:cs typeface="Arial"/>
              </a:rPr>
              <a:t>(e.g. </a:t>
            </a:r>
            <a:r>
              <a:rPr lang="en-US" dirty="0"/>
              <a:t>BBB-compliant, eligible measures aligned with DRR and climate adaptation best practice) </a:t>
            </a:r>
            <a:endParaRPr lang="en-GB" dirty="0">
              <a:latin typeface="+mn-lt"/>
              <a:ea typeface="Calibri"/>
              <a:cs typeface="Arial"/>
            </a:endParaRPr>
          </a:p>
        </p:txBody>
      </p:sp>
      <p:pic>
        <p:nvPicPr>
          <p:cNvPr id="10" name="Picture 9">
            <a:extLst>
              <a:ext uri="{FF2B5EF4-FFF2-40B4-BE49-F238E27FC236}">
                <a16:creationId xmlns:a16="http://schemas.microsoft.com/office/drawing/2014/main" id="{9955AF46-61F2-4D22-73A9-12A3F669F9EF}"/>
              </a:ext>
            </a:extLst>
          </p:cNvPr>
          <p:cNvPicPr>
            <a:picLocks noChangeAspect="1"/>
          </p:cNvPicPr>
          <p:nvPr/>
        </p:nvPicPr>
        <p:blipFill>
          <a:blip r:embed="rId3"/>
          <a:srcRect l="66563" t="20075" r="2170" b="23445"/>
          <a:stretch>
            <a:fillRect/>
          </a:stretch>
        </p:blipFill>
        <p:spPr>
          <a:xfrm>
            <a:off x="10582386" y="4510355"/>
            <a:ext cx="1357578" cy="1470711"/>
          </a:xfrm>
          <a:prstGeom prst="rect">
            <a:avLst/>
          </a:prstGeom>
        </p:spPr>
      </p:pic>
      <p:pic>
        <p:nvPicPr>
          <p:cNvPr id="13" name="Picture 12">
            <a:extLst>
              <a:ext uri="{FF2B5EF4-FFF2-40B4-BE49-F238E27FC236}">
                <a16:creationId xmlns:a16="http://schemas.microsoft.com/office/drawing/2014/main" id="{F9946479-865B-D534-AE4B-8CE3DDF8BC34}"/>
              </a:ext>
            </a:extLst>
          </p:cNvPr>
          <p:cNvPicPr>
            <a:picLocks noChangeAspect="1"/>
          </p:cNvPicPr>
          <p:nvPr/>
        </p:nvPicPr>
        <p:blipFill>
          <a:blip r:embed="rId3"/>
          <a:srcRect l="34246" t="20075" r="34486" b="24644"/>
          <a:stretch>
            <a:fillRect/>
          </a:stretch>
        </p:blipFill>
        <p:spPr>
          <a:xfrm>
            <a:off x="9431678" y="3272007"/>
            <a:ext cx="1387011" cy="1470711"/>
          </a:xfrm>
          <a:prstGeom prst="rect">
            <a:avLst/>
          </a:prstGeom>
        </p:spPr>
      </p:pic>
      <p:pic>
        <p:nvPicPr>
          <p:cNvPr id="7" name="Picture 6">
            <a:extLst>
              <a:ext uri="{FF2B5EF4-FFF2-40B4-BE49-F238E27FC236}">
                <a16:creationId xmlns:a16="http://schemas.microsoft.com/office/drawing/2014/main" id="{BCDEF3E4-40D2-016E-B731-9D6F9D22FFE3}"/>
              </a:ext>
            </a:extLst>
          </p:cNvPr>
          <p:cNvPicPr>
            <a:picLocks noChangeAspect="1"/>
          </p:cNvPicPr>
          <p:nvPr/>
        </p:nvPicPr>
        <p:blipFill>
          <a:blip r:embed="rId3"/>
          <a:srcRect l="2170" t="20075" r="66563" b="24644"/>
          <a:stretch>
            <a:fillRect/>
          </a:stretch>
        </p:blipFill>
        <p:spPr>
          <a:xfrm>
            <a:off x="10539252" y="2018953"/>
            <a:ext cx="1387013" cy="1470712"/>
          </a:xfrm>
          <a:prstGeom prst="rect">
            <a:avLst/>
          </a:prstGeom>
        </p:spPr>
      </p:pic>
    </p:spTree>
    <p:extLst>
      <p:ext uri="{BB962C8B-B14F-4D97-AF65-F5344CB8AC3E}">
        <p14:creationId xmlns:p14="http://schemas.microsoft.com/office/powerpoint/2010/main" val="768277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AF541-E0ED-0021-570C-BE3A2AE3231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5749E6D-FBA2-A965-4479-D5EAFEF52EF7}"/>
              </a:ext>
            </a:extLst>
          </p:cNvPr>
          <p:cNvSpPr>
            <a:spLocks noGrp="1"/>
          </p:cNvSpPr>
          <p:nvPr>
            <p:ph type="body" sz="quarter" idx="20"/>
          </p:nvPr>
        </p:nvSpPr>
        <p:spPr/>
        <p:txBody>
          <a:bodyPr/>
          <a:lstStyle/>
          <a:p>
            <a:r>
              <a:rPr lang="en-GB" dirty="0"/>
              <a:t>Conclusions and recommendations</a:t>
            </a:r>
          </a:p>
        </p:txBody>
      </p:sp>
      <p:sp>
        <p:nvSpPr>
          <p:cNvPr id="3" name="Title 2">
            <a:extLst>
              <a:ext uri="{FF2B5EF4-FFF2-40B4-BE49-F238E27FC236}">
                <a16:creationId xmlns:a16="http://schemas.microsoft.com/office/drawing/2014/main" id="{522E5B8A-60DA-81CF-E0F7-7B8330EF4B15}"/>
              </a:ext>
            </a:extLst>
          </p:cNvPr>
          <p:cNvSpPr>
            <a:spLocks noGrp="1"/>
          </p:cNvSpPr>
          <p:nvPr>
            <p:ph type="ctrTitle"/>
          </p:nvPr>
        </p:nvSpPr>
        <p:spPr>
          <a:xfrm>
            <a:off x="394393" y="911951"/>
            <a:ext cx="9984045" cy="1375075"/>
          </a:xfrm>
        </p:spPr>
        <p:txBody>
          <a:bodyPr>
            <a:normAutofit/>
          </a:bodyPr>
          <a:lstStyle/>
          <a:p>
            <a:r>
              <a:rPr lang="en-US" dirty="0"/>
              <a:t>How Cohesion Policy can be enhanced </a:t>
            </a:r>
            <a:br>
              <a:rPr lang="en-US" dirty="0"/>
            </a:br>
            <a:r>
              <a:rPr lang="en-US" sz="3100" dirty="0"/>
              <a:t>to support Member States and regions facing disasters</a:t>
            </a:r>
            <a:endParaRPr lang="en-GB" sz="3100" dirty="0"/>
          </a:p>
        </p:txBody>
      </p:sp>
      <p:sp>
        <p:nvSpPr>
          <p:cNvPr id="4" name="Content Placeholder 3">
            <a:extLst>
              <a:ext uri="{FF2B5EF4-FFF2-40B4-BE49-F238E27FC236}">
                <a16:creationId xmlns:a16="http://schemas.microsoft.com/office/drawing/2014/main" id="{5CB394F5-3829-FA77-1189-1839A4A5C494}"/>
              </a:ext>
            </a:extLst>
          </p:cNvPr>
          <p:cNvSpPr>
            <a:spLocks noGrp="1"/>
          </p:cNvSpPr>
          <p:nvPr>
            <p:ph idx="1"/>
          </p:nvPr>
        </p:nvSpPr>
        <p:spPr>
          <a:xfrm>
            <a:off x="225945" y="2052473"/>
            <a:ext cx="8517363" cy="3991711"/>
          </a:xfrm>
        </p:spPr>
        <p:txBody>
          <a:bodyPr vert="horz" lIns="91440" tIns="45720" rIns="91440" bIns="45720" rtlCol="0" anchor="t">
            <a:noAutofit/>
          </a:bodyPr>
          <a:lstStyle/>
          <a:p>
            <a:pPr marL="0" indent="0">
              <a:spcBef>
                <a:spcPts val="600"/>
              </a:spcBef>
              <a:spcAft>
                <a:spcPts val="1200"/>
              </a:spcAft>
              <a:buNone/>
            </a:pPr>
            <a:r>
              <a:rPr lang="en-GB" b="1" dirty="0">
                <a:latin typeface="+mn-lt"/>
                <a:ea typeface="Calibri"/>
                <a:cs typeface="Arial"/>
              </a:rPr>
              <a:t>EU level (2/3)</a:t>
            </a:r>
          </a:p>
          <a:p>
            <a:pPr lvl="0">
              <a:spcBef>
                <a:spcPts val="600"/>
              </a:spcBef>
              <a:spcAft>
                <a:spcPts val="1200"/>
              </a:spcAft>
              <a:buFont typeface="Wingdings" panose="05000000000000000000" pitchFamily="2" charset="2"/>
              <a:buChar char="ü"/>
            </a:pPr>
            <a:r>
              <a:rPr lang="en-GB" sz="2400" dirty="0">
                <a:latin typeface="+mn-lt"/>
                <a:ea typeface="Calibri"/>
                <a:cs typeface="Arial"/>
              </a:rPr>
              <a:t>Promote </a:t>
            </a:r>
            <a:r>
              <a:rPr lang="en-GB" sz="2400" b="1" dirty="0">
                <a:latin typeface="+mn-lt"/>
                <a:ea typeface="Calibri"/>
                <a:cs typeface="Arial"/>
              </a:rPr>
              <a:t>risk-based</a:t>
            </a:r>
            <a:r>
              <a:rPr lang="en-GB" sz="2400" dirty="0">
                <a:latin typeface="+mn-lt"/>
                <a:ea typeface="Calibri"/>
                <a:cs typeface="Arial"/>
              </a:rPr>
              <a:t> reconstruction strategies, </a:t>
            </a:r>
            <a:r>
              <a:rPr lang="en-US" sz="2400" dirty="0"/>
              <a:t>risk-informed planning (e.g. reconstruction based on multi-hazard risk assessments and updated spatial data)</a:t>
            </a:r>
            <a:r>
              <a:rPr lang="en-GB" sz="2400" dirty="0">
                <a:latin typeface="+mn-lt"/>
                <a:ea typeface="Calibri"/>
                <a:cs typeface="Arial"/>
              </a:rPr>
              <a:t>  </a:t>
            </a:r>
          </a:p>
          <a:p>
            <a:pPr lvl="0">
              <a:spcBef>
                <a:spcPts val="600"/>
              </a:spcBef>
              <a:spcAft>
                <a:spcPts val="1200"/>
              </a:spcAft>
              <a:buFont typeface="Wingdings" panose="05000000000000000000" pitchFamily="2" charset="2"/>
              <a:buChar char="ü"/>
            </a:pPr>
            <a:r>
              <a:rPr lang="en-GB" sz="2400" b="1" dirty="0">
                <a:latin typeface="+mn-lt"/>
                <a:ea typeface="Calibri"/>
                <a:cs typeface="Arial"/>
              </a:rPr>
              <a:t>Different co-financing </a:t>
            </a:r>
            <a:r>
              <a:rPr lang="en-GB" sz="2400" dirty="0">
                <a:latin typeface="+mn-lt"/>
                <a:ea typeface="Calibri"/>
                <a:cs typeface="Arial"/>
              </a:rPr>
              <a:t>for resilience upgrades</a:t>
            </a:r>
          </a:p>
          <a:p>
            <a:pPr>
              <a:spcBef>
                <a:spcPts val="600"/>
              </a:spcBef>
              <a:spcAft>
                <a:spcPts val="1200"/>
              </a:spcAft>
              <a:buFont typeface="Wingdings" panose="05000000000000000000" pitchFamily="2" charset="2"/>
              <a:buChar char="ü"/>
            </a:pPr>
            <a:r>
              <a:rPr lang="en-US" sz="2400" b="1" dirty="0">
                <a:latin typeface="+mn-lt"/>
                <a:ea typeface="Calibri"/>
                <a:cs typeface="Arial"/>
              </a:rPr>
              <a:t>Ensure regional/local participation </a:t>
            </a:r>
            <a:r>
              <a:rPr lang="en-US" sz="2400" dirty="0">
                <a:latin typeface="+mn-lt"/>
                <a:ea typeface="Calibri"/>
                <a:cs typeface="Arial"/>
              </a:rPr>
              <a:t>in disaster risk management policy and strengthen institutional awareness of EU tools</a:t>
            </a:r>
          </a:p>
        </p:txBody>
      </p:sp>
      <p:pic>
        <p:nvPicPr>
          <p:cNvPr id="7" name="Picture 6">
            <a:extLst>
              <a:ext uri="{FF2B5EF4-FFF2-40B4-BE49-F238E27FC236}">
                <a16:creationId xmlns:a16="http://schemas.microsoft.com/office/drawing/2014/main" id="{56937DEF-0741-7A8E-6BB5-CEAE554518FE}"/>
              </a:ext>
            </a:extLst>
          </p:cNvPr>
          <p:cNvPicPr>
            <a:picLocks noChangeAspect="1"/>
          </p:cNvPicPr>
          <p:nvPr/>
        </p:nvPicPr>
        <p:blipFill>
          <a:blip r:embed="rId3"/>
          <a:srcRect l="2459" r="3009" b="2322"/>
          <a:stretch>
            <a:fillRect/>
          </a:stretch>
        </p:blipFill>
        <p:spPr>
          <a:xfrm>
            <a:off x="8825502" y="2287025"/>
            <a:ext cx="3232616" cy="3340199"/>
          </a:xfrm>
          <a:prstGeom prst="rect">
            <a:avLst/>
          </a:prstGeom>
        </p:spPr>
      </p:pic>
    </p:spTree>
    <p:extLst>
      <p:ext uri="{BB962C8B-B14F-4D97-AF65-F5344CB8AC3E}">
        <p14:creationId xmlns:p14="http://schemas.microsoft.com/office/powerpoint/2010/main" val="3696599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4A090-9186-6962-7928-F78D6BB5CD8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BCA14B4-A9A3-89AE-9C2F-219CC3E4F5DA}"/>
              </a:ext>
            </a:extLst>
          </p:cNvPr>
          <p:cNvSpPr>
            <a:spLocks noGrp="1"/>
          </p:cNvSpPr>
          <p:nvPr>
            <p:ph type="body" sz="quarter" idx="20"/>
          </p:nvPr>
        </p:nvSpPr>
        <p:spPr/>
        <p:txBody>
          <a:bodyPr/>
          <a:lstStyle/>
          <a:p>
            <a:r>
              <a:rPr lang="en-GB" dirty="0"/>
              <a:t>Conclusions and recommendations</a:t>
            </a:r>
          </a:p>
        </p:txBody>
      </p:sp>
      <p:sp>
        <p:nvSpPr>
          <p:cNvPr id="3" name="Title 2">
            <a:extLst>
              <a:ext uri="{FF2B5EF4-FFF2-40B4-BE49-F238E27FC236}">
                <a16:creationId xmlns:a16="http://schemas.microsoft.com/office/drawing/2014/main" id="{891F931A-2464-66AC-F369-1A1250F3B3DB}"/>
              </a:ext>
            </a:extLst>
          </p:cNvPr>
          <p:cNvSpPr>
            <a:spLocks noGrp="1"/>
          </p:cNvSpPr>
          <p:nvPr>
            <p:ph type="ctrTitle"/>
          </p:nvPr>
        </p:nvSpPr>
        <p:spPr>
          <a:xfrm>
            <a:off x="394393" y="911951"/>
            <a:ext cx="9984045" cy="1375075"/>
          </a:xfrm>
        </p:spPr>
        <p:txBody>
          <a:bodyPr>
            <a:normAutofit/>
          </a:bodyPr>
          <a:lstStyle/>
          <a:p>
            <a:r>
              <a:rPr lang="en-US" dirty="0"/>
              <a:t>How Cohesion Policy can be enhanced </a:t>
            </a:r>
            <a:br>
              <a:rPr lang="en-US" dirty="0"/>
            </a:br>
            <a:r>
              <a:rPr lang="en-US" sz="3100" dirty="0"/>
              <a:t>to support Member States and regions facing disasters</a:t>
            </a:r>
            <a:endParaRPr lang="en-GB" sz="3100" dirty="0"/>
          </a:p>
        </p:txBody>
      </p:sp>
      <p:sp>
        <p:nvSpPr>
          <p:cNvPr id="4" name="Content Placeholder 3">
            <a:extLst>
              <a:ext uri="{FF2B5EF4-FFF2-40B4-BE49-F238E27FC236}">
                <a16:creationId xmlns:a16="http://schemas.microsoft.com/office/drawing/2014/main" id="{B04FA49A-9271-20A0-6DA9-C699E2EC8954}"/>
              </a:ext>
            </a:extLst>
          </p:cNvPr>
          <p:cNvSpPr>
            <a:spLocks noGrp="1"/>
          </p:cNvSpPr>
          <p:nvPr>
            <p:ph idx="1"/>
          </p:nvPr>
        </p:nvSpPr>
        <p:spPr>
          <a:xfrm>
            <a:off x="225946" y="2052473"/>
            <a:ext cx="8953094" cy="3991711"/>
          </a:xfrm>
        </p:spPr>
        <p:txBody>
          <a:bodyPr vert="horz" lIns="91440" tIns="45720" rIns="91440" bIns="45720" rtlCol="0" anchor="t">
            <a:noAutofit/>
          </a:bodyPr>
          <a:lstStyle/>
          <a:p>
            <a:pPr marL="0" indent="0">
              <a:spcBef>
                <a:spcPts val="300"/>
              </a:spcBef>
              <a:spcAft>
                <a:spcPts val="600"/>
              </a:spcAft>
              <a:buNone/>
            </a:pPr>
            <a:r>
              <a:rPr lang="en-GB" b="1" dirty="0">
                <a:latin typeface="+mn-lt"/>
                <a:ea typeface="Calibri"/>
                <a:cs typeface="Arial"/>
              </a:rPr>
              <a:t>EU level (3/3)</a:t>
            </a:r>
          </a:p>
          <a:p>
            <a:pPr>
              <a:spcBef>
                <a:spcPts val="600"/>
              </a:spcBef>
              <a:spcAft>
                <a:spcPts val="1200"/>
              </a:spcAft>
              <a:buFont typeface="Wingdings" panose="05000000000000000000" pitchFamily="2" charset="2"/>
              <a:buChar char="ü"/>
            </a:pPr>
            <a:r>
              <a:rPr lang="en-US" sz="2400" b="1" dirty="0">
                <a:latin typeface="+mn-lt"/>
                <a:ea typeface="Calibri"/>
                <a:cs typeface="Arial"/>
              </a:rPr>
              <a:t>Ensure sufficient funding</a:t>
            </a:r>
            <a:r>
              <a:rPr lang="en-US" sz="2400" dirty="0">
                <a:latin typeface="+mn-lt"/>
                <a:ea typeface="Calibri"/>
                <a:cs typeface="Arial"/>
              </a:rPr>
              <a:t>, from preparedness to recovery and reconstruction; </a:t>
            </a:r>
            <a:r>
              <a:rPr lang="en-GB" sz="2400" dirty="0">
                <a:ea typeface="Calibri"/>
                <a:cs typeface="Arial"/>
              </a:rPr>
              <a:t>Strengthen RESTORE or similar flexibility provisions in the future</a:t>
            </a:r>
          </a:p>
          <a:p>
            <a:pPr>
              <a:spcBef>
                <a:spcPts val="600"/>
              </a:spcBef>
              <a:spcAft>
                <a:spcPts val="1200"/>
              </a:spcAft>
              <a:buFont typeface="Wingdings" panose="05000000000000000000" pitchFamily="2" charset="2"/>
              <a:buChar char="ü"/>
            </a:pPr>
            <a:r>
              <a:rPr lang="en-GB" sz="2400" b="1" dirty="0">
                <a:ea typeface="Calibri"/>
                <a:cs typeface="Arial"/>
              </a:rPr>
              <a:t>Improve financial tracking </a:t>
            </a:r>
            <a:r>
              <a:rPr lang="en-GB" sz="2400" dirty="0">
                <a:ea typeface="Calibri"/>
                <a:cs typeface="Arial"/>
              </a:rPr>
              <a:t>and outcome monitoring (e.g. BBB indicators)</a:t>
            </a:r>
          </a:p>
          <a:p>
            <a:pPr>
              <a:spcBef>
                <a:spcPts val="600"/>
              </a:spcBef>
              <a:spcAft>
                <a:spcPts val="1200"/>
              </a:spcAft>
              <a:buFont typeface="Wingdings" panose="05000000000000000000" pitchFamily="2" charset="2"/>
              <a:buChar char="ü"/>
            </a:pPr>
            <a:r>
              <a:rPr lang="en-US" sz="2400" dirty="0">
                <a:latin typeface="+mn-lt"/>
                <a:ea typeface="Calibri"/>
                <a:cs typeface="Arial"/>
              </a:rPr>
              <a:t>ensure multi-cycle financing or rolling commitments that guarantee </a:t>
            </a:r>
            <a:r>
              <a:rPr lang="en-US" sz="2400" b="1" dirty="0">
                <a:latin typeface="+mn-lt"/>
                <a:ea typeface="Calibri"/>
                <a:cs typeface="Arial"/>
              </a:rPr>
              <a:t>continuity for large-scale projects </a:t>
            </a:r>
            <a:r>
              <a:rPr lang="en-US" sz="2400" dirty="0">
                <a:latin typeface="+mn-lt"/>
                <a:ea typeface="Calibri"/>
                <a:cs typeface="Arial"/>
              </a:rPr>
              <a:t>(e.g. rebuilding housing stock, rehabilitating transport infrastructure).</a:t>
            </a:r>
          </a:p>
        </p:txBody>
      </p:sp>
      <p:pic>
        <p:nvPicPr>
          <p:cNvPr id="7" name="Picture 6">
            <a:extLst>
              <a:ext uri="{FF2B5EF4-FFF2-40B4-BE49-F238E27FC236}">
                <a16:creationId xmlns:a16="http://schemas.microsoft.com/office/drawing/2014/main" id="{18DDB8B2-57A4-C9C9-6C87-EFF7C21E4FD9}"/>
              </a:ext>
            </a:extLst>
          </p:cNvPr>
          <p:cNvPicPr>
            <a:picLocks noChangeAspect="1"/>
          </p:cNvPicPr>
          <p:nvPr/>
        </p:nvPicPr>
        <p:blipFill>
          <a:blip r:embed="rId3"/>
          <a:srcRect l="5756" t="3596" r="5705" b="5883"/>
          <a:stretch>
            <a:fillRect/>
          </a:stretch>
        </p:blipFill>
        <p:spPr>
          <a:xfrm>
            <a:off x="9179040" y="2357188"/>
            <a:ext cx="2667063" cy="2726763"/>
          </a:xfrm>
          <a:prstGeom prst="rect">
            <a:avLst/>
          </a:prstGeom>
        </p:spPr>
      </p:pic>
    </p:spTree>
    <p:extLst>
      <p:ext uri="{BB962C8B-B14F-4D97-AF65-F5344CB8AC3E}">
        <p14:creationId xmlns:p14="http://schemas.microsoft.com/office/powerpoint/2010/main" val="6217160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97E40-FDA0-DBD0-E5D6-B452D6E1178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6223B16-1808-0CA5-82AC-EB66786E893E}"/>
              </a:ext>
            </a:extLst>
          </p:cNvPr>
          <p:cNvSpPr>
            <a:spLocks noGrp="1"/>
          </p:cNvSpPr>
          <p:nvPr>
            <p:ph type="body" sz="quarter" idx="20"/>
          </p:nvPr>
        </p:nvSpPr>
        <p:spPr/>
        <p:txBody>
          <a:bodyPr/>
          <a:lstStyle/>
          <a:p>
            <a:r>
              <a:rPr lang="en-GB" dirty="0"/>
              <a:t>Conclusions and recommendations</a:t>
            </a:r>
          </a:p>
        </p:txBody>
      </p:sp>
      <p:sp>
        <p:nvSpPr>
          <p:cNvPr id="3" name="Title 2">
            <a:extLst>
              <a:ext uri="{FF2B5EF4-FFF2-40B4-BE49-F238E27FC236}">
                <a16:creationId xmlns:a16="http://schemas.microsoft.com/office/drawing/2014/main" id="{C665D730-3869-14E2-30C4-50647E3AE3F0}"/>
              </a:ext>
            </a:extLst>
          </p:cNvPr>
          <p:cNvSpPr>
            <a:spLocks noGrp="1"/>
          </p:cNvSpPr>
          <p:nvPr>
            <p:ph type="ctrTitle"/>
          </p:nvPr>
        </p:nvSpPr>
        <p:spPr>
          <a:xfrm>
            <a:off x="394393" y="911951"/>
            <a:ext cx="9984045" cy="1375075"/>
          </a:xfrm>
        </p:spPr>
        <p:txBody>
          <a:bodyPr>
            <a:normAutofit/>
          </a:bodyPr>
          <a:lstStyle/>
          <a:p>
            <a:r>
              <a:rPr lang="en-US" dirty="0"/>
              <a:t>How Cohesion Policy can be enhanced </a:t>
            </a:r>
            <a:br>
              <a:rPr lang="en-US" dirty="0"/>
            </a:br>
            <a:r>
              <a:rPr lang="en-US" sz="3100" dirty="0"/>
              <a:t>to support Member States and regions facing disasters</a:t>
            </a:r>
            <a:endParaRPr lang="en-GB" sz="3100" dirty="0"/>
          </a:p>
        </p:txBody>
      </p:sp>
      <p:sp>
        <p:nvSpPr>
          <p:cNvPr id="4" name="Content Placeholder 3">
            <a:extLst>
              <a:ext uri="{FF2B5EF4-FFF2-40B4-BE49-F238E27FC236}">
                <a16:creationId xmlns:a16="http://schemas.microsoft.com/office/drawing/2014/main" id="{B4B442A1-C065-6657-AA29-4D06D446C8A9}"/>
              </a:ext>
            </a:extLst>
          </p:cNvPr>
          <p:cNvSpPr>
            <a:spLocks noGrp="1"/>
          </p:cNvSpPr>
          <p:nvPr>
            <p:ph idx="1"/>
          </p:nvPr>
        </p:nvSpPr>
        <p:spPr>
          <a:xfrm>
            <a:off x="225946" y="2052473"/>
            <a:ext cx="8866684" cy="3991711"/>
          </a:xfrm>
        </p:spPr>
        <p:txBody>
          <a:bodyPr vert="horz" lIns="91440" tIns="45720" rIns="91440" bIns="45720" rtlCol="0" anchor="t">
            <a:noAutofit/>
          </a:bodyPr>
          <a:lstStyle/>
          <a:p>
            <a:pPr marL="0" indent="0">
              <a:spcBef>
                <a:spcPts val="600"/>
              </a:spcBef>
              <a:spcAft>
                <a:spcPts val="600"/>
              </a:spcAft>
              <a:buNone/>
            </a:pPr>
            <a:r>
              <a:rPr lang="en-GB" b="1" dirty="0">
                <a:latin typeface="+mn-lt"/>
                <a:ea typeface="Calibri"/>
                <a:cs typeface="Arial"/>
              </a:rPr>
              <a:t>MS / Regional level </a:t>
            </a:r>
          </a:p>
          <a:p>
            <a:pPr lvl="0">
              <a:spcBef>
                <a:spcPts val="600"/>
              </a:spcBef>
              <a:spcAft>
                <a:spcPts val="600"/>
              </a:spcAft>
              <a:buFont typeface="Wingdings" panose="05000000000000000000" pitchFamily="2" charset="2"/>
              <a:buChar char="ü"/>
            </a:pPr>
            <a:r>
              <a:rPr lang="en-US" sz="2400" dirty="0">
                <a:latin typeface="+mn-lt"/>
                <a:ea typeface="Calibri"/>
                <a:cs typeface="Arial"/>
              </a:rPr>
              <a:t>Build </a:t>
            </a:r>
            <a:r>
              <a:rPr lang="en-US" sz="2400" b="1" dirty="0">
                <a:latin typeface="+mn-lt"/>
                <a:ea typeface="Calibri"/>
                <a:cs typeface="Arial"/>
              </a:rPr>
              <a:t>local capacity</a:t>
            </a:r>
            <a:r>
              <a:rPr lang="en-US" sz="2400" dirty="0">
                <a:latin typeface="+mn-lt"/>
                <a:ea typeface="Calibri"/>
                <a:cs typeface="Arial"/>
              </a:rPr>
              <a:t>, improve coordination and planning, also based on vulnerability and spatial data </a:t>
            </a:r>
          </a:p>
          <a:p>
            <a:pPr>
              <a:spcBef>
                <a:spcPts val="600"/>
              </a:spcBef>
              <a:spcAft>
                <a:spcPts val="600"/>
              </a:spcAft>
              <a:buFont typeface="Wingdings" panose="05000000000000000000" pitchFamily="2" charset="2"/>
              <a:buChar char="ü"/>
            </a:pPr>
            <a:r>
              <a:rPr lang="en-US" sz="2400" b="1" dirty="0">
                <a:latin typeface="+mn-lt"/>
                <a:ea typeface="Calibri"/>
                <a:cs typeface="Arial"/>
              </a:rPr>
              <a:t>Consult with local communities </a:t>
            </a:r>
            <a:r>
              <a:rPr lang="en-US" sz="2400" dirty="0">
                <a:latin typeface="+mn-lt"/>
                <a:ea typeface="Calibri"/>
                <a:cs typeface="Arial"/>
              </a:rPr>
              <a:t>to identify needs and define reconstruction objectives</a:t>
            </a:r>
          </a:p>
          <a:p>
            <a:pPr>
              <a:spcBef>
                <a:spcPts val="600"/>
              </a:spcBef>
              <a:spcAft>
                <a:spcPts val="600"/>
              </a:spcAft>
              <a:buFont typeface="Wingdings" panose="05000000000000000000" pitchFamily="2" charset="2"/>
              <a:buChar char="ü"/>
            </a:pPr>
            <a:r>
              <a:rPr lang="en-US" sz="2400" dirty="0">
                <a:latin typeface="+mn-lt"/>
                <a:ea typeface="Calibri"/>
                <a:cs typeface="Arial"/>
              </a:rPr>
              <a:t>Integrate </a:t>
            </a:r>
            <a:r>
              <a:rPr lang="en-US" sz="2400" b="1" dirty="0">
                <a:latin typeface="+mn-lt"/>
                <a:ea typeface="Calibri"/>
                <a:cs typeface="Arial"/>
              </a:rPr>
              <a:t>structural and non-structural support</a:t>
            </a:r>
            <a:r>
              <a:rPr lang="en-US" sz="2400" dirty="0">
                <a:latin typeface="+mn-lt"/>
                <a:ea typeface="Calibri"/>
                <a:cs typeface="Arial"/>
              </a:rPr>
              <a:t>, </a:t>
            </a:r>
            <a:r>
              <a:rPr lang="en-US" sz="2200" dirty="0">
                <a:latin typeface="+mn-lt"/>
                <a:ea typeface="Calibri"/>
                <a:cs typeface="Arial"/>
              </a:rPr>
              <a:t>economic and social dimensions, </a:t>
            </a:r>
            <a:r>
              <a:rPr lang="en-GB" sz="2200" noProof="0" dirty="0">
                <a:latin typeface="+mn-lt"/>
                <a:ea typeface="Calibri"/>
                <a:cs typeface="Arial"/>
              </a:rPr>
              <a:t>prioritise</a:t>
            </a:r>
            <a:r>
              <a:rPr lang="en-US" sz="2200" dirty="0">
                <a:latin typeface="+mn-lt"/>
                <a:ea typeface="Calibri"/>
                <a:cs typeface="Arial"/>
              </a:rPr>
              <a:t> preventive infrastructure and provide incentives to BBB</a:t>
            </a:r>
          </a:p>
          <a:p>
            <a:pPr lvl="0">
              <a:spcBef>
                <a:spcPts val="600"/>
              </a:spcBef>
              <a:spcAft>
                <a:spcPts val="600"/>
              </a:spcAft>
              <a:buFont typeface="Wingdings" panose="05000000000000000000" pitchFamily="2" charset="2"/>
              <a:buChar char="ü"/>
            </a:pPr>
            <a:r>
              <a:rPr lang="en-US" sz="2400" b="1" dirty="0">
                <a:latin typeface="+mn-lt"/>
                <a:ea typeface="Calibri"/>
                <a:cs typeface="Arial"/>
              </a:rPr>
              <a:t>Selection criteria </a:t>
            </a:r>
            <a:r>
              <a:rPr lang="en-US" sz="2400" dirty="0">
                <a:latin typeface="+mn-lt"/>
                <a:ea typeface="Calibri"/>
                <a:cs typeface="Arial"/>
              </a:rPr>
              <a:t>promoting long term resilience </a:t>
            </a:r>
          </a:p>
        </p:txBody>
      </p:sp>
      <p:pic>
        <p:nvPicPr>
          <p:cNvPr id="7" name="Picture 6">
            <a:extLst>
              <a:ext uri="{FF2B5EF4-FFF2-40B4-BE49-F238E27FC236}">
                <a16:creationId xmlns:a16="http://schemas.microsoft.com/office/drawing/2014/main" id="{05378DEA-D43D-CFB4-E7CD-B55FBF330B22}"/>
              </a:ext>
            </a:extLst>
          </p:cNvPr>
          <p:cNvPicPr>
            <a:picLocks noChangeAspect="1"/>
          </p:cNvPicPr>
          <p:nvPr/>
        </p:nvPicPr>
        <p:blipFill>
          <a:blip r:embed="rId2"/>
          <a:srcRect l="3958" t="3146" r="5106" b="4120"/>
          <a:stretch>
            <a:fillRect/>
          </a:stretch>
        </p:blipFill>
        <p:spPr>
          <a:xfrm>
            <a:off x="9092629" y="2737100"/>
            <a:ext cx="2897805" cy="2955093"/>
          </a:xfrm>
          <a:prstGeom prst="rect">
            <a:avLst/>
          </a:prstGeom>
        </p:spPr>
      </p:pic>
    </p:spTree>
    <p:extLst>
      <p:ext uri="{BB962C8B-B14F-4D97-AF65-F5344CB8AC3E}">
        <p14:creationId xmlns:p14="http://schemas.microsoft.com/office/powerpoint/2010/main" val="3778672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55484-EE20-A610-22FD-E48CF9F1B28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9007B11-F074-3C39-41DD-8D77038091CB}"/>
              </a:ext>
            </a:extLst>
          </p:cNvPr>
          <p:cNvSpPr>
            <a:spLocks noGrp="1"/>
          </p:cNvSpPr>
          <p:nvPr>
            <p:ph type="ctrTitle"/>
          </p:nvPr>
        </p:nvSpPr>
        <p:spPr>
          <a:xfrm>
            <a:off x="394393" y="911951"/>
            <a:ext cx="9984045" cy="1375075"/>
          </a:xfrm>
        </p:spPr>
        <p:txBody>
          <a:bodyPr>
            <a:normAutofit/>
          </a:bodyPr>
          <a:lstStyle/>
          <a:p>
            <a:r>
              <a:rPr lang="en-US" dirty="0"/>
              <a:t>Study team</a:t>
            </a:r>
            <a:br>
              <a:rPr lang="en-US" dirty="0"/>
            </a:br>
            <a:endParaRPr lang="en-GB" sz="3100" dirty="0"/>
          </a:p>
        </p:txBody>
      </p:sp>
      <p:sp>
        <p:nvSpPr>
          <p:cNvPr id="4" name="Content Placeholder 3">
            <a:extLst>
              <a:ext uri="{FF2B5EF4-FFF2-40B4-BE49-F238E27FC236}">
                <a16:creationId xmlns:a16="http://schemas.microsoft.com/office/drawing/2014/main" id="{925D5638-DA3C-8D00-3887-CF36B8327D0E}"/>
              </a:ext>
            </a:extLst>
          </p:cNvPr>
          <p:cNvSpPr>
            <a:spLocks noGrp="1"/>
          </p:cNvSpPr>
          <p:nvPr>
            <p:ph idx="1"/>
          </p:nvPr>
        </p:nvSpPr>
        <p:spPr>
          <a:xfrm>
            <a:off x="225946" y="1913409"/>
            <a:ext cx="8866684" cy="1040048"/>
          </a:xfrm>
        </p:spPr>
        <p:txBody>
          <a:bodyPr vert="horz" lIns="91440" tIns="45720" rIns="91440" bIns="45720" rtlCol="0" anchor="t">
            <a:noAutofit/>
          </a:bodyPr>
          <a:lstStyle/>
          <a:p>
            <a:pPr lvl="0">
              <a:spcBef>
                <a:spcPts val="600"/>
              </a:spcBef>
              <a:spcAft>
                <a:spcPts val="600"/>
              </a:spcAft>
              <a:buFont typeface="Wingdings" panose="05000000000000000000" pitchFamily="2" charset="2"/>
              <a:buChar char="ü"/>
            </a:pPr>
            <a:r>
              <a:rPr lang="it-IT" dirty="0"/>
              <a:t>Andrea CIFFOLILLI (Research leader), </a:t>
            </a:r>
            <a:r>
              <a:rPr lang="it-IT" dirty="0">
                <a:hlinkClick r:id="rId3"/>
              </a:rPr>
              <a:t>andrea.ciffolilli@ecorys.com</a:t>
            </a:r>
            <a:r>
              <a:rPr lang="it-IT" dirty="0"/>
              <a:t> </a:t>
            </a:r>
          </a:p>
          <a:p>
            <a:pPr lvl="0">
              <a:spcBef>
                <a:spcPts val="600"/>
              </a:spcBef>
              <a:spcAft>
                <a:spcPts val="600"/>
              </a:spcAft>
              <a:buFont typeface="Wingdings" panose="05000000000000000000" pitchFamily="2" charset="2"/>
              <a:buChar char="ü"/>
            </a:pPr>
            <a:r>
              <a:rPr lang="it-IT" dirty="0"/>
              <a:t>Marco POMPILI, Luca PAVAN, Stefania SCLOCCO (ECORYS)</a:t>
            </a:r>
          </a:p>
          <a:p>
            <a:pPr lvl="0">
              <a:spcBef>
                <a:spcPts val="600"/>
              </a:spcBef>
              <a:spcAft>
                <a:spcPts val="600"/>
              </a:spcAft>
              <a:buFont typeface="Wingdings" panose="05000000000000000000" pitchFamily="2" charset="2"/>
              <a:buChar char="ü"/>
            </a:pPr>
            <a:r>
              <a:rPr lang="it-IT" dirty="0"/>
              <a:t>Claudia BERCHTOLD, Maike VOLLMER, Sonja GRIGOLEIT (FRAUNHOFER)</a:t>
            </a:r>
            <a:endParaRPr lang="en-US" dirty="0">
              <a:latin typeface="+mn-lt"/>
              <a:ea typeface="Calibri"/>
              <a:cs typeface="Arial"/>
            </a:endParaRPr>
          </a:p>
        </p:txBody>
      </p:sp>
      <p:pic>
        <p:nvPicPr>
          <p:cNvPr id="6" name="Picture 5">
            <a:extLst>
              <a:ext uri="{FF2B5EF4-FFF2-40B4-BE49-F238E27FC236}">
                <a16:creationId xmlns:a16="http://schemas.microsoft.com/office/drawing/2014/main" id="{EE717160-8219-5653-34F8-09ADC5CAE9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393" y="3365904"/>
            <a:ext cx="4178515" cy="2781443"/>
          </a:xfrm>
          <a:prstGeom prst="rect">
            <a:avLst/>
          </a:prstGeom>
        </p:spPr>
      </p:pic>
      <p:sp>
        <p:nvSpPr>
          <p:cNvPr id="9" name="TextBox 8">
            <a:extLst>
              <a:ext uri="{FF2B5EF4-FFF2-40B4-BE49-F238E27FC236}">
                <a16:creationId xmlns:a16="http://schemas.microsoft.com/office/drawing/2014/main" id="{55A6C8D9-458E-76DA-B164-49D2D7682D36}"/>
              </a:ext>
            </a:extLst>
          </p:cNvPr>
          <p:cNvSpPr txBox="1"/>
          <p:nvPr/>
        </p:nvSpPr>
        <p:spPr>
          <a:xfrm>
            <a:off x="4696124" y="3365904"/>
            <a:ext cx="2799751" cy="2677656"/>
          </a:xfrm>
          <a:prstGeom prst="rect">
            <a:avLst/>
          </a:prstGeom>
          <a:noFill/>
        </p:spPr>
        <p:txBody>
          <a:bodyPr wrap="square">
            <a:spAutoFit/>
          </a:bodyPr>
          <a:lstStyle/>
          <a:p>
            <a:pPr>
              <a:spcBef>
                <a:spcPts val="1500"/>
              </a:spcBef>
              <a:spcAft>
                <a:spcPts val="750"/>
              </a:spcAft>
              <a:buNone/>
            </a:pPr>
            <a:r>
              <a:rPr lang="en-US" sz="2800" b="1" i="0" u="none" strike="noStrike" dirty="0">
                <a:effectLst/>
                <a:latin typeface="Roboto" panose="02000000000000000000" pitchFamily="2" charset="0"/>
              </a:rPr>
              <a:t>The use of Cohesion Policy Funds in natural disaster response and recovery</a:t>
            </a:r>
          </a:p>
        </p:txBody>
      </p:sp>
      <p:pic>
        <p:nvPicPr>
          <p:cNvPr id="12" name="Picture 11">
            <a:extLst>
              <a:ext uri="{FF2B5EF4-FFF2-40B4-BE49-F238E27FC236}">
                <a16:creationId xmlns:a16="http://schemas.microsoft.com/office/drawing/2014/main" id="{75C99844-1394-51FB-1CA2-7D539708B824}"/>
              </a:ext>
            </a:extLst>
          </p:cNvPr>
          <p:cNvPicPr>
            <a:picLocks noChangeAspect="1"/>
          </p:cNvPicPr>
          <p:nvPr/>
        </p:nvPicPr>
        <p:blipFill>
          <a:blip r:embed="rId5"/>
          <a:stretch>
            <a:fillRect/>
          </a:stretch>
        </p:blipFill>
        <p:spPr>
          <a:xfrm>
            <a:off x="8472153" y="2044620"/>
            <a:ext cx="3719847" cy="3719847"/>
          </a:xfrm>
          <a:prstGeom prst="rect">
            <a:avLst/>
          </a:prstGeom>
        </p:spPr>
      </p:pic>
    </p:spTree>
    <p:extLst>
      <p:ext uri="{BB962C8B-B14F-4D97-AF65-F5344CB8AC3E}">
        <p14:creationId xmlns:p14="http://schemas.microsoft.com/office/powerpoint/2010/main" val="1247441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131E987F-1A01-3D93-E2C2-AF72F85C7A21}"/>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p:blipFill>
        <p:spPr>
          <a:xfrm>
            <a:off x="0" y="0"/>
            <a:ext cx="12192000" cy="6858000"/>
          </a:xfrm>
        </p:spPr>
      </p:pic>
      <p:sp>
        <p:nvSpPr>
          <p:cNvPr id="3" name="Title 2">
            <a:extLst>
              <a:ext uri="{FF2B5EF4-FFF2-40B4-BE49-F238E27FC236}">
                <a16:creationId xmlns:a16="http://schemas.microsoft.com/office/drawing/2014/main" id="{66EE1A5B-4E22-5837-2016-7F1B7FFEDF3A}"/>
              </a:ext>
            </a:extLst>
          </p:cNvPr>
          <p:cNvSpPr>
            <a:spLocks noGrp="1"/>
          </p:cNvSpPr>
          <p:nvPr>
            <p:ph type="ctrTitle"/>
          </p:nvPr>
        </p:nvSpPr>
        <p:spPr>
          <a:xfrm>
            <a:off x="479425" y="1412875"/>
            <a:ext cx="5838248" cy="2442908"/>
          </a:xfrm>
        </p:spPr>
        <p:txBody>
          <a:bodyPr/>
          <a:lstStyle/>
          <a:p>
            <a:r>
              <a:rPr lang="en-GB" dirty="0"/>
              <a:t>Thank you</a:t>
            </a:r>
          </a:p>
        </p:txBody>
      </p:sp>
      <p:pic>
        <p:nvPicPr>
          <p:cNvPr id="5" name="Picture 4">
            <a:extLst>
              <a:ext uri="{FF2B5EF4-FFF2-40B4-BE49-F238E27FC236}">
                <a16:creationId xmlns:a16="http://schemas.microsoft.com/office/drawing/2014/main" id="{1FCBE65D-73C4-BC41-9667-8ACD9D807C1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88131" y="5751446"/>
            <a:ext cx="2320668" cy="821558"/>
          </a:xfrm>
          <a:prstGeom prst="rect">
            <a:avLst/>
          </a:prstGeom>
        </p:spPr>
      </p:pic>
    </p:spTree>
    <p:extLst>
      <p:ext uri="{BB962C8B-B14F-4D97-AF65-F5344CB8AC3E}">
        <p14:creationId xmlns:p14="http://schemas.microsoft.com/office/powerpoint/2010/main" val="534497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8C8C8"/>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CC6C21-1885-DC44-9D74-EF8E40618F99}"/>
              </a:ext>
            </a:extLst>
          </p:cNvPr>
          <p:cNvSpPr>
            <a:spLocks noGrp="1"/>
          </p:cNvSpPr>
          <p:nvPr>
            <p:ph type="body" sz="quarter" idx="10"/>
          </p:nvPr>
        </p:nvSpPr>
        <p:spPr/>
        <p:txBody>
          <a:bodyPr/>
          <a:lstStyle/>
          <a:p>
            <a:r>
              <a:rPr lang="en-US" dirty="0">
                <a:solidFill>
                  <a:srgbClr val="0C4DA2"/>
                </a:solidFill>
              </a:rPr>
              <a:t>Coming up</a:t>
            </a:r>
          </a:p>
        </p:txBody>
      </p:sp>
      <p:sp>
        <p:nvSpPr>
          <p:cNvPr id="6" name="TextBox 5">
            <a:extLst>
              <a:ext uri="{FF2B5EF4-FFF2-40B4-BE49-F238E27FC236}">
                <a16:creationId xmlns:a16="http://schemas.microsoft.com/office/drawing/2014/main" id="{0C3EA42B-1077-DE41-0142-A2828B6D6B33}"/>
              </a:ext>
            </a:extLst>
          </p:cNvPr>
          <p:cNvSpPr txBox="1"/>
          <p:nvPr/>
        </p:nvSpPr>
        <p:spPr>
          <a:xfrm>
            <a:off x="574158" y="2158409"/>
            <a:ext cx="11335902" cy="3785652"/>
          </a:xfrm>
          <a:prstGeom prst="rect">
            <a:avLst/>
          </a:prstGeom>
          <a:noFill/>
        </p:spPr>
        <p:txBody>
          <a:bodyPr wrap="square" rtlCol="0">
            <a:spAutoFit/>
          </a:bodyPr>
          <a:lstStyle/>
          <a:p>
            <a:r>
              <a:rPr lang="en-GB" sz="2400" b="1" dirty="0">
                <a:solidFill>
                  <a:srgbClr val="0C4DA2"/>
                </a:solidFill>
              </a:rPr>
              <a:t>01 INTRODUTION</a:t>
            </a:r>
          </a:p>
          <a:p>
            <a:pPr marL="342900" indent="-342900">
              <a:buFont typeface="Arial" panose="020B0604020202020204" pitchFamily="34" charset="0"/>
              <a:buChar char="•"/>
            </a:pPr>
            <a:r>
              <a:rPr lang="en-GB" sz="2400" b="1" dirty="0">
                <a:solidFill>
                  <a:schemeClr val="tx1">
                    <a:lumMod val="65000"/>
                    <a:lumOff val="35000"/>
                  </a:schemeClr>
                </a:solidFill>
              </a:rPr>
              <a:t>Study aim and methodology</a:t>
            </a:r>
          </a:p>
          <a:p>
            <a:endParaRPr lang="en-GB" sz="2400" b="1" dirty="0">
              <a:solidFill>
                <a:srgbClr val="0C4DA2"/>
              </a:solidFill>
            </a:endParaRPr>
          </a:p>
          <a:p>
            <a:r>
              <a:rPr lang="en-GB" sz="2400" b="1" dirty="0">
                <a:solidFill>
                  <a:srgbClr val="0C4DA2"/>
                </a:solidFill>
              </a:rPr>
              <a:t>02 KEY FINDINGS </a:t>
            </a:r>
          </a:p>
          <a:p>
            <a:pPr marL="342900" indent="-342900">
              <a:buFont typeface="Arial" panose="020B0604020202020204" pitchFamily="34" charset="0"/>
              <a:buChar char="•"/>
            </a:pPr>
            <a:r>
              <a:rPr lang="en-GB" sz="2400" b="1" dirty="0">
                <a:solidFill>
                  <a:schemeClr val="tx1">
                    <a:lumMod val="65000"/>
                    <a:lumOff val="35000"/>
                  </a:schemeClr>
                </a:solidFill>
              </a:rPr>
              <a:t>The role of Cohesion Policy: strengths and weaknesses</a:t>
            </a:r>
          </a:p>
          <a:p>
            <a:pPr marL="342900" indent="-342900">
              <a:buFont typeface="Arial" panose="020B0604020202020204" pitchFamily="34" charset="0"/>
              <a:buChar char="•"/>
            </a:pPr>
            <a:r>
              <a:rPr lang="en-GB" sz="2400" b="1" dirty="0">
                <a:solidFill>
                  <a:schemeClr val="tx1">
                    <a:lumMod val="65000"/>
                    <a:lumOff val="35000"/>
                  </a:schemeClr>
                </a:solidFill>
              </a:rPr>
              <a:t>The "Build Back Better" (BBB) approach</a:t>
            </a:r>
          </a:p>
          <a:p>
            <a:endParaRPr lang="en-GB" sz="2400" b="1" dirty="0">
              <a:solidFill>
                <a:srgbClr val="0C4DA2"/>
              </a:solidFill>
            </a:endParaRPr>
          </a:p>
          <a:p>
            <a:r>
              <a:rPr lang="en-GB" sz="2400" b="1" dirty="0">
                <a:solidFill>
                  <a:srgbClr val="0C4DA2"/>
                </a:solidFill>
              </a:rPr>
              <a:t>03 CONCLUDING RECOMMENDATIONS</a:t>
            </a:r>
            <a:endParaRPr lang="it-IT" sz="2400" b="1" dirty="0">
              <a:solidFill>
                <a:srgbClr val="0C4DA2"/>
              </a:solidFill>
            </a:endParaRPr>
          </a:p>
          <a:p>
            <a:pPr marL="342900" indent="-342900">
              <a:buFont typeface="Arial" panose="020B0604020202020204" pitchFamily="34" charset="0"/>
              <a:buChar char="•"/>
            </a:pPr>
            <a:r>
              <a:rPr lang="en-US" sz="2400" b="1" dirty="0">
                <a:solidFill>
                  <a:schemeClr val="tx1">
                    <a:lumMod val="65000"/>
                    <a:lumOff val="35000"/>
                  </a:schemeClr>
                </a:solidFill>
              </a:rPr>
              <a:t>How Cohesion Policy can be enhanced</a:t>
            </a:r>
          </a:p>
          <a:p>
            <a:pPr marL="342900" indent="-342900">
              <a:buFont typeface="Arial" panose="020B0604020202020204" pitchFamily="34" charset="0"/>
              <a:buChar char="•"/>
            </a:pPr>
            <a:r>
              <a:rPr lang="en-US" sz="2400" b="1" dirty="0">
                <a:solidFill>
                  <a:schemeClr val="tx1">
                    <a:lumMod val="65000"/>
                    <a:lumOff val="35000"/>
                  </a:schemeClr>
                </a:solidFill>
              </a:rPr>
              <a:t>Recommendations for integrating BBB in 2028-2034</a:t>
            </a:r>
          </a:p>
        </p:txBody>
      </p:sp>
    </p:spTree>
    <p:extLst>
      <p:ext uri="{BB962C8B-B14F-4D97-AF65-F5344CB8AC3E}">
        <p14:creationId xmlns:p14="http://schemas.microsoft.com/office/powerpoint/2010/main" val="2299176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A15B6-2806-0DCE-C1EB-2C8E4296F469}"/>
              </a:ext>
            </a:extLst>
          </p:cNvPr>
          <p:cNvSpPr>
            <a:spLocks noGrp="1"/>
          </p:cNvSpPr>
          <p:nvPr>
            <p:ph type="ctrTitle"/>
          </p:nvPr>
        </p:nvSpPr>
        <p:spPr>
          <a:xfrm>
            <a:off x="479425" y="1030543"/>
            <a:ext cx="6378575" cy="4567999"/>
          </a:xfrm>
        </p:spPr>
        <p:txBody>
          <a:bodyPr anchor="ctr"/>
          <a:lstStyle/>
          <a:p>
            <a:r>
              <a:rPr lang="en-GB" dirty="0"/>
              <a:t>Introduction: study aim and methodological approach</a:t>
            </a:r>
            <a:endParaRPr lang="en-GB" u="sng" dirty="0"/>
          </a:p>
        </p:txBody>
      </p:sp>
      <p:sp>
        <p:nvSpPr>
          <p:cNvPr id="4" name="Subtitle 12">
            <a:extLst>
              <a:ext uri="{FF2B5EF4-FFF2-40B4-BE49-F238E27FC236}">
                <a16:creationId xmlns:a16="http://schemas.microsoft.com/office/drawing/2014/main" id="{FC4F54AC-2145-C6D0-F000-E950D1BF2554}"/>
              </a:ext>
            </a:extLst>
          </p:cNvPr>
          <p:cNvSpPr>
            <a:spLocks noGrp="1"/>
          </p:cNvSpPr>
          <p:nvPr>
            <p:ph type="subTitle" idx="1"/>
          </p:nvPr>
        </p:nvSpPr>
        <p:spPr/>
        <p:txBody>
          <a:bodyPr/>
          <a:lstStyle/>
          <a:p>
            <a:r>
              <a:rPr lang="en-GB" dirty="0">
                <a:solidFill>
                  <a:srgbClr val="0D4F9D"/>
                </a:solidFill>
              </a:rPr>
              <a:t>01</a:t>
            </a:r>
          </a:p>
        </p:txBody>
      </p:sp>
    </p:spTree>
    <p:extLst>
      <p:ext uri="{BB962C8B-B14F-4D97-AF65-F5344CB8AC3E}">
        <p14:creationId xmlns:p14="http://schemas.microsoft.com/office/powerpoint/2010/main" val="3422266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A3E12-E51E-38EE-3082-F72856DD463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4C6AA0F-E6AA-C8CC-238F-4FD5678E6AE1}"/>
              </a:ext>
            </a:extLst>
          </p:cNvPr>
          <p:cNvSpPr>
            <a:spLocks noGrp="1"/>
          </p:cNvSpPr>
          <p:nvPr>
            <p:ph type="body" sz="quarter" idx="20"/>
          </p:nvPr>
        </p:nvSpPr>
        <p:spPr/>
        <p:txBody>
          <a:bodyPr/>
          <a:lstStyle/>
          <a:p>
            <a:r>
              <a:rPr lang="en-US" dirty="0"/>
              <a:t>Study aim and methodological approach</a:t>
            </a:r>
            <a:endParaRPr lang="en-GB" dirty="0"/>
          </a:p>
          <a:p>
            <a:endParaRPr lang="en-GB" dirty="0"/>
          </a:p>
        </p:txBody>
      </p:sp>
      <p:sp>
        <p:nvSpPr>
          <p:cNvPr id="3" name="Title 2">
            <a:extLst>
              <a:ext uri="{FF2B5EF4-FFF2-40B4-BE49-F238E27FC236}">
                <a16:creationId xmlns:a16="http://schemas.microsoft.com/office/drawing/2014/main" id="{2FC68312-9C6F-E261-E2B3-C22DD125A29C}"/>
              </a:ext>
            </a:extLst>
          </p:cNvPr>
          <p:cNvSpPr>
            <a:spLocks noGrp="1"/>
          </p:cNvSpPr>
          <p:nvPr>
            <p:ph type="ctrTitle"/>
          </p:nvPr>
        </p:nvSpPr>
        <p:spPr>
          <a:xfrm>
            <a:off x="394391" y="1125015"/>
            <a:ext cx="10235509" cy="1375075"/>
          </a:xfrm>
        </p:spPr>
        <p:txBody>
          <a:bodyPr>
            <a:normAutofit/>
          </a:bodyPr>
          <a:lstStyle/>
          <a:p>
            <a:r>
              <a:rPr lang="en-US" dirty="0"/>
              <a:t>Introduction</a:t>
            </a:r>
            <a:endParaRPr lang="en-GB" dirty="0"/>
          </a:p>
        </p:txBody>
      </p:sp>
      <p:sp>
        <p:nvSpPr>
          <p:cNvPr id="4" name="Content Placeholder 3">
            <a:extLst>
              <a:ext uri="{FF2B5EF4-FFF2-40B4-BE49-F238E27FC236}">
                <a16:creationId xmlns:a16="http://schemas.microsoft.com/office/drawing/2014/main" id="{30423F18-F25A-09EC-89FE-30B9B64BB4C3}"/>
              </a:ext>
            </a:extLst>
          </p:cNvPr>
          <p:cNvSpPr>
            <a:spLocks noGrp="1"/>
          </p:cNvSpPr>
          <p:nvPr>
            <p:ph idx="1"/>
          </p:nvPr>
        </p:nvSpPr>
        <p:spPr>
          <a:xfrm>
            <a:off x="225945" y="2089049"/>
            <a:ext cx="9228951" cy="4202023"/>
          </a:xfrm>
        </p:spPr>
        <p:txBody>
          <a:bodyPr vert="horz" lIns="91440" tIns="45720" rIns="91440" bIns="45720" rtlCol="0" anchor="t">
            <a:normAutofit fontScale="92500" lnSpcReduction="10000"/>
          </a:bodyPr>
          <a:lstStyle/>
          <a:p>
            <a:pPr>
              <a:lnSpc>
                <a:spcPct val="120000"/>
              </a:lnSpc>
              <a:spcBef>
                <a:spcPts val="600"/>
              </a:spcBef>
              <a:spcAft>
                <a:spcPts val="600"/>
              </a:spcAft>
              <a:buFont typeface="Wingdings" panose="05000000000000000000" pitchFamily="2" charset="2"/>
              <a:buChar char="ü"/>
            </a:pPr>
            <a:r>
              <a:rPr lang="en-GB" sz="2400" b="1" dirty="0">
                <a:latin typeface="+mn-lt"/>
                <a:ea typeface="Calibri"/>
                <a:cs typeface="Arial"/>
              </a:rPr>
              <a:t>Study aim: </a:t>
            </a:r>
            <a:r>
              <a:rPr lang="en-US" sz="2400" dirty="0">
                <a:latin typeface="+mn-lt"/>
                <a:ea typeface="Calibri"/>
                <a:cs typeface="Arial"/>
              </a:rPr>
              <a:t>how Cohesion Policy supports EU regions in dealing with disasters ex-ante and ex-post; how the “Build Back Better” principle is integrated and how it can be further reinforced in the future.</a:t>
            </a:r>
            <a:r>
              <a:rPr lang="en-GB" sz="2400" dirty="0">
                <a:latin typeface="+mn-lt"/>
                <a:ea typeface="Calibri"/>
                <a:cs typeface="Arial"/>
              </a:rPr>
              <a:t> </a:t>
            </a:r>
            <a:endParaRPr lang="it-IT" sz="2400" dirty="0">
              <a:latin typeface="+mn-lt"/>
              <a:ea typeface="Calibri"/>
              <a:cs typeface="Arial"/>
            </a:endParaRPr>
          </a:p>
          <a:p>
            <a:pPr>
              <a:lnSpc>
                <a:spcPct val="120000"/>
              </a:lnSpc>
              <a:spcBef>
                <a:spcPts val="600"/>
              </a:spcBef>
              <a:spcAft>
                <a:spcPts val="600"/>
              </a:spcAft>
              <a:buFont typeface="Wingdings" panose="05000000000000000000" pitchFamily="2" charset="2"/>
              <a:buChar char="ü"/>
            </a:pPr>
            <a:r>
              <a:rPr lang="en-GB" sz="2400" b="1" dirty="0">
                <a:latin typeface="+mn-lt"/>
                <a:ea typeface="Calibri"/>
                <a:cs typeface="Arial"/>
              </a:rPr>
              <a:t>Methodology:</a:t>
            </a:r>
            <a:r>
              <a:rPr lang="en-GB" sz="2400" dirty="0">
                <a:latin typeface="+mn-lt"/>
                <a:ea typeface="Calibri"/>
                <a:cs typeface="Arial"/>
              </a:rPr>
              <a:t> a combination of desk and field research</a:t>
            </a:r>
          </a:p>
          <a:p>
            <a:pPr lvl="1">
              <a:lnSpc>
                <a:spcPct val="120000"/>
              </a:lnSpc>
              <a:spcBef>
                <a:spcPts val="600"/>
              </a:spcBef>
              <a:spcAft>
                <a:spcPts val="600"/>
              </a:spcAft>
              <a:buFont typeface="Wingdings" panose="05000000000000000000" pitchFamily="2" charset="2"/>
              <a:buChar char="ü"/>
            </a:pPr>
            <a:r>
              <a:rPr lang="en-GB" dirty="0">
                <a:latin typeface="+mn-lt"/>
                <a:ea typeface="Calibri"/>
                <a:cs typeface="Arial"/>
              </a:rPr>
              <a:t>Review of literature &amp; policy evaluations; Statistical analysis of open data</a:t>
            </a:r>
          </a:p>
          <a:p>
            <a:pPr lvl="1">
              <a:lnSpc>
                <a:spcPct val="120000"/>
              </a:lnSpc>
              <a:spcBef>
                <a:spcPts val="600"/>
              </a:spcBef>
              <a:spcAft>
                <a:spcPts val="600"/>
              </a:spcAft>
              <a:buFont typeface="Wingdings" panose="05000000000000000000" pitchFamily="2" charset="2"/>
              <a:buChar char="ü"/>
            </a:pPr>
            <a:r>
              <a:rPr lang="en-GB" dirty="0">
                <a:latin typeface="+mn-lt"/>
                <a:ea typeface="Calibri"/>
                <a:cs typeface="Arial"/>
              </a:rPr>
              <a:t>Survey of Managing Authorities; 5 case studies and interviews with key stakeholders</a:t>
            </a:r>
          </a:p>
          <a:p>
            <a:pPr>
              <a:lnSpc>
                <a:spcPct val="120000"/>
              </a:lnSpc>
              <a:spcBef>
                <a:spcPts val="600"/>
              </a:spcBef>
              <a:spcAft>
                <a:spcPts val="600"/>
              </a:spcAft>
              <a:buFont typeface="Wingdings" panose="05000000000000000000" pitchFamily="2" charset="2"/>
              <a:buChar char="ü"/>
            </a:pPr>
            <a:r>
              <a:rPr lang="en-GB" sz="1900" b="1" dirty="0">
                <a:latin typeface="+mn-lt"/>
                <a:ea typeface="Calibri"/>
                <a:cs typeface="Arial"/>
              </a:rPr>
              <a:t>Limitations:</a:t>
            </a:r>
            <a:r>
              <a:rPr lang="en-GB" sz="1900" dirty="0">
                <a:latin typeface="+mn-lt"/>
                <a:ea typeface="Calibri"/>
                <a:cs typeface="Arial"/>
              </a:rPr>
              <a:t> </a:t>
            </a:r>
            <a:r>
              <a:rPr lang="en-GB" sz="1900" i="1" dirty="0">
                <a:latin typeface="+mn-lt"/>
                <a:ea typeface="Calibri"/>
                <a:cs typeface="Arial"/>
              </a:rPr>
              <a:t>financial analysis based on fields of interventions, EU expenditure tracking system, which do not provide info on disaster types or phase; survey data reflect perspective of respondents.</a:t>
            </a:r>
          </a:p>
        </p:txBody>
      </p:sp>
      <p:pic>
        <p:nvPicPr>
          <p:cNvPr id="8" name="Picture 7">
            <a:extLst>
              <a:ext uri="{FF2B5EF4-FFF2-40B4-BE49-F238E27FC236}">
                <a16:creationId xmlns:a16="http://schemas.microsoft.com/office/drawing/2014/main" id="{E0DFA848-6B8C-5680-742A-E08801F8EB71}"/>
              </a:ext>
            </a:extLst>
          </p:cNvPr>
          <p:cNvPicPr>
            <a:picLocks noChangeAspect="1"/>
          </p:cNvPicPr>
          <p:nvPr/>
        </p:nvPicPr>
        <p:blipFill>
          <a:blip r:embed="rId3"/>
          <a:srcRect l="9980" r="12120"/>
          <a:stretch>
            <a:fillRect/>
          </a:stretch>
        </p:blipFill>
        <p:spPr>
          <a:xfrm>
            <a:off x="9623342" y="1100762"/>
            <a:ext cx="1770082" cy="4789150"/>
          </a:xfrm>
          <a:prstGeom prst="rect">
            <a:avLst/>
          </a:prstGeom>
        </p:spPr>
      </p:pic>
    </p:spTree>
    <p:extLst>
      <p:ext uri="{BB962C8B-B14F-4D97-AF65-F5344CB8AC3E}">
        <p14:creationId xmlns:p14="http://schemas.microsoft.com/office/powerpoint/2010/main" val="3526468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37AB9-CDC3-CB42-9043-C0DFFB89CF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C699DD-2B3F-CFCA-5941-9F10847493C6}"/>
              </a:ext>
            </a:extLst>
          </p:cNvPr>
          <p:cNvSpPr>
            <a:spLocks noGrp="1"/>
          </p:cNvSpPr>
          <p:nvPr>
            <p:ph type="ctrTitle"/>
          </p:nvPr>
        </p:nvSpPr>
        <p:spPr>
          <a:xfrm>
            <a:off x="479424" y="1030543"/>
            <a:ext cx="6792643" cy="4567999"/>
          </a:xfrm>
        </p:spPr>
        <p:txBody>
          <a:bodyPr anchor="ctr"/>
          <a:lstStyle/>
          <a:p>
            <a:r>
              <a:rPr lang="en-GB" dirty="0"/>
              <a:t>Key findings </a:t>
            </a:r>
            <a:br>
              <a:rPr lang="en-GB" dirty="0"/>
            </a:br>
            <a:r>
              <a:rPr lang="en-GB" sz="3200" dirty="0"/>
              <a:t>R</a:t>
            </a:r>
            <a:r>
              <a:rPr lang="en-US" sz="3200" dirty="0"/>
              <a:t>ole of Cohesion Policy and </a:t>
            </a:r>
            <a:br>
              <a:rPr lang="en-US" sz="3200" dirty="0"/>
            </a:br>
            <a:r>
              <a:rPr lang="en-US" sz="3200" dirty="0"/>
              <a:t>Build Back Better approach</a:t>
            </a:r>
            <a:br>
              <a:rPr lang="en-US" sz="3200" dirty="0"/>
            </a:br>
            <a:endParaRPr lang="en-GB" sz="3200" u="sng" dirty="0"/>
          </a:p>
        </p:txBody>
      </p:sp>
      <p:sp>
        <p:nvSpPr>
          <p:cNvPr id="4" name="Subtitle 12">
            <a:extLst>
              <a:ext uri="{FF2B5EF4-FFF2-40B4-BE49-F238E27FC236}">
                <a16:creationId xmlns:a16="http://schemas.microsoft.com/office/drawing/2014/main" id="{A7C96278-C8C1-A88B-802A-17208E21567B}"/>
              </a:ext>
            </a:extLst>
          </p:cNvPr>
          <p:cNvSpPr>
            <a:spLocks noGrp="1"/>
          </p:cNvSpPr>
          <p:nvPr>
            <p:ph type="subTitle" idx="1"/>
          </p:nvPr>
        </p:nvSpPr>
        <p:spPr/>
        <p:txBody>
          <a:bodyPr/>
          <a:lstStyle/>
          <a:p>
            <a:r>
              <a:rPr lang="en-GB" dirty="0">
                <a:solidFill>
                  <a:srgbClr val="0D4F9D"/>
                </a:solidFill>
              </a:rPr>
              <a:t>02</a:t>
            </a:r>
          </a:p>
        </p:txBody>
      </p:sp>
    </p:spTree>
    <p:extLst>
      <p:ext uri="{BB962C8B-B14F-4D97-AF65-F5344CB8AC3E}">
        <p14:creationId xmlns:p14="http://schemas.microsoft.com/office/powerpoint/2010/main" val="2292540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992CB-24BE-CC53-5C95-E96323FBF84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D2A57F7-08DB-79BA-FDD0-E94AD239CEA7}"/>
              </a:ext>
            </a:extLst>
          </p:cNvPr>
          <p:cNvSpPr>
            <a:spLocks noGrp="1"/>
          </p:cNvSpPr>
          <p:nvPr>
            <p:ph type="body" sz="quarter" idx="20"/>
          </p:nvPr>
        </p:nvSpPr>
        <p:spPr/>
        <p:txBody>
          <a:bodyPr/>
          <a:lstStyle/>
          <a:p>
            <a:r>
              <a:rPr lang="en-US" dirty="0"/>
              <a:t>Key findings</a:t>
            </a:r>
            <a:endParaRPr lang="en-GB" dirty="0"/>
          </a:p>
          <a:p>
            <a:endParaRPr lang="en-GB" dirty="0"/>
          </a:p>
        </p:txBody>
      </p:sp>
      <p:sp>
        <p:nvSpPr>
          <p:cNvPr id="3" name="Title 2">
            <a:extLst>
              <a:ext uri="{FF2B5EF4-FFF2-40B4-BE49-F238E27FC236}">
                <a16:creationId xmlns:a16="http://schemas.microsoft.com/office/drawing/2014/main" id="{838180B7-BB2D-7F24-26D9-6BE76D6CC140}"/>
              </a:ext>
            </a:extLst>
          </p:cNvPr>
          <p:cNvSpPr>
            <a:spLocks noGrp="1"/>
          </p:cNvSpPr>
          <p:nvPr>
            <p:ph type="ctrTitle"/>
          </p:nvPr>
        </p:nvSpPr>
        <p:spPr>
          <a:xfrm>
            <a:off x="394391" y="976425"/>
            <a:ext cx="10027993" cy="1375075"/>
          </a:xfrm>
        </p:spPr>
        <p:txBody>
          <a:bodyPr>
            <a:normAutofit/>
          </a:bodyPr>
          <a:lstStyle/>
          <a:p>
            <a:r>
              <a:rPr lang="en-US" sz="3600" dirty="0"/>
              <a:t>EU instruments by disaster management phases</a:t>
            </a:r>
            <a:endParaRPr lang="en-GB" sz="3600" dirty="0"/>
          </a:p>
        </p:txBody>
      </p:sp>
      <p:sp>
        <p:nvSpPr>
          <p:cNvPr id="5" name="Content Placeholder 3">
            <a:extLst>
              <a:ext uri="{FF2B5EF4-FFF2-40B4-BE49-F238E27FC236}">
                <a16:creationId xmlns:a16="http://schemas.microsoft.com/office/drawing/2014/main" id="{AF1C2D78-47DA-C792-78D9-B937B035AE9F}"/>
              </a:ext>
            </a:extLst>
          </p:cNvPr>
          <p:cNvSpPr>
            <a:spLocks noGrp="1"/>
          </p:cNvSpPr>
          <p:nvPr>
            <p:ph idx="1"/>
          </p:nvPr>
        </p:nvSpPr>
        <p:spPr>
          <a:xfrm>
            <a:off x="225945" y="2089049"/>
            <a:ext cx="5034424" cy="4119727"/>
          </a:xfrm>
        </p:spPr>
        <p:txBody>
          <a:bodyPr vert="horz" lIns="91440" tIns="45720" rIns="91440" bIns="45720" rtlCol="0" anchor="t">
            <a:noAutofit/>
          </a:bodyPr>
          <a:lstStyle/>
          <a:p>
            <a:pPr>
              <a:spcBef>
                <a:spcPts val="600"/>
              </a:spcBef>
              <a:spcAft>
                <a:spcPts val="1200"/>
              </a:spcAft>
              <a:buFont typeface="Wingdings" panose="05000000000000000000" pitchFamily="2" charset="2"/>
              <a:buChar char="ü"/>
            </a:pPr>
            <a:r>
              <a:rPr lang="en-US" sz="2200" dirty="0"/>
              <a:t>There is a comprehensive set of EU </a:t>
            </a:r>
            <a:r>
              <a:rPr lang="en-US" sz="2200" b="1" dirty="0"/>
              <a:t>instruments for disaster risk management </a:t>
            </a:r>
            <a:r>
              <a:rPr lang="en-US" dirty="0"/>
              <a:t>– from </a:t>
            </a:r>
            <a:r>
              <a:rPr lang="en-US" b="1" dirty="0">
                <a:solidFill>
                  <a:srgbClr val="017601"/>
                </a:solidFill>
              </a:rPr>
              <a:t>ex ante</a:t>
            </a:r>
            <a:r>
              <a:rPr lang="en-US" dirty="0"/>
              <a:t> (prevention and preparedness) to </a:t>
            </a:r>
            <a:r>
              <a:rPr lang="en-US" b="1" dirty="0">
                <a:solidFill>
                  <a:srgbClr val="FF0000"/>
                </a:solidFill>
              </a:rPr>
              <a:t>ex post </a:t>
            </a:r>
            <a:r>
              <a:rPr lang="en-US" dirty="0"/>
              <a:t>(emergency response, recovery and reconstruction)</a:t>
            </a:r>
          </a:p>
          <a:p>
            <a:pPr>
              <a:spcBef>
                <a:spcPts val="600"/>
              </a:spcBef>
              <a:spcAft>
                <a:spcPts val="1200"/>
              </a:spcAft>
              <a:buFont typeface="Wingdings" panose="05000000000000000000" pitchFamily="2" charset="2"/>
              <a:buChar char="ü"/>
            </a:pPr>
            <a:r>
              <a:rPr lang="en-US" sz="2200" dirty="0"/>
              <a:t>Instruments are effective but partially overlap, streamlining desirable. </a:t>
            </a:r>
            <a:r>
              <a:rPr lang="en-US" dirty="0"/>
              <a:t>Limited evidence on contribution to long-term reconstruction &amp; territorial resilience</a:t>
            </a:r>
          </a:p>
          <a:p>
            <a:pPr>
              <a:spcBef>
                <a:spcPts val="600"/>
              </a:spcBef>
              <a:spcAft>
                <a:spcPts val="1200"/>
              </a:spcAft>
              <a:buFont typeface="Wingdings" panose="05000000000000000000" pitchFamily="2" charset="2"/>
              <a:buChar char="ü"/>
            </a:pPr>
            <a:r>
              <a:rPr lang="en-US" sz="2200" b="1" dirty="0"/>
              <a:t>Cohesion Policy plays an important role in prevention and resilience</a:t>
            </a:r>
            <a:endParaRPr lang="en-GB" sz="2200" b="1" dirty="0">
              <a:latin typeface="+mn-lt"/>
              <a:ea typeface="Calibri"/>
              <a:cs typeface="Arial"/>
            </a:endParaRPr>
          </a:p>
        </p:txBody>
      </p:sp>
      <p:pic>
        <p:nvPicPr>
          <p:cNvPr id="62" name="Picture 61">
            <a:extLst>
              <a:ext uri="{FF2B5EF4-FFF2-40B4-BE49-F238E27FC236}">
                <a16:creationId xmlns:a16="http://schemas.microsoft.com/office/drawing/2014/main" id="{18261397-B877-8BAB-42BC-2DCE44E8CFBB}"/>
              </a:ext>
            </a:extLst>
          </p:cNvPr>
          <p:cNvPicPr>
            <a:picLocks noChangeAspect="1"/>
          </p:cNvPicPr>
          <p:nvPr/>
        </p:nvPicPr>
        <p:blipFill>
          <a:blip r:embed="rId3"/>
          <a:stretch>
            <a:fillRect/>
          </a:stretch>
        </p:blipFill>
        <p:spPr>
          <a:xfrm>
            <a:off x="5428815" y="1541122"/>
            <a:ext cx="6723457" cy="4456837"/>
          </a:xfrm>
          <a:prstGeom prst="rect">
            <a:avLst/>
          </a:prstGeom>
        </p:spPr>
      </p:pic>
    </p:spTree>
    <p:extLst>
      <p:ext uri="{BB962C8B-B14F-4D97-AF65-F5344CB8AC3E}">
        <p14:creationId xmlns:p14="http://schemas.microsoft.com/office/powerpoint/2010/main" val="1507689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E095E-FF79-5ABE-BF8B-CA7857651C8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578C613-CA82-84D3-6374-E89AA7DE7B0F}"/>
              </a:ext>
            </a:extLst>
          </p:cNvPr>
          <p:cNvSpPr>
            <a:spLocks noGrp="1"/>
          </p:cNvSpPr>
          <p:nvPr>
            <p:ph type="body" sz="quarter" idx="20"/>
          </p:nvPr>
        </p:nvSpPr>
        <p:spPr/>
        <p:txBody>
          <a:bodyPr/>
          <a:lstStyle/>
          <a:p>
            <a:r>
              <a:rPr lang="en-GB" noProof="0" dirty="0"/>
              <a:t>Key findings</a:t>
            </a:r>
          </a:p>
          <a:p>
            <a:endParaRPr lang="en-GB" noProof="0" dirty="0"/>
          </a:p>
        </p:txBody>
      </p:sp>
      <p:sp>
        <p:nvSpPr>
          <p:cNvPr id="3" name="Title 2">
            <a:extLst>
              <a:ext uri="{FF2B5EF4-FFF2-40B4-BE49-F238E27FC236}">
                <a16:creationId xmlns:a16="http://schemas.microsoft.com/office/drawing/2014/main" id="{40FFD260-9AC2-1FE3-93DB-F9D352D47348}"/>
              </a:ext>
            </a:extLst>
          </p:cNvPr>
          <p:cNvSpPr>
            <a:spLocks noGrp="1"/>
          </p:cNvSpPr>
          <p:nvPr>
            <p:ph type="ctrTitle"/>
          </p:nvPr>
        </p:nvSpPr>
        <p:spPr>
          <a:xfrm>
            <a:off x="394391" y="1125015"/>
            <a:ext cx="10235509" cy="1375075"/>
          </a:xfrm>
        </p:spPr>
        <p:txBody>
          <a:bodyPr>
            <a:normAutofit/>
          </a:bodyPr>
          <a:lstStyle/>
          <a:p>
            <a:r>
              <a:rPr lang="en-US" sz="3800" dirty="0"/>
              <a:t>Role of Cohesion Policy (1/3)</a:t>
            </a:r>
            <a:endParaRPr lang="en-GB" sz="3800" dirty="0"/>
          </a:p>
        </p:txBody>
      </p:sp>
      <p:sp>
        <p:nvSpPr>
          <p:cNvPr id="4" name="Content Placeholder 3">
            <a:extLst>
              <a:ext uri="{FF2B5EF4-FFF2-40B4-BE49-F238E27FC236}">
                <a16:creationId xmlns:a16="http://schemas.microsoft.com/office/drawing/2014/main" id="{F0CA5F06-11C5-8D02-ABED-BCB9BB7C2EB4}"/>
              </a:ext>
            </a:extLst>
          </p:cNvPr>
          <p:cNvSpPr>
            <a:spLocks noGrp="1"/>
          </p:cNvSpPr>
          <p:nvPr>
            <p:ph idx="1"/>
          </p:nvPr>
        </p:nvSpPr>
        <p:spPr>
          <a:xfrm>
            <a:off x="225946" y="2089049"/>
            <a:ext cx="4641678" cy="4106979"/>
          </a:xfrm>
        </p:spPr>
        <p:txBody>
          <a:bodyPr vert="horz" lIns="91440" tIns="45720" rIns="91440" bIns="45720" rtlCol="0" anchor="t">
            <a:noAutofit/>
          </a:bodyPr>
          <a:lstStyle/>
          <a:p>
            <a:pPr>
              <a:spcBef>
                <a:spcPts val="600"/>
              </a:spcBef>
              <a:spcAft>
                <a:spcPts val="1200"/>
              </a:spcAft>
              <a:buFont typeface="Wingdings" panose="05000000000000000000" pitchFamily="2" charset="2"/>
              <a:buChar char="ü"/>
            </a:pPr>
            <a:r>
              <a:rPr lang="en-GB" dirty="0">
                <a:latin typeface="+mn-lt"/>
                <a:ea typeface="Calibri"/>
                <a:cs typeface="Arial"/>
              </a:rPr>
              <a:t>Focus on </a:t>
            </a:r>
            <a:r>
              <a:rPr lang="en-GB" b="1" dirty="0">
                <a:latin typeface="+mn-lt"/>
                <a:ea typeface="Calibri"/>
                <a:cs typeface="Arial"/>
              </a:rPr>
              <a:t>climate change adaptation</a:t>
            </a:r>
            <a:r>
              <a:rPr lang="en-GB" dirty="0">
                <a:latin typeface="+mn-lt"/>
                <a:ea typeface="Calibri"/>
                <a:cs typeface="Arial"/>
              </a:rPr>
              <a:t>, </a:t>
            </a:r>
            <a:r>
              <a:rPr lang="en-US" dirty="0">
                <a:latin typeface="+mn-lt"/>
                <a:ea typeface="Calibri"/>
                <a:cs typeface="Arial"/>
              </a:rPr>
              <a:t>preventing floods and landslides</a:t>
            </a:r>
            <a:r>
              <a:rPr lang="en-GB" dirty="0">
                <a:latin typeface="+mn-lt"/>
                <a:ea typeface="Calibri"/>
                <a:cs typeface="Arial"/>
              </a:rPr>
              <a:t> </a:t>
            </a:r>
          </a:p>
          <a:p>
            <a:pPr>
              <a:spcBef>
                <a:spcPts val="600"/>
              </a:spcBef>
              <a:spcAft>
                <a:spcPts val="1200"/>
              </a:spcAft>
              <a:buFont typeface="Wingdings" panose="05000000000000000000" pitchFamily="2" charset="2"/>
              <a:buChar char="ü"/>
            </a:pPr>
            <a:r>
              <a:rPr lang="en-GB" dirty="0">
                <a:latin typeface="+mn-lt"/>
                <a:ea typeface="Calibri"/>
                <a:cs typeface="Arial"/>
              </a:rPr>
              <a:t>Fosters </a:t>
            </a:r>
            <a:r>
              <a:rPr lang="en-GB" b="1" dirty="0">
                <a:latin typeface="+mn-lt"/>
                <a:ea typeface="Calibri"/>
                <a:cs typeface="Arial"/>
              </a:rPr>
              <a:t>cooperation among regions </a:t>
            </a:r>
            <a:r>
              <a:rPr lang="en-GB" dirty="0">
                <a:latin typeface="+mn-lt"/>
                <a:ea typeface="Calibri"/>
                <a:cs typeface="Arial"/>
              </a:rPr>
              <a:t>facing similar risks</a:t>
            </a:r>
          </a:p>
          <a:p>
            <a:pPr>
              <a:spcBef>
                <a:spcPts val="600"/>
              </a:spcBef>
              <a:spcAft>
                <a:spcPts val="1200"/>
              </a:spcAft>
              <a:buFont typeface="Wingdings" panose="05000000000000000000" pitchFamily="2" charset="2"/>
              <a:buChar char="ü"/>
            </a:pPr>
            <a:r>
              <a:rPr lang="en-GB" dirty="0">
                <a:latin typeface="+mn-lt"/>
                <a:ea typeface="Calibri"/>
                <a:cs typeface="Arial"/>
              </a:rPr>
              <a:t>Small financial weight: </a:t>
            </a:r>
            <a:r>
              <a:rPr lang="en-GB" b="1" dirty="0">
                <a:latin typeface="+mn-lt"/>
                <a:ea typeface="Calibri"/>
                <a:cs typeface="Arial"/>
              </a:rPr>
              <a:t>4.5% of total budget </a:t>
            </a:r>
            <a:r>
              <a:rPr lang="en-GB" dirty="0">
                <a:latin typeface="+mn-lt"/>
                <a:ea typeface="Calibri"/>
                <a:cs typeface="Arial"/>
              </a:rPr>
              <a:t>(€18b/396b of ERDF, CF and JTF) allocated in 2021-2027</a:t>
            </a:r>
          </a:p>
          <a:p>
            <a:pPr>
              <a:spcBef>
                <a:spcPts val="600"/>
              </a:spcBef>
              <a:spcAft>
                <a:spcPts val="1200"/>
              </a:spcAft>
              <a:buFont typeface="Wingdings" panose="05000000000000000000" pitchFamily="2" charset="2"/>
              <a:buChar char="ü"/>
            </a:pPr>
            <a:r>
              <a:rPr lang="en-GB" dirty="0">
                <a:latin typeface="+mn-lt"/>
                <a:ea typeface="Calibri"/>
                <a:cs typeface="Arial"/>
              </a:rPr>
              <a:t>Percentage varies across Member States and regions: </a:t>
            </a:r>
            <a:r>
              <a:rPr lang="en-GB" sz="1600" dirty="0">
                <a:latin typeface="+mn-lt"/>
                <a:ea typeface="Calibri"/>
                <a:cs typeface="Arial"/>
              </a:rPr>
              <a:t>highest in </a:t>
            </a:r>
            <a:r>
              <a:rPr lang="en-US" sz="1600" dirty="0">
                <a:latin typeface="+mn-lt"/>
                <a:ea typeface="Calibri"/>
                <a:cs typeface="Arial"/>
              </a:rPr>
              <a:t>Bulgaria (11.4), Cyprus (8.3%), Greece (7.8%), Slovenia (5.3%), Poland (5.2%) and Croatia (5%)</a:t>
            </a:r>
            <a:endParaRPr lang="en-GB" sz="1600" dirty="0">
              <a:latin typeface="+mn-lt"/>
              <a:ea typeface="Calibri"/>
              <a:cs typeface="Arial"/>
            </a:endParaRPr>
          </a:p>
        </p:txBody>
      </p:sp>
      <p:pic>
        <p:nvPicPr>
          <p:cNvPr id="6" name="Immagine 5">
            <a:extLst>
              <a:ext uri="{FF2B5EF4-FFF2-40B4-BE49-F238E27FC236}">
                <a16:creationId xmlns:a16="http://schemas.microsoft.com/office/drawing/2014/main" id="{B01270EE-1089-DFC0-D307-94EFF299BD49}"/>
              </a:ext>
            </a:extLst>
          </p:cNvPr>
          <p:cNvPicPr>
            <a:picLocks noChangeAspect="1"/>
          </p:cNvPicPr>
          <p:nvPr/>
        </p:nvPicPr>
        <p:blipFill>
          <a:blip r:embed="rId3" cstate="screen">
            <a:extLst>
              <a:ext uri="{28A0092B-C50C-407E-A947-70E740481C1C}">
                <a14:useLocalDpi xmlns:a14="http://schemas.microsoft.com/office/drawing/2010/main" val="0"/>
              </a:ext>
            </a:extLst>
          </a:blip>
          <a:srcRect r="2419"/>
          <a:stretch>
            <a:fillRect/>
          </a:stretch>
        </p:blipFill>
        <p:spPr bwMode="auto">
          <a:xfrm>
            <a:off x="4867623" y="1908810"/>
            <a:ext cx="7298457" cy="4106979"/>
          </a:xfrm>
          <a:prstGeom prst="rect">
            <a:avLst/>
          </a:prstGeom>
          <a:noFill/>
        </p:spPr>
      </p:pic>
      <p:sp>
        <p:nvSpPr>
          <p:cNvPr id="12" name="Arc 11">
            <a:extLst>
              <a:ext uri="{FF2B5EF4-FFF2-40B4-BE49-F238E27FC236}">
                <a16:creationId xmlns:a16="http://schemas.microsoft.com/office/drawing/2014/main" id="{37ACA0D2-62B9-A6A8-ED6A-9951FA133634}"/>
              </a:ext>
            </a:extLst>
          </p:cNvPr>
          <p:cNvSpPr/>
          <p:nvPr/>
        </p:nvSpPr>
        <p:spPr>
          <a:xfrm flipH="1">
            <a:off x="7975599" y="1694621"/>
            <a:ext cx="1612900" cy="2796925"/>
          </a:xfrm>
          <a:prstGeom prst="arc">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dirty="0"/>
          </a:p>
        </p:txBody>
      </p:sp>
      <p:sp>
        <p:nvSpPr>
          <p:cNvPr id="13" name="TextBox 12">
            <a:extLst>
              <a:ext uri="{FF2B5EF4-FFF2-40B4-BE49-F238E27FC236}">
                <a16:creationId xmlns:a16="http://schemas.microsoft.com/office/drawing/2014/main" id="{925AB62D-FA41-A751-1AAE-D665C760499F}"/>
              </a:ext>
            </a:extLst>
          </p:cNvPr>
          <p:cNvSpPr txBox="1"/>
          <p:nvPr/>
        </p:nvSpPr>
        <p:spPr>
          <a:xfrm>
            <a:off x="8782050" y="1270000"/>
            <a:ext cx="2520950" cy="1477328"/>
          </a:xfrm>
          <a:prstGeom prst="rect">
            <a:avLst/>
          </a:prstGeom>
          <a:noFill/>
        </p:spPr>
        <p:txBody>
          <a:bodyPr wrap="square" rtlCol="0">
            <a:spAutoFit/>
          </a:bodyPr>
          <a:lstStyle/>
          <a:p>
            <a:r>
              <a:rPr lang="en-GB" noProof="0" dirty="0"/>
              <a:t>Average EU share of Cohesion Policy allocated to adaptation / risk management in 2021-27</a:t>
            </a:r>
          </a:p>
        </p:txBody>
      </p:sp>
      <p:sp>
        <p:nvSpPr>
          <p:cNvPr id="5" name="TextBox 4">
            <a:extLst>
              <a:ext uri="{FF2B5EF4-FFF2-40B4-BE49-F238E27FC236}">
                <a16:creationId xmlns:a16="http://schemas.microsoft.com/office/drawing/2014/main" id="{58062EA2-24FC-7854-F685-8A60A9F44BB8}"/>
              </a:ext>
            </a:extLst>
          </p:cNvPr>
          <p:cNvSpPr txBox="1"/>
          <p:nvPr/>
        </p:nvSpPr>
        <p:spPr>
          <a:xfrm>
            <a:off x="7758340" y="3283885"/>
            <a:ext cx="574676" cy="307777"/>
          </a:xfrm>
          <a:prstGeom prst="rect">
            <a:avLst/>
          </a:prstGeom>
          <a:solidFill>
            <a:schemeClr val="bg1"/>
          </a:solidFill>
        </p:spPr>
        <p:txBody>
          <a:bodyPr wrap="square" rtlCol="0">
            <a:spAutoFit/>
          </a:bodyPr>
          <a:lstStyle/>
          <a:p>
            <a:pPr algn="ctr"/>
            <a:r>
              <a:rPr lang="it-IT" sz="1400" b="1" dirty="0"/>
              <a:t>4.5%</a:t>
            </a:r>
          </a:p>
        </p:txBody>
      </p:sp>
      <p:sp>
        <p:nvSpPr>
          <p:cNvPr id="14" name="Oval 13">
            <a:extLst>
              <a:ext uri="{FF2B5EF4-FFF2-40B4-BE49-F238E27FC236}">
                <a16:creationId xmlns:a16="http://schemas.microsoft.com/office/drawing/2014/main" id="{B603462E-7B2C-7A1B-C123-C592376C9656}"/>
              </a:ext>
            </a:extLst>
          </p:cNvPr>
          <p:cNvSpPr/>
          <p:nvPr/>
        </p:nvSpPr>
        <p:spPr>
          <a:xfrm>
            <a:off x="7804148" y="3177000"/>
            <a:ext cx="463552" cy="47518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dirty="0">
              <a:latin typeface="Myriad Pro" panose="020B0503030403020204" pitchFamily="34" charset="0"/>
            </a:endParaRPr>
          </a:p>
        </p:txBody>
      </p:sp>
    </p:spTree>
    <p:extLst>
      <p:ext uri="{BB962C8B-B14F-4D97-AF65-F5344CB8AC3E}">
        <p14:creationId xmlns:p14="http://schemas.microsoft.com/office/powerpoint/2010/main" val="663804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27C15-17E4-7723-160C-2CD8464FA27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6C9D35B-8E81-F6CD-ED6C-A96807721386}"/>
              </a:ext>
            </a:extLst>
          </p:cNvPr>
          <p:cNvSpPr>
            <a:spLocks noGrp="1"/>
          </p:cNvSpPr>
          <p:nvPr>
            <p:ph type="body" sz="quarter" idx="20"/>
          </p:nvPr>
        </p:nvSpPr>
        <p:spPr/>
        <p:txBody>
          <a:bodyPr/>
          <a:lstStyle/>
          <a:p>
            <a:r>
              <a:rPr lang="en-GB" noProof="0" dirty="0"/>
              <a:t>Key findings</a:t>
            </a:r>
          </a:p>
          <a:p>
            <a:endParaRPr lang="en-GB" noProof="0" dirty="0"/>
          </a:p>
        </p:txBody>
      </p:sp>
      <p:sp>
        <p:nvSpPr>
          <p:cNvPr id="4" name="Content Placeholder 3">
            <a:extLst>
              <a:ext uri="{FF2B5EF4-FFF2-40B4-BE49-F238E27FC236}">
                <a16:creationId xmlns:a16="http://schemas.microsoft.com/office/drawing/2014/main" id="{0A8CA6FB-D184-87FE-581A-D86D22A583BB}"/>
              </a:ext>
            </a:extLst>
          </p:cNvPr>
          <p:cNvSpPr>
            <a:spLocks noGrp="1"/>
          </p:cNvSpPr>
          <p:nvPr>
            <p:ph idx="1"/>
          </p:nvPr>
        </p:nvSpPr>
        <p:spPr>
          <a:xfrm>
            <a:off x="297180" y="2029967"/>
            <a:ext cx="5887863" cy="4028667"/>
          </a:xfrm>
        </p:spPr>
        <p:txBody>
          <a:bodyPr vert="horz" lIns="91440" tIns="45720" rIns="91440" bIns="45720" rtlCol="0" anchor="t">
            <a:noAutofit/>
          </a:bodyPr>
          <a:lstStyle/>
          <a:p>
            <a:pPr marL="0" indent="0">
              <a:spcBef>
                <a:spcPts val="600"/>
              </a:spcBef>
              <a:spcAft>
                <a:spcPts val="1200"/>
              </a:spcAft>
              <a:buNone/>
            </a:pPr>
            <a:r>
              <a:rPr lang="en-GB" i="1" dirty="0">
                <a:latin typeface="+mn-lt"/>
                <a:ea typeface="Calibri"/>
                <a:cs typeface="Arial"/>
              </a:rPr>
              <a:t>The policy has evolved: </a:t>
            </a:r>
          </a:p>
          <a:p>
            <a:pPr>
              <a:spcBef>
                <a:spcPts val="600"/>
              </a:spcBef>
              <a:spcAft>
                <a:spcPts val="1200"/>
              </a:spcAft>
            </a:pPr>
            <a:r>
              <a:rPr lang="en-GB" b="1" dirty="0">
                <a:latin typeface="+mn-lt"/>
                <a:ea typeface="Calibri"/>
                <a:cs typeface="Arial"/>
              </a:rPr>
              <a:t>RESTORE</a:t>
            </a:r>
            <a:r>
              <a:rPr lang="en-GB" dirty="0">
                <a:latin typeface="+mn-lt"/>
                <a:ea typeface="Calibri"/>
                <a:cs typeface="Arial"/>
              </a:rPr>
              <a:t> (</a:t>
            </a:r>
            <a:r>
              <a:rPr lang="en-US" dirty="0">
                <a:latin typeface="+mn-lt"/>
                <a:ea typeface="Calibri"/>
                <a:cs typeface="Arial"/>
              </a:rPr>
              <a:t>Regional Emergency Support to Reconstruction) </a:t>
            </a:r>
            <a:r>
              <a:rPr lang="en-GB" dirty="0">
                <a:latin typeface="+mn-lt"/>
                <a:ea typeface="Calibri"/>
                <a:cs typeface="Arial"/>
              </a:rPr>
              <a:t>adopted in December 2024 </a:t>
            </a:r>
          </a:p>
          <a:p>
            <a:pPr>
              <a:spcBef>
                <a:spcPts val="600"/>
              </a:spcBef>
              <a:spcAft>
                <a:spcPts val="1200"/>
              </a:spcAft>
            </a:pPr>
            <a:r>
              <a:rPr lang="en-GB" dirty="0">
                <a:latin typeface="+mn-lt"/>
                <a:ea typeface="Calibri"/>
                <a:cs typeface="Arial"/>
              </a:rPr>
              <a:t>new specific objective to support investments aimed at reconstruction </a:t>
            </a:r>
          </a:p>
          <a:p>
            <a:pPr>
              <a:spcBef>
                <a:spcPts val="600"/>
              </a:spcBef>
              <a:spcAft>
                <a:spcPts val="1200"/>
              </a:spcAft>
            </a:pPr>
            <a:r>
              <a:rPr lang="en-GB" dirty="0">
                <a:latin typeface="+mn-lt"/>
                <a:ea typeface="Calibri"/>
                <a:cs typeface="Arial"/>
              </a:rPr>
              <a:t>So far: </a:t>
            </a:r>
            <a:r>
              <a:rPr lang="en-US" dirty="0">
                <a:latin typeface="+mn-lt"/>
                <a:ea typeface="Calibri"/>
                <a:cs typeface="Arial"/>
              </a:rPr>
              <a:t>EUR 1.6 billion allocated in 5 countries and by 14 Programmes</a:t>
            </a:r>
            <a:endParaRPr lang="en-GB" dirty="0">
              <a:latin typeface="+mn-lt"/>
              <a:ea typeface="Calibri"/>
              <a:cs typeface="Arial"/>
            </a:endParaRPr>
          </a:p>
          <a:p>
            <a:pPr>
              <a:spcBef>
                <a:spcPts val="600"/>
              </a:spcBef>
              <a:spcAft>
                <a:spcPts val="1200"/>
              </a:spcAft>
            </a:pPr>
            <a:r>
              <a:rPr lang="en-GB" b="1" dirty="0">
                <a:latin typeface="+mn-lt"/>
                <a:ea typeface="Calibri"/>
                <a:cs typeface="Arial"/>
              </a:rPr>
              <a:t>"Build Back Better" to be prioritised </a:t>
            </a:r>
            <a:r>
              <a:rPr lang="en-GB" dirty="0">
                <a:latin typeface="+mn-lt"/>
                <a:ea typeface="Calibri"/>
                <a:cs typeface="Arial"/>
              </a:rPr>
              <a:t>in the selection process but… integration still weak </a:t>
            </a:r>
          </a:p>
        </p:txBody>
      </p:sp>
      <p:grpSp>
        <p:nvGrpSpPr>
          <p:cNvPr id="8" name="Group 7">
            <a:extLst>
              <a:ext uri="{FF2B5EF4-FFF2-40B4-BE49-F238E27FC236}">
                <a16:creationId xmlns:a16="http://schemas.microsoft.com/office/drawing/2014/main" id="{7CBEF9AE-185F-C216-A752-BC1C2EC858A3}"/>
              </a:ext>
            </a:extLst>
          </p:cNvPr>
          <p:cNvGrpSpPr/>
          <p:nvPr/>
        </p:nvGrpSpPr>
        <p:grpSpPr>
          <a:xfrm>
            <a:off x="6272536" y="922309"/>
            <a:ext cx="5888600" cy="5165215"/>
            <a:chOff x="6272536" y="922309"/>
            <a:chExt cx="5888600" cy="5165215"/>
          </a:xfrm>
        </p:grpSpPr>
        <p:pic>
          <p:nvPicPr>
            <p:cNvPr id="6" name="Picture 5">
              <a:extLst>
                <a:ext uri="{FF2B5EF4-FFF2-40B4-BE49-F238E27FC236}">
                  <a16:creationId xmlns:a16="http://schemas.microsoft.com/office/drawing/2014/main" id="{0AF91EEF-5E10-38F9-B774-1292975ABBC9}"/>
                </a:ext>
              </a:extLst>
            </p:cNvPr>
            <p:cNvPicPr>
              <a:picLocks noChangeAspect="1"/>
            </p:cNvPicPr>
            <p:nvPr/>
          </p:nvPicPr>
          <p:blipFill>
            <a:blip r:embed="rId3"/>
            <a:stretch>
              <a:fillRect/>
            </a:stretch>
          </p:blipFill>
          <p:spPr>
            <a:xfrm rot="20395374">
              <a:off x="6382459" y="922309"/>
              <a:ext cx="2831505" cy="1415753"/>
            </a:xfrm>
            <a:prstGeom prst="rect">
              <a:avLst/>
            </a:prstGeom>
          </p:spPr>
        </p:pic>
        <p:pic>
          <p:nvPicPr>
            <p:cNvPr id="9" name="Picture 8">
              <a:extLst>
                <a:ext uri="{FF2B5EF4-FFF2-40B4-BE49-F238E27FC236}">
                  <a16:creationId xmlns:a16="http://schemas.microsoft.com/office/drawing/2014/main" id="{494F38FC-0987-ECFA-409B-FFB7D4531CE0}"/>
                </a:ext>
              </a:extLst>
            </p:cNvPr>
            <p:cNvPicPr>
              <a:picLocks noChangeAspect="1"/>
            </p:cNvPicPr>
            <p:nvPr/>
          </p:nvPicPr>
          <p:blipFill>
            <a:blip r:embed="rId4"/>
            <a:srcRect l="3293" r="49851" b="49821"/>
            <a:stretch>
              <a:fillRect/>
            </a:stretch>
          </p:blipFill>
          <p:spPr>
            <a:xfrm>
              <a:off x="6272536" y="2273034"/>
              <a:ext cx="3007855" cy="1812872"/>
            </a:xfrm>
            <a:prstGeom prst="rect">
              <a:avLst/>
            </a:prstGeom>
          </p:spPr>
        </p:pic>
        <p:pic>
          <p:nvPicPr>
            <p:cNvPr id="10" name="Picture 9">
              <a:extLst>
                <a:ext uri="{FF2B5EF4-FFF2-40B4-BE49-F238E27FC236}">
                  <a16:creationId xmlns:a16="http://schemas.microsoft.com/office/drawing/2014/main" id="{C7D17F6D-BA4B-C6FE-FF39-104336C30594}"/>
                </a:ext>
              </a:extLst>
            </p:cNvPr>
            <p:cNvPicPr>
              <a:picLocks noChangeAspect="1"/>
            </p:cNvPicPr>
            <p:nvPr/>
          </p:nvPicPr>
          <p:blipFill>
            <a:blip r:embed="rId4"/>
            <a:srcRect l="3230" t="49754" r="49851"/>
            <a:stretch>
              <a:fillRect/>
            </a:stretch>
          </p:blipFill>
          <p:spPr>
            <a:xfrm>
              <a:off x="8671656" y="1688247"/>
              <a:ext cx="3489480" cy="2103154"/>
            </a:xfrm>
            <a:prstGeom prst="rect">
              <a:avLst/>
            </a:prstGeom>
          </p:spPr>
        </p:pic>
        <p:pic>
          <p:nvPicPr>
            <p:cNvPr id="11" name="Picture 10">
              <a:extLst>
                <a:ext uri="{FF2B5EF4-FFF2-40B4-BE49-F238E27FC236}">
                  <a16:creationId xmlns:a16="http://schemas.microsoft.com/office/drawing/2014/main" id="{F69AA7AD-1CC0-6D8B-B705-8CBDC9321718}"/>
                </a:ext>
              </a:extLst>
            </p:cNvPr>
            <p:cNvPicPr>
              <a:picLocks noChangeAspect="1"/>
            </p:cNvPicPr>
            <p:nvPr/>
          </p:nvPicPr>
          <p:blipFill>
            <a:blip r:embed="rId4"/>
            <a:srcRect l="49851" t="49754" r="3230"/>
            <a:stretch>
              <a:fillRect/>
            </a:stretch>
          </p:blipFill>
          <p:spPr>
            <a:xfrm>
              <a:off x="6282809" y="4158340"/>
              <a:ext cx="3200835" cy="1929184"/>
            </a:xfrm>
            <a:prstGeom prst="rect">
              <a:avLst/>
            </a:prstGeom>
          </p:spPr>
        </p:pic>
        <p:pic>
          <p:nvPicPr>
            <p:cNvPr id="7" name="Picture 6">
              <a:extLst>
                <a:ext uri="{FF2B5EF4-FFF2-40B4-BE49-F238E27FC236}">
                  <a16:creationId xmlns:a16="http://schemas.microsoft.com/office/drawing/2014/main" id="{B0F3CA13-5CA5-23BC-087E-8F133DEE384F}"/>
                </a:ext>
              </a:extLst>
            </p:cNvPr>
            <p:cNvPicPr>
              <a:picLocks noChangeAspect="1"/>
            </p:cNvPicPr>
            <p:nvPr/>
          </p:nvPicPr>
          <p:blipFill>
            <a:blip r:embed="rId4"/>
            <a:srcRect l="49851" r="3230" b="49821"/>
            <a:stretch>
              <a:fillRect/>
            </a:stretch>
          </p:blipFill>
          <p:spPr>
            <a:xfrm>
              <a:off x="8671655" y="3766196"/>
              <a:ext cx="3489480" cy="2100348"/>
            </a:xfrm>
            <a:prstGeom prst="rect">
              <a:avLst/>
            </a:prstGeom>
          </p:spPr>
        </p:pic>
      </p:grpSp>
      <p:sp>
        <p:nvSpPr>
          <p:cNvPr id="3" name="Title 2">
            <a:extLst>
              <a:ext uri="{FF2B5EF4-FFF2-40B4-BE49-F238E27FC236}">
                <a16:creationId xmlns:a16="http://schemas.microsoft.com/office/drawing/2014/main" id="{E83C7B6F-C234-E78F-60E2-6B0710DA27B7}"/>
              </a:ext>
            </a:extLst>
          </p:cNvPr>
          <p:cNvSpPr>
            <a:spLocks noGrp="1"/>
          </p:cNvSpPr>
          <p:nvPr>
            <p:ph type="ctrTitle"/>
          </p:nvPr>
        </p:nvSpPr>
        <p:spPr>
          <a:xfrm>
            <a:off x="394393" y="1125015"/>
            <a:ext cx="7349431" cy="1375075"/>
          </a:xfrm>
        </p:spPr>
        <p:txBody>
          <a:bodyPr>
            <a:normAutofit/>
          </a:bodyPr>
          <a:lstStyle/>
          <a:p>
            <a:r>
              <a:rPr lang="en-US" sz="3800" dirty="0"/>
              <a:t>Role of Cohesion Policy (2/3)</a:t>
            </a:r>
            <a:endParaRPr lang="en-GB" sz="3800" dirty="0"/>
          </a:p>
        </p:txBody>
      </p:sp>
    </p:spTree>
    <p:extLst>
      <p:ext uri="{BB962C8B-B14F-4D97-AF65-F5344CB8AC3E}">
        <p14:creationId xmlns:p14="http://schemas.microsoft.com/office/powerpoint/2010/main" val="4079492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29DA8-D391-4074-6B83-0EB84C3F67A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9D7A5AA-9033-28B1-0CC7-43DB4A0C05E4}"/>
              </a:ext>
            </a:extLst>
          </p:cNvPr>
          <p:cNvSpPr>
            <a:spLocks noGrp="1"/>
          </p:cNvSpPr>
          <p:nvPr>
            <p:ph type="body" sz="quarter" idx="20"/>
          </p:nvPr>
        </p:nvSpPr>
        <p:spPr/>
        <p:txBody>
          <a:bodyPr/>
          <a:lstStyle/>
          <a:p>
            <a:r>
              <a:rPr lang="en-GB" noProof="0" dirty="0"/>
              <a:t>Key findings</a:t>
            </a:r>
          </a:p>
          <a:p>
            <a:endParaRPr lang="en-GB" noProof="0" dirty="0"/>
          </a:p>
        </p:txBody>
      </p:sp>
      <p:sp>
        <p:nvSpPr>
          <p:cNvPr id="3" name="Title 2">
            <a:extLst>
              <a:ext uri="{FF2B5EF4-FFF2-40B4-BE49-F238E27FC236}">
                <a16:creationId xmlns:a16="http://schemas.microsoft.com/office/drawing/2014/main" id="{60212125-B76D-4B8C-4367-47061EB3FE68}"/>
              </a:ext>
            </a:extLst>
          </p:cNvPr>
          <p:cNvSpPr>
            <a:spLocks noGrp="1"/>
          </p:cNvSpPr>
          <p:nvPr>
            <p:ph type="ctrTitle"/>
          </p:nvPr>
        </p:nvSpPr>
        <p:spPr>
          <a:xfrm>
            <a:off x="394391" y="1058340"/>
            <a:ext cx="11216584" cy="1375075"/>
          </a:xfrm>
        </p:spPr>
        <p:txBody>
          <a:bodyPr>
            <a:normAutofit/>
          </a:bodyPr>
          <a:lstStyle/>
          <a:p>
            <a:r>
              <a:rPr lang="en-US" sz="3800" dirty="0"/>
              <a:t>Role of Cohesion Policy (3/3)</a:t>
            </a:r>
            <a:endParaRPr lang="en-GB" sz="3800" dirty="0"/>
          </a:p>
        </p:txBody>
      </p:sp>
      <p:sp>
        <p:nvSpPr>
          <p:cNvPr id="4" name="Content Placeholder 3">
            <a:extLst>
              <a:ext uri="{FF2B5EF4-FFF2-40B4-BE49-F238E27FC236}">
                <a16:creationId xmlns:a16="http://schemas.microsoft.com/office/drawing/2014/main" id="{DF060C94-FF7C-6BDA-9E94-2CB6EBB2FCAD}"/>
              </a:ext>
            </a:extLst>
          </p:cNvPr>
          <p:cNvSpPr>
            <a:spLocks noGrp="1"/>
          </p:cNvSpPr>
          <p:nvPr>
            <p:ph idx="1"/>
          </p:nvPr>
        </p:nvSpPr>
        <p:spPr>
          <a:xfrm>
            <a:off x="225945" y="2052473"/>
            <a:ext cx="9178404" cy="3991711"/>
          </a:xfrm>
        </p:spPr>
        <p:txBody>
          <a:bodyPr vert="horz" lIns="91440" tIns="45720" rIns="91440" bIns="45720" rtlCol="0" anchor="t">
            <a:noAutofit/>
          </a:bodyPr>
          <a:lstStyle/>
          <a:p>
            <a:pPr marL="0" indent="0">
              <a:spcBef>
                <a:spcPts val="300"/>
              </a:spcBef>
              <a:spcAft>
                <a:spcPts val="600"/>
              </a:spcAft>
              <a:buNone/>
            </a:pPr>
            <a:r>
              <a:rPr lang="en-GB" sz="2400" b="1" dirty="0">
                <a:solidFill>
                  <a:schemeClr val="bg1"/>
                </a:solidFill>
                <a:highlight>
                  <a:srgbClr val="0D4F9D"/>
                </a:highlight>
                <a:latin typeface="+mn-lt"/>
                <a:ea typeface="Calibri"/>
                <a:cs typeface="Arial"/>
              </a:rPr>
              <a:t>STRENGTHS...     </a:t>
            </a:r>
          </a:p>
          <a:p>
            <a:pPr>
              <a:spcBef>
                <a:spcPts val="300"/>
              </a:spcBef>
              <a:spcAft>
                <a:spcPts val="600"/>
              </a:spcAft>
              <a:buFont typeface="Wingdings" panose="05000000000000000000" pitchFamily="2" charset="2"/>
              <a:buChar char="ü"/>
            </a:pPr>
            <a:r>
              <a:rPr lang="en-GB" sz="1900" b="1" i="0" u="none" strike="noStrike" kern="1200" dirty="0">
                <a:effectLst/>
                <a:latin typeface="EuropeaEco" panose="020B0604020202020204" charset="0"/>
              </a:rPr>
              <a:t>positive impact</a:t>
            </a:r>
            <a:r>
              <a:rPr lang="en-GB" sz="1900" i="0" u="none" strike="noStrike" kern="1200" dirty="0">
                <a:effectLst/>
                <a:latin typeface="EuropeaEco" panose="020B0604020202020204" charset="0"/>
              </a:rPr>
              <a:t>: strengthens preparedness &amp; resilience, combines physical protection with planning, digitalisation, and governance improvements, flexibility, innovation, cross-border cooperation</a:t>
            </a:r>
            <a:endParaRPr lang="it-IT" sz="1900" dirty="0">
              <a:latin typeface="Arial" panose="020B0604020202020204" pitchFamily="34" charset="0"/>
            </a:endParaRPr>
          </a:p>
          <a:p>
            <a:pPr>
              <a:spcBef>
                <a:spcPts val="300"/>
              </a:spcBef>
              <a:spcAft>
                <a:spcPts val="600"/>
              </a:spcAft>
              <a:buFont typeface="Wingdings" panose="05000000000000000000" pitchFamily="2" charset="2"/>
              <a:buChar char="ü"/>
            </a:pPr>
            <a:r>
              <a:rPr lang="en-GB" sz="1900" b="1" i="0" u="none" strike="noStrike" kern="1200" dirty="0">
                <a:effectLst/>
                <a:latin typeface="EuropeaEco" panose="020B0604020202020204" charset="0"/>
              </a:rPr>
              <a:t>Predictable long-term funding</a:t>
            </a:r>
            <a:endParaRPr lang="it-IT" sz="1900" b="1" i="0" u="none" strike="noStrike" dirty="0">
              <a:effectLst/>
              <a:latin typeface="Arial" panose="020B0604020202020204" pitchFamily="34" charset="0"/>
            </a:endParaRPr>
          </a:p>
          <a:p>
            <a:pPr marL="0" indent="0">
              <a:spcBef>
                <a:spcPts val="1200"/>
              </a:spcBef>
              <a:spcAft>
                <a:spcPts val="600"/>
              </a:spcAft>
              <a:buNone/>
            </a:pPr>
            <a:r>
              <a:rPr lang="en-GB" sz="2400" b="1" dirty="0">
                <a:solidFill>
                  <a:schemeClr val="bg1"/>
                </a:solidFill>
                <a:highlight>
                  <a:srgbClr val="FF0000"/>
                </a:highlight>
                <a:latin typeface="+mn-lt"/>
                <a:ea typeface="Calibri"/>
                <a:cs typeface="Arial"/>
              </a:rPr>
              <a:t>WEAKNESSES…</a:t>
            </a:r>
          </a:p>
          <a:p>
            <a:pPr>
              <a:spcBef>
                <a:spcPts val="300"/>
              </a:spcBef>
              <a:spcAft>
                <a:spcPts val="600"/>
              </a:spcAft>
              <a:buFont typeface="Wingdings" panose="05000000000000000000" pitchFamily="2" charset="2"/>
              <a:buChar char="ü"/>
            </a:pPr>
            <a:r>
              <a:rPr lang="en-GB" sz="1900" b="0" i="0" u="none" strike="noStrike" kern="1200" dirty="0">
                <a:solidFill>
                  <a:srgbClr val="000000"/>
                </a:solidFill>
                <a:effectLst/>
                <a:latin typeface="EuropeaEco" panose="020B0604020202020204" charset="0"/>
              </a:rPr>
              <a:t>Administrative delays, low absorption in some regions, project selection criteria not linked to vulnerability, monitoring does not capture resilience outcomes </a:t>
            </a:r>
          </a:p>
          <a:p>
            <a:pPr>
              <a:spcBef>
                <a:spcPts val="300"/>
              </a:spcBef>
              <a:spcAft>
                <a:spcPts val="600"/>
              </a:spcAft>
              <a:buFont typeface="Wingdings" panose="05000000000000000000" pitchFamily="2" charset="2"/>
              <a:buChar char="ü"/>
            </a:pPr>
            <a:r>
              <a:rPr lang="en-GB" sz="1900" b="0" i="0" u="none" strike="noStrike" kern="1200" dirty="0">
                <a:solidFill>
                  <a:srgbClr val="000000"/>
                </a:solidFill>
                <a:effectLst/>
                <a:latin typeface="EuropeaEco" panose="020B0604020202020204" charset="0"/>
              </a:rPr>
              <a:t>Slow/complex (not for emergencies), focus on certain risks, overlaps with other funds, less financially significant or rapid than RRF</a:t>
            </a:r>
            <a:endParaRPr lang="en-GB" sz="1900" dirty="0">
              <a:latin typeface="+mn-lt"/>
              <a:ea typeface="Calibri"/>
              <a:cs typeface="Arial"/>
            </a:endParaRPr>
          </a:p>
          <a:p>
            <a:pPr>
              <a:spcBef>
                <a:spcPts val="300"/>
              </a:spcBef>
              <a:spcAft>
                <a:spcPts val="600"/>
              </a:spcAft>
              <a:buFont typeface="Wingdings" panose="05000000000000000000" pitchFamily="2" charset="2"/>
              <a:buChar char="ü"/>
            </a:pPr>
            <a:r>
              <a:rPr lang="en-GB" sz="1900" dirty="0">
                <a:latin typeface="+mn-lt"/>
                <a:ea typeface="Calibri"/>
                <a:cs typeface="Arial"/>
              </a:rPr>
              <a:t>Reconstruction focused on </a:t>
            </a:r>
            <a:r>
              <a:rPr lang="en-GB" sz="1900" b="1" dirty="0">
                <a:latin typeface="+mn-lt"/>
                <a:ea typeface="Calibri"/>
                <a:cs typeface="Arial"/>
              </a:rPr>
              <a:t>restoring pre-disaster situation</a:t>
            </a:r>
            <a:r>
              <a:rPr lang="en-GB" sz="1900" dirty="0">
                <a:latin typeface="+mn-lt"/>
                <a:ea typeface="Calibri"/>
                <a:cs typeface="Arial"/>
              </a:rPr>
              <a:t>,</a:t>
            </a:r>
            <a:r>
              <a:rPr lang="en-GB" sz="1900" b="1" dirty="0">
                <a:latin typeface="+mn-lt"/>
                <a:ea typeface="Calibri"/>
                <a:cs typeface="Arial"/>
              </a:rPr>
              <a:t> </a:t>
            </a:r>
            <a:r>
              <a:rPr lang="en-GB" sz="1900" dirty="0">
                <a:latin typeface="+mn-lt"/>
                <a:ea typeface="Calibri"/>
                <a:cs typeface="Arial"/>
              </a:rPr>
              <a:t>not "Build Back Better"</a:t>
            </a:r>
          </a:p>
        </p:txBody>
      </p:sp>
      <p:pic>
        <p:nvPicPr>
          <p:cNvPr id="10" name="Picture 9">
            <a:extLst>
              <a:ext uri="{FF2B5EF4-FFF2-40B4-BE49-F238E27FC236}">
                <a16:creationId xmlns:a16="http://schemas.microsoft.com/office/drawing/2014/main" id="{2E1B6F19-38DB-2515-8185-12E576B898F6}"/>
              </a:ext>
            </a:extLst>
          </p:cNvPr>
          <p:cNvPicPr>
            <a:picLocks noChangeAspect="1"/>
          </p:cNvPicPr>
          <p:nvPr/>
        </p:nvPicPr>
        <p:blipFill>
          <a:blip r:embed="rId3"/>
          <a:stretch>
            <a:fillRect/>
          </a:stretch>
        </p:blipFill>
        <p:spPr>
          <a:xfrm>
            <a:off x="9289692" y="1842008"/>
            <a:ext cx="1935327" cy="1935327"/>
          </a:xfrm>
          <a:prstGeom prst="rect">
            <a:avLst/>
          </a:prstGeom>
        </p:spPr>
      </p:pic>
      <p:pic>
        <p:nvPicPr>
          <p:cNvPr id="14" name="Picture 13">
            <a:extLst>
              <a:ext uri="{FF2B5EF4-FFF2-40B4-BE49-F238E27FC236}">
                <a16:creationId xmlns:a16="http://schemas.microsoft.com/office/drawing/2014/main" id="{331B6E35-A998-C760-5CCF-18752D0AAB27}"/>
              </a:ext>
            </a:extLst>
          </p:cNvPr>
          <p:cNvPicPr>
            <a:picLocks noChangeAspect="1"/>
          </p:cNvPicPr>
          <p:nvPr/>
        </p:nvPicPr>
        <p:blipFill>
          <a:blip r:embed="rId4"/>
          <a:stretch>
            <a:fillRect/>
          </a:stretch>
        </p:blipFill>
        <p:spPr>
          <a:xfrm>
            <a:off x="9507089" y="4048328"/>
            <a:ext cx="1541628" cy="1541628"/>
          </a:xfrm>
          <a:prstGeom prst="rect">
            <a:avLst/>
          </a:prstGeom>
        </p:spPr>
      </p:pic>
    </p:spTree>
    <p:extLst>
      <p:ext uri="{BB962C8B-B14F-4D97-AF65-F5344CB8AC3E}">
        <p14:creationId xmlns:p14="http://schemas.microsoft.com/office/powerpoint/2010/main" val="2257436483"/>
      </p:ext>
    </p:extLst>
  </p:cSld>
  <p:clrMapOvr>
    <a:masterClrMapping/>
  </p:clrMapOvr>
</p:sld>
</file>

<file path=ppt/theme/theme1.xml><?xml version="1.0" encoding="utf-8"?>
<a:theme xmlns:a="http://schemas.openxmlformats.org/drawingml/2006/main" name="CONTENT LIGHT">
  <a:themeElements>
    <a:clrScheme name="EP colors">
      <a:dk1>
        <a:srgbClr val="000000"/>
      </a:dk1>
      <a:lt1>
        <a:srgbClr val="FFFFFF"/>
      </a:lt1>
      <a:dk2>
        <a:srgbClr val="7A868E"/>
      </a:dk2>
      <a:lt2>
        <a:srgbClr val="C8C8C8"/>
      </a:lt2>
      <a:accent1>
        <a:srgbClr val="0C4DA2"/>
      </a:accent1>
      <a:accent2>
        <a:srgbClr val="FDE021"/>
      </a:accent2>
      <a:accent3>
        <a:srgbClr val="00BCFF"/>
      </a:accent3>
      <a:accent4>
        <a:srgbClr val="28DC78"/>
      </a:accent4>
      <a:accent5>
        <a:srgbClr val="FF9600"/>
      </a:accent5>
      <a:accent6>
        <a:srgbClr val="ED0000"/>
      </a:accent6>
      <a:hlink>
        <a:srgbClr val="0C4DA2"/>
      </a:hlink>
      <a:folHlink>
        <a:srgbClr val="7A868E"/>
      </a:folHlink>
    </a:clrScheme>
    <a:fontScheme name="EuropeaEco">
      <a:majorFont>
        <a:latin typeface="EuropeaEco"/>
        <a:ea typeface=""/>
        <a:cs typeface=""/>
      </a:majorFont>
      <a:minorFont>
        <a:latin typeface="EuropeaEc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solidFill>
            <a:schemeClr val="accent1"/>
          </a:solidFill>
        </a:ln>
      </a:spPr>
      <a:bodyPr rtlCol="0" anchor="ctr"/>
      <a:lstStyle>
        <a:defPPr algn="ctr">
          <a:defRPr dirty="0" err="1" smtClean="0">
            <a:latin typeface="Myriad Pro" panose="020B0503030403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ColorName">
      <a:srgbClr val="003CB4"/>
    </a:custClr>
    <a:custClr name="ColorName">
      <a:srgbClr val="0D4FA0"/>
    </a:custClr>
    <a:custClr name="ColorName">
      <a:srgbClr val="1B6BFF"/>
    </a:custClr>
    <a:custClr name="ColorName">
      <a:srgbClr val="65E2FF"/>
    </a:custClr>
    <a:custClr name="ColorName">
      <a:srgbClr val="7F2223"/>
    </a:custClr>
    <a:custClr name="ColorName">
      <a:srgbClr val="EE0000"/>
    </a:custClr>
    <a:custClr name="ColorName">
      <a:srgbClr val="FF9501"/>
    </a:custClr>
    <a:custClr name="ColorName">
      <a:srgbClr val="FCBF00"/>
    </a:custClr>
    <a:custClr name="ColorName">
      <a:srgbClr val="017601"/>
    </a:custClr>
    <a:custClr name="ColorName">
      <a:srgbClr val="00B463"/>
    </a:custClr>
    <a:custClr name="ColorName">
      <a:srgbClr val="3363C3"/>
    </a:custClr>
    <a:custClr name="ColorName">
      <a:srgbClr val="3D72B3"/>
    </a:custClr>
    <a:custClr name="ColorName">
      <a:srgbClr val="4989FF"/>
    </a:custClr>
    <a:custClr name="ColorName">
      <a:srgbClr val="84E8FF"/>
    </a:custClr>
    <a:custClr name="ColorName">
      <a:srgbClr val="994E4F"/>
    </a:custClr>
    <a:custClr name="ColorName">
      <a:srgbClr val="F13333"/>
    </a:custClr>
    <a:custClr name="ColorName">
      <a:srgbClr val="FFAA34"/>
    </a:custClr>
    <a:custClr name="ColorName">
      <a:srgbClr val="FDCC33"/>
    </a:custClr>
    <a:custClr name="ColorName">
      <a:srgbClr val="349134"/>
    </a:custClr>
    <a:custClr name="ColorName">
      <a:srgbClr val="33C382"/>
    </a:custClr>
    <a:custClr name="ColorName">
      <a:srgbClr val="668AD2"/>
    </a:custClr>
    <a:custClr name="ColorName">
      <a:srgbClr val="6E95C6"/>
    </a:custClr>
    <a:custClr name="ColorName">
      <a:srgbClr val="76A6FF"/>
    </a:custClr>
    <a:custClr name="ColorName">
      <a:srgbClr val="A3EEFF"/>
    </a:custClr>
    <a:custClr name="ColorName">
      <a:srgbClr val="B27A7B"/>
    </a:custClr>
    <a:custClr name="ColorName">
      <a:srgbClr val="F56666"/>
    </a:custClr>
    <a:custClr name="ColorName">
      <a:srgbClr val="FFBF67"/>
    </a:custClr>
    <a:custClr name="ColorName">
      <a:srgbClr val="FDD966"/>
    </a:custClr>
    <a:custClr name="ColorName">
      <a:srgbClr val="67AD67"/>
    </a:custClr>
    <a:custClr name="ColorName">
      <a:srgbClr val="66D2A1"/>
    </a:custClr>
    <a:custClr name="ColorName">
      <a:srgbClr val="99B1E1"/>
    </a:custClr>
    <a:custClr name="ColorName">
      <a:srgbClr val="9EB9D9"/>
    </a:custClr>
    <a:custClr name="ColorName">
      <a:srgbClr val="A4C4FF"/>
    </a:custClr>
    <a:custClr name="ColorName">
      <a:srgbClr val="C1F3FF"/>
    </a:custClr>
    <a:custClr name="ColorName">
      <a:srgbClr val="CCA7A7"/>
    </a:custClr>
    <a:custClr name="ColorName">
      <a:srgbClr val="F89999"/>
    </a:custClr>
    <a:custClr name="ColorName">
      <a:srgbClr val="FFD599"/>
    </a:custClr>
    <a:custClr name="ColorName">
      <a:srgbClr val="FEE599"/>
    </a:custClr>
    <a:custClr name="ColorName">
      <a:srgbClr val="99C899"/>
    </a:custClr>
    <a:custClr name="ColorName">
      <a:srgbClr val="99E1C1"/>
    </a:custClr>
    <a:custClr name="ColorName">
      <a:srgbClr val="CCD8F0"/>
    </a:custClr>
    <a:custClr name="ColorName">
      <a:srgbClr val="CFDCEC"/>
    </a:custClr>
    <a:custClr name="ColorName">
      <a:srgbClr val="D1E1FF"/>
    </a:custClr>
    <a:custClr name="ColorName">
      <a:srgbClr val="E0F9FF"/>
    </a:custClr>
    <a:custClr name="ColorName">
      <a:srgbClr val="E5D3D3"/>
    </a:custClr>
    <a:custClr name="ColorName">
      <a:srgbClr val="FCCCCC"/>
    </a:custClr>
    <a:custClr name="ColorName">
      <a:srgbClr val="FFEACC"/>
    </a:custClr>
    <a:custClr name="ColorName">
      <a:srgbClr val="FEF2CC"/>
    </a:custClr>
    <a:custClr name="ColorName">
      <a:srgbClr val="CCE4CC"/>
    </a:custClr>
    <a:custClr name="ColorName">
      <a:srgbClr val="CCF0E0"/>
    </a:custClr>
  </a:custClrLst>
  <a:extLst>
    <a:ext uri="{05A4C25C-085E-4340-85A3-A5531E510DB2}">
      <thm15:themeFamily xmlns:thm15="http://schemas.microsoft.com/office/thememl/2012/main" name="EP_PowerPoint Template_2023.01.31_Final_Confluence-EuropeaEco6-illus-0" id="{F17B246F-9138-4958-A17E-AA3F7B56B208}" vid="{E933E601-7EB4-45BB-BA43-657A8A2AC4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uropeaEco">
      <a:majorFont>
        <a:latin typeface="EuropeaEco"/>
        <a:ea typeface=""/>
        <a:cs typeface=""/>
      </a:majorFont>
      <a:minorFont>
        <a:latin typeface="EuropeaEc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EuropeaEco">
      <a:majorFont>
        <a:latin typeface="EuropeaEco"/>
        <a:ea typeface=""/>
        <a:cs typeface=""/>
      </a:majorFont>
      <a:minorFont>
        <a:latin typeface="EuropeaEc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9C1649F32967842ACF13E456ED2BE56" ma:contentTypeVersion="3" ma:contentTypeDescription="Create a new document." ma:contentTypeScope="" ma:versionID="23a1b549ac37ef83e61d0c0a7ce5884d">
  <xsd:schema xmlns:xsd="http://www.w3.org/2001/XMLSchema" xmlns:xs="http://www.w3.org/2001/XMLSchema" xmlns:p="http://schemas.microsoft.com/office/2006/metadata/properties" xmlns:ns2="ef71dfa2-2314-415f-ae5d-a15da0025520" targetNamespace="http://schemas.microsoft.com/office/2006/metadata/properties" ma:root="true" ma:fieldsID="5416f4022797eb91dd71deb249815a89" ns2:_="">
    <xsd:import namespace="ef71dfa2-2314-415f-ae5d-a15da0025520"/>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71dfa2-2314-415f-ae5d-a15da00255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DE40694-AF64-438E-AB0D-F552D15F458C}">
  <ds:schemaRefs>
    <ds:schemaRef ds:uri="http://schemas.microsoft.com/sharepoint/v3/contenttype/forms"/>
  </ds:schemaRefs>
</ds:datastoreItem>
</file>

<file path=customXml/itemProps2.xml><?xml version="1.0" encoding="utf-8"?>
<ds:datastoreItem xmlns:ds="http://schemas.openxmlformats.org/officeDocument/2006/customXml" ds:itemID="{3A0B41CA-1C66-4084-B645-2079FAE45348}">
  <ds:schemaRefs>
    <ds:schemaRef ds:uri="http://www.w3.org/XML/1998/namespace"/>
    <ds:schemaRef ds:uri="ef71dfa2-2314-415f-ae5d-a15da0025520"/>
    <ds:schemaRef ds:uri="http://purl.org/dc/terms/"/>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F7468B65-0349-4277-AABC-8F515F11A6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71dfa2-2314-415f-ae5d-a15da00255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051d1b6c-bfe6-426f-8c70-f2009791f7e1}" enabled="0" method="" siteId="{051d1b6c-bfe6-426f-8c70-f2009791f7e1}" removed="1"/>
</clbl:labelList>
</file>

<file path=docProps/app.xml><?xml version="1.0" encoding="utf-8"?>
<Properties xmlns="http://schemas.openxmlformats.org/officeDocument/2006/extended-properties" xmlns:vt="http://schemas.openxmlformats.org/officeDocument/2006/docPropsVTypes">
  <Template/>
  <TotalTime>0</TotalTime>
  <Words>1745</Words>
  <Application>Microsoft Office PowerPoint</Application>
  <PresentationFormat>Widescreen</PresentationFormat>
  <Paragraphs>155</Paragraphs>
  <Slides>18</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Roboto</vt:lpstr>
      <vt:lpstr>Wingdings</vt:lpstr>
      <vt:lpstr>Myriad Pro</vt:lpstr>
      <vt:lpstr>EuropeaEco</vt:lpstr>
      <vt:lpstr>Calibri</vt:lpstr>
      <vt:lpstr>Arial</vt:lpstr>
      <vt:lpstr>CONTENT LIGHT</vt:lpstr>
      <vt:lpstr>The Use of Cohesion Policy in Natural Disaster Response and Recovery</vt:lpstr>
      <vt:lpstr>PowerPoint Presentation</vt:lpstr>
      <vt:lpstr>Introduction: study aim and methodological approach</vt:lpstr>
      <vt:lpstr>Introduction</vt:lpstr>
      <vt:lpstr>Key findings  Role of Cohesion Policy and  Build Back Better approach </vt:lpstr>
      <vt:lpstr>EU instruments by disaster management phases</vt:lpstr>
      <vt:lpstr>Role of Cohesion Policy (1/3)</vt:lpstr>
      <vt:lpstr>Role of Cohesion Policy (2/3)</vt:lpstr>
      <vt:lpstr>Role of Cohesion Policy (3/3)</vt:lpstr>
      <vt:lpstr>"Build Back Better": key features</vt:lpstr>
      <vt:lpstr>Cyclones in La Réunion (2025)</vt:lpstr>
      <vt:lpstr>Concluding recommendations</vt:lpstr>
      <vt:lpstr>How Cohesion Policy can be enhanced  to support Member States and regions facing disasters</vt:lpstr>
      <vt:lpstr>How Cohesion Policy can be enhanced  to support Member States and regions facing disasters</vt:lpstr>
      <vt:lpstr>How Cohesion Policy can be enhanced  to support Member States and regions facing disasters</vt:lpstr>
      <vt:lpstr>How Cohesion Policy can be enhanced  to support Member States and regions facing disasters</vt:lpstr>
      <vt:lpstr>Study team </vt:lpstr>
      <vt:lpstr>Thank you</vt:lpstr>
    </vt:vector>
  </TitlesOfParts>
  <Manager/>
  <Company>European Parliament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#1 goes here</dc:title>
  <dc:subject/>
  <dc:creator>ADAMS Anthony</dc:creator>
  <cp:keywords>European Parliament</cp:keywords>
  <dc:description/>
  <cp:lastModifiedBy>Andrea Ciffolilli</cp:lastModifiedBy>
  <cp:revision>34</cp:revision>
  <dcterms:created xsi:type="dcterms:W3CDTF">2024-08-07T12:33:10Z</dcterms:created>
  <dcterms:modified xsi:type="dcterms:W3CDTF">2026-05-05T08:37:03Z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0x01010099C1649F32967842ACF13E456ED2BE56</vt:lpwstr>
  </property>
  <property fmtid="{D5CDD505-2E9C-101B-9397-08002B2CF9AE}" pid="3" name="Order">
    <vt:r8>38100</vt:r8>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ies>
</file>