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4034" r:id="rId4"/>
  </p:sldMasterIdLst>
  <p:notesMasterIdLst>
    <p:notesMasterId r:id="rId15"/>
  </p:notesMasterIdLst>
  <p:handoutMasterIdLst>
    <p:handoutMasterId r:id="rId16"/>
  </p:handoutMasterIdLst>
  <p:sldIdLst>
    <p:sldId id="359" r:id="rId5"/>
    <p:sldId id="415" r:id="rId6"/>
    <p:sldId id="425" r:id="rId7"/>
    <p:sldId id="427" r:id="rId8"/>
    <p:sldId id="414" r:id="rId9"/>
    <p:sldId id="428" r:id="rId10"/>
    <p:sldId id="431" r:id="rId11"/>
    <p:sldId id="432" r:id="rId12"/>
    <p:sldId id="426" r:id="rId13"/>
    <p:sldId id="430" r:id="rId14"/>
  </p:sldIdLst>
  <p:sldSz cx="12192000" cy="6858000"/>
  <p:notesSz cx="6858000" cy="9144000"/>
  <p:embeddedFontLst>
    <p:embeddedFont>
      <p:font typeface="EuropeaEco" pitchFamily="2" charset="0"/>
      <p:regular r:id="rId17"/>
      <p:bold r:id="rId18"/>
      <p:italic r:id="rId19"/>
      <p:boldItalic r:id="rId20"/>
    </p:embeddedFont>
    <p:embeddedFont>
      <p:font typeface="Myriad Pro" panose="020B0503030403020204" charset="0"/>
      <p:regular r:id="rId21"/>
      <p:bold r:id="rId22"/>
      <p:italic r:id="rId23"/>
      <p:boldItalic r:id="rId2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3840" userDrawn="1">
          <p15:clr>
            <a:srgbClr val="A4A3A4"/>
          </p15:clr>
        </p15:guide>
        <p15:guide id="3" orient="horz" pos="216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ESUS Nuno" initials="JN" lastIdx="24" clrIdx="0">
    <p:extLst>
      <p:ext uri="{19B8F6BF-5375-455C-9EA6-DF929625EA0E}">
        <p15:presenceInfo xmlns:p15="http://schemas.microsoft.com/office/powerpoint/2012/main" userId="JESUS Nuno"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C4DA2"/>
    <a:srgbClr val="E5E5E4"/>
    <a:srgbClr val="1D6BFF"/>
    <a:srgbClr val="003CB4"/>
    <a:srgbClr val="0D4F9D"/>
    <a:srgbClr val="004EA0"/>
    <a:srgbClr val="C8C8C8"/>
    <a:srgbClr val="ED6C20"/>
    <a:srgbClr val="D01A68"/>
    <a:srgbClr val="6F2B91"/>
  </p:clrMru>
  <p:extLst>
    <p:ext uri="{E76CE94A-603C-4142-B9EB-6D1370010A27}">
      <p14:discardImageEditData xmlns:p14="http://schemas.microsoft.com/office/powerpoint/2010/main" val="1"/>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445" autoAdjust="0"/>
    <p:restoredTop sz="73409" autoAdjust="0"/>
  </p:normalViewPr>
  <p:slideViewPr>
    <p:cSldViewPr snapToGrid="0" showGuides="1">
      <p:cViewPr varScale="1">
        <p:scale>
          <a:sx n="108" d="100"/>
          <a:sy n="108" d="100"/>
        </p:scale>
        <p:origin x="198" y="108"/>
      </p:cViewPr>
      <p:guideLst>
        <p:guide pos="3840"/>
        <p:guide orient="horz" pos="2160"/>
      </p:guideLst>
    </p:cSldViewPr>
  </p:slideViewPr>
  <p:outlineViewPr>
    <p:cViewPr>
      <p:scale>
        <a:sx n="33" d="100"/>
        <a:sy n="33" d="100"/>
      </p:scale>
      <p:origin x="0" y="-23488"/>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140" d="100"/>
          <a:sy n="140" d="100"/>
        </p:scale>
        <p:origin x="6808"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font" Target="fonts/font2.fntdata"/><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font" Target="fonts/font5.fntdata"/><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font" Target="fonts/font1.fntdata"/><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font" Target="fonts/font4.fntdata"/><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font" Target="fonts/font8.fntdata"/><Relationship Id="rId5" Type="http://schemas.openxmlformats.org/officeDocument/2006/relationships/slide" Target="slides/slide1.xml"/><Relationship Id="rId15" Type="http://schemas.openxmlformats.org/officeDocument/2006/relationships/notesMaster" Target="notesMasters/notesMaster1.xml"/><Relationship Id="rId23" Type="http://schemas.openxmlformats.org/officeDocument/2006/relationships/font" Target="fonts/font7.fntdata"/><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font" Target="fonts/font3.fnt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font" Target="fonts/font6.fntdata"/><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30532\Desktop\Dossiers%20de%20travail\Next%20MFF\R&#233;partition%20NRPP%20EM%20MFF%202028-2034.xlsx" TargetMode="External"/><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883D-4AE7-B5A3-15491D32CBCB}"/>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883D-4AE7-B5A3-15491D32CBCB}"/>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883D-4AE7-B5A3-15491D32CBCB}"/>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883D-4AE7-B5A3-15491D32CBCB}"/>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883D-4AE7-B5A3-15491D32CBCB}"/>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883D-4AE7-B5A3-15491D32CBCB}"/>
              </c:ext>
            </c:extLst>
          </c:dPt>
          <c:cat>
            <c:strRef>
              <c:f>Feuil1!$B$3:$B$8</c:f>
              <c:strCache>
                <c:ptCount val="6"/>
                <c:pt idx="0">
                  <c:v>PPNR</c:v>
                </c:pt>
                <c:pt idx="4">
                  <c:v>Facilité</c:v>
                </c:pt>
                <c:pt idx="5">
                  <c:v>Interreg</c:v>
                </c:pt>
              </c:strCache>
            </c:strRef>
          </c:cat>
          <c:val>
            <c:numRef>
              <c:f>Feuil1!$D$3:$D$8</c:f>
              <c:numCache>
                <c:formatCode>General</c:formatCode>
                <c:ptCount val="6"/>
                <c:pt idx="0">
                  <c:v>865</c:v>
                </c:pt>
                <c:pt idx="4">
                  <c:v>72</c:v>
                </c:pt>
                <c:pt idx="5">
                  <c:v>10</c:v>
                </c:pt>
              </c:numCache>
            </c:numRef>
          </c:val>
          <c:extLst>
            <c:ext xmlns:c16="http://schemas.microsoft.com/office/drawing/2014/chart" uri="{C3380CC4-5D6E-409C-BE32-E72D297353CC}">
              <c16:uniqueId val="{0000000C-883D-4AE7-B5A3-15491D32CBCB}"/>
            </c:ext>
          </c:extLst>
        </c:ser>
        <c:dLbls>
          <c:showLegendKey val="0"/>
          <c:showVal val="0"/>
          <c:showCatName val="0"/>
          <c:showSerName val="0"/>
          <c:showPercent val="0"/>
          <c:showBubbleSize val="0"/>
          <c:showLeaderLines val="1"/>
        </c:dLbls>
        <c:firstSliceAng val="0"/>
        <c:holeSize val="75"/>
      </c:doughnut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r-FR"/>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6831463369166547"/>
          <c:y val="5.2599731368616016E-2"/>
          <c:w val="0.62498816862386364"/>
          <c:h val="0.94214029549452238"/>
        </c:manualLayout>
      </c:layout>
      <c:doughnut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883D-4AE7-B5A3-15491D32CBCB}"/>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883D-4AE7-B5A3-15491D32CBCB}"/>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883D-4AE7-B5A3-15491D32CBCB}"/>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883D-4AE7-B5A3-15491D32CBCB}"/>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883D-4AE7-B5A3-15491D32CBCB}"/>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883D-4AE7-B5A3-15491D32CBCB}"/>
              </c:ext>
            </c:extLst>
          </c:dPt>
          <c:cat>
            <c:strRef>
              <c:f>Feuil1!$B$3:$B$8</c:f>
              <c:strCache>
                <c:ptCount val="6"/>
                <c:pt idx="0">
                  <c:v>PPNR</c:v>
                </c:pt>
                <c:pt idx="4">
                  <c:v>Facilité</c:v>
                </c:pt>
                <c:pt idx="5">
                  <c:v>Interreg</c:v>
                </c:pt>
              </c:strCache>
            </c:strRef>
          </c:cat>
          <c:val>
            <c:numRef>
              <c:f>Feuil1!$D$3:$D$8</c:f>
              <c:numCache>
                <c:formatCode>General</c:formatCode>
                <c:ptCount val="6"/>
                <c:pt idx="0">
                  <c:v>865</c:v>
                </c:pt>
                <c:pt idx="4">
                  <c:v>72</c:v>
                </c:pt>
                <c:pt idx="5">
                  <c:v>10</c:v>
                </c:pt>
              </c:numCache>
            </c:numRef>
          </c:val>
          <c:extLst>
            <c:ext xmlns:c16="http://schemas.microsoft.com/office/drawing/2014/chart" uri="{C3380CC4-5D6E-409C-BE32-E72D297353CC}">
              <c16:uniqueId val="{0000000C-883D-4AE7-B5A3-15491D32CBCB}"/>
            </c:ext>
          </c:extLst>
        </c:ser>
        <c:dLbls>
          <c:showLegendKey val="0"/>
          <c:showVal val="0"/>
          <c:showCatName val="0"/>
          <c:showSerName val="0"/>
          <c:showPercent val="0"/>
          <c:showBubbleSize val="0"/>
          <c:showLeaderLines val="1"/>
        </c:dLbls>
        <c:firstSliceAng val="0"/>
        <c:holeSize val="75"/>
      </c:doughnut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r-FR"/>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763677328953111"/>
          <c:y val="5.1431425556104464E-2"/>
          <c:w val="0.49981041360655604"/>
          <c:h val="0.7572575621926485"/>
        </c:manualLayout>
      </c:layout>
      <c:doughnutChart>
        <c:varyColors val="1"/>
        <c:ser>
          <c:idx val="0"/>
          <c:order val="0"/>
          <c:tx>
            <c:strRef>
              <c:f>Feuil1!$B$1</c:f>
              <c:strCache>
                <c:ptCount val="1"/>
                <c:pt idx="0">
                  <c:v>Ventes</c:v>
                </c:pt>
              </c:strCache>
            </c:strRef>
          </c:tx>
          <c:dPt>
            <c:idx val="0"/>
            <c:bubble3D val="0"/>
            <c:spPr>
              <a:solidFill>
                <a:schemeClr val="accent4"/>
              </a:solidFill>
              <a:ln w="19050">
                <a:solidFill>
                  <a:schemeClr val="lt1"/>
                </a:solidFill>
              </a:ln>
              <a:effectLst/>
            </c:spPr>
            <c:extLst>
              <c:ext xmlns:c16="http://schemas.microsoft.com/office/drawing/2014/chart" uri="{C3380CC4-5D6E-409C-BE32-E72D297353CC}">
                <c16:uniqueId val="{00000001-848B-40EA-A3CB-CA628AE0AAE8}"/>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848B-40EA-A3CB-CA628AE0AAE8}"/>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848B-40EA-A3CB-CA628AE0AAE8}"/>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1-0A16-456C-86CD-941B42D7DECC}"/>
              </c:ext>
            </c:extLst>
          </c:dPt>
          <c:dPt>
            <c:idx val="4"/>
            <c:bubble3D val="0"/>
            <c:spPr>
              <a:solidFill>
                <a:schemeClr val="bg1"/>
              </a:solidFill>
              <a:ln w="19050">
                <a:solidFill>
                  <a:schemeClr val="lt1"/>
                </a:solidFill>
              </a:ln>
              <a:effectLst/>
            </c:spPr>
            <c:extLst>
              <c:ext xmlns:c16="http://schemas.microsoft.com/office/drawing/2014/chart" uri="{C3380CC4-5D6E-409C-BE32-E72D297353CC}">
                <c16:uniqueId val="{00000002-0A16-456C-86CD-941B42D7DECC}"/>
              </c:ext>
            </c:extLst>
          </c:dPt>
          <c:cat>
            <c:strRef>
              <c:f>Feuil1!$A$2:$A$6</c:f>
              <c:strCache>
                <c:ptCount val="5"/>
                <c:pt idx="0">
                  <c:v>4e trim.</c:v>
                </c:pt>
                <c:pt idx="1">
                  <c:v>2e trim.</c:v>
                </c:pt>
                <c:pt idx="2">
                  <c:v>3e trim.</c:v>
                </c:pt>
                <c:pt idx="4">
                  <c:v>5e t </c:v>
                </c:pt>
              </c:strCache>
            </c:strRef>
          </c:cat>
          <c:val>
            <c:numRef>
              <c:f>Feuil1!$B$2:$B$6</c:f>
              <c:numCache>
                <c:formatCode>General</c:formatCode>
                <c:ptCount val="5"/>
                <c:pt idx="0">
                  <c:v>34</c:v>
                </c:pt>
                <c:pt idx="1">
                  <c:v>453</c:v>
                </c:pt>
                <c:pt idx="2">
                  <c:v>293</c:v>
                </c:pt>
                <c:pt idx="4">
                  <c:v>70</c:v>
                </c:pt>
              </c:numCache>
            </c:numRef>
          </c:val>
          <c:extLst>
            <c:ext xmlns:c16="http://schemas.microsoft.com/office/drawing/2014/chart" uri="{C3380CC4-5D6E-409C-BE32-E72D297353CC}">
              <c16:uniqueId val="{00000000-0A16-456C-86CD-941B42D7DECC}"/>
            </c:ext>
          </c:extLst>
        </c:ser>
        <c:dLbls>
          <c:showLegendKey val="0"/>
          <c:showVal val="0"/>
          <c:showCatName val="0"/>
          <c:showSerName val="0"/>
          <c:showPercent val="0"/>
          <c:showBubbleSize val="0"/>
          <c:showLeaderLines val="1"/>
        </c:dLbls>
        <c:firstSliceAng val="0"/>
        <c:holeSize val="75"/>
      </c:doughnut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r-FR"/>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'Correction LDR - EP'!$E$1</c:f>
              <c:strCache>
                <c:ptCount val="1"/>
                <c:pt idx="0">
                  <c:v>CAP</c:v>
                </c:pt>
              </c:strCache>
            </c:strRef>
          </c:tx>
          <c:spPr>
            <a:solidFill>
              <a:schemeClr val="accent1"/>
            </a:solidFill>
            <a:ln>
              <a:noFill/>
            </a:ln>
            <a:effectLst/>
          </c:spPr>
          <c:invertIfNegative val="0"/>
          <c:cat>
            <c:strRef>
              <c:f>'Correction LDR - EP'!$A$2:$A$28</c:f>
              <c:strCache>
                <c:ptCount val="27"/>
                <c:pt idx="0">
                  <c:v>Belgium</c:v>
                </c:pt>
                <c:pt idx="1">
                  <c:v>Bulgaria</c:v>
                </c:pt>
                <c:pt idx="2">
                  <c:v>Czechia</c:v>
                </c:pt>
                <c:pt idx="3">
                  <c:v>Denmark</c:v>
                </c:pt>
                <c:pt idx="4">
                  <c:v>Germany</c:v>
                </c:pt>
                <c:pt idx="5">
                  <c:v>Estonia</c:v>
                </c:pt>
                <c:pt idx="6">
                  <c:v>Ireland</c:v>
                </c:pt>
                <c:pt idx="7">
                  <c:v>Greece</c:v>
                </c:pt>
                <c:pt idx="8">
                  <c:v>Spain</c:v>
                </c:pt>
                <c:pt idx="9">
                  <c:v>France</c:v>
                </c:pt>
                <c:pt idx="10">
                  <c:v>Croatia</c:v>
                </c:pt>
                <c:pt idx="11">
                  <c:v>Italy</c:v>
                </c:pt>
                <c:pt idx="12">
                  <c:v>Cyprus</c:v>
                </c:pt>
                <c:pt idx="13">
                  <c:v>Latvia</c:v>
                </c:pt>
                <c:pt idx="14">
                  <c:v>Lithuania</c:v>
                </c:pt>
                <c:pt idx="15">
                  <c:v>Luxembourg</c:v>
                </c:pt>
                <c:pt idx="16">
                  <c:v>Hungary</c:v>
                </c:pt>
                <c:pt idx="17">
                  <c:v>Malta</c:v>
                </c:pt>
                <c:pt idx="18">
                  <c:v>Netherlands</c:v>
                </c:pt>
                <c:pt idx="19">
                  <c:v>Austria</c:v>
                </c:pt>
                <c:pt idx="20">
                  <c:v>Poland</c:v>
                </c:pt>
                <c:pt idx="21">
                  <c:v>Portugal</c:v>
                </c:pt>
                <c:pt idx="22">
                  <c:v>Romania</c:v>
                </c:pt>
                <c:pt idx="23">
                  <c:v>Slovenia</c:v>
                </c:pt>
                <c:pt idx="24">
                  <c:v>Slovakia</c:v>
                </c:pt>
                <c:pt idx="25">
                  <c:v>Finland</c:v>
                </c:pt>
                <c:pt idx="26">
                  <c:v>Sweden</c:v>
                </c:pt>
              </c:strCache>
            </c:strRef>
          </c:cat>
          <c:val>
            <c:numRef>
              <c:f>'Correction LDR - EP'!$E$2:$E$28</c:f>
              <c:numCache>
                <c:formatCode>General</c:formatCode>
                <c:ptCount val="27"/>
                <c:pt idx="0">
                  <c:v>3598717</c:v>
                </c:pt>
                <c:pt idx="1">
                  <c:v>6202350</c:v>
                </c:pt>
                <c:pt idx="2">
                  <c:v>6153974</c:v>
                </c:pt>
                <c:pt idx="3">
                  <c:v>5142499</c:v>
                </c:pt>
                <c:pt idx="4">
                  <c:v>33106250</c:v>
                </c:pt>
                <c:pt idx="5">
                  <c:v>1589390</c:v>
                </c:pt>
                <c:pt idx="6">
                  <c:v>8161085</c:v>
                </c:pt>
                <c:pt idx="7">
                  <c:v>14639674</c:v>
                </c:pt>
                <c:pt idx="8">
                  <c:v>37235304</c:v>
                </c:pt>
                <c:pt idx="9">
                  <c:v>50938681</c:v>
                </c:pt>
                <c:pt idx="10">
                  <c:v>3708359</c:v>
                </c:pt>
                <c:pt idx="11">
                  <c:v>31003434</c:v>
                </c:pt>
                <c:pt idx="12">
                  <c:v>415889</c:v>
                </c:pt>
                <c:pt idx="13">
                  <c:v>2620796</c:v>
                </c:pt>
                <c:pt idx="14">
                  <c:v>4386480</c:v>
                </c:pt>
                <c:pt idx="15">
                  <c:v>246093</c:v>
                </c:pt>
                <c:pt idx="16">
                  <c:v>9239294</c:v>
                </c:pt>
                <c:pt idx="17">
                  <c:v>135410</c:v>
                </c:pt>
                <c:pt idx="18">
                  <c:v>5087414</c:v>
                </c:pt>
                <c:pt idx="19">
                  <c:v>6624524</c:v>
                </c:pt>
                <c:pt idx="20">
                  <c:v>24636906</c:v>
                </c:pt>
                <c:pt idx="21">
                  <c:v>7428950</c:v>
                </c:pt>
                <c:pt idx="22">
                  <c:v>16574344</c:v>
                </c:pt>
                <c:pt idx="23">
                  <c:v>1340578</c:v>
                </c:pt>
                <c:pt idx="24">
                  <c:v>3731185</c:v>
                </c:pt>
                <c:pt idx="25">
                  <c:v>4800434</c:v>
                </c:pt>
                <c:pt idx="26">
                  <c:v>4951986</c:v>
                </c:pt>
              </c:numCache>
            </c:numRef>
          </c:val>
          <c:extLst>
            <c:ext xmlns:c16="http://schemas.microsoft.com/office/drawing/2014/chart" uri="{C3380CC4-5D6E-409C-BE32-E72D297353CC}">
              <c16:uniqueId val="{00000000-F8A2-4DE3-8DC5-1E921F5CFA2D}"/>
            </c:ext>
          </c:extLst>
        </c:ser>
        <c:ser>
          <c:idx val="1"/>
          <c:order val="1"/>
          <c:tx>
            <c:strRef>
              <c:f>'Correction LDR - EP'!$F$1</c:f>
              <c:strCache>
                <c:ptCount val="1"/>
                <c:pt idx="0">
                  <c:v>Migration, security and home affairs</c:v>
                </c:pt>
              </c:strCache>
            </c:strRef>
          </c:tx>
          <c:spPr>
            <a:solidFill>
              <a:schemeClr val="accent2"/>
            </a:solidFill>
            <a:ln>
              <a:noFill/>
            </a:ln>
            <a:effectLst/>
          </c:spPr>
          <c:invertIfNegative val="0"/>
          <c:cat>
            <c:strRef>
              <c:f>'Correction LDR - EP'!$A$2:$A$28</c:f>
              <c:strCache>
                <c:ptCount val="27"/>
                <c:pt idx="0">
                  <c:v>Belgium</c:v>
                </c:pt>
                <c:pt idx="1">
                  <c:v>Bulgaria</c:v>
                </c:pt>
                <c:pt idx="2">
                  <c:v>Czechia</c:v>
                </c:pt>
                <c:pt idx="3">
                  <c:v>Denmark</c:v>
                </c:pt>
                <c:pt idx="4">
                  <c:v>Germany</c:v>
                </c:pt>
                <c:pt idx="5">
                  <c:v>Estonia</c:v>
                </c:pt>
                <c:pt idx="6">
                  <c:v>Ireland</c:v>
                </c:pt>
                <c:pt idx="7">
                  <c:v>Greece</c:v>
                </c:pt>
                <c:pt idx="8">
                  <c:v>Spain</c:v>
                </c:pt>
                <c:pt idx="9">
                  <c:v>France</c:v>
                </c:pt>
                <c:pt idx="10">
                  <c:v>Croatia</c:v>
                </c:pt>
                <c:pt idx="11">
                  <c:v>Italy</c:v>
                </c:pt>
                <c:pt idx="12">
                  <c:v>Cyprus</c:v>
                </c:pt>
                <c:pt idx="13">
                  <c:v>Latvia</c:v>
                </c:pt>
                <c:pt idx="14">
                  <c:v>Lithuania</c:v>
                </c:pt>
                <c:pt idx="15">
                  <c:v>Luxembourg</c:v>
                </c:pt>
                <c:pt idx="16">
                  <c:v>Hungary</c:v>
                </c:pt>
                <c:pt idx="17">
                  <c:v>Malta</c:v>
                </c:pt>
                <c:pt idx="18">
                  <c:v>Netherlands</c:v>
                </c:pt>
                <c:pt idx="19">
                  <c:v>Austria</c:v>
                </c:pt>
                <c:pt idx="20">
                  <c:v>Poland</c:v>
                </c:pt>
                <c:pt idx="21">
                  <c:v>Portugal</c:v>
                </c:pt>
                <c:pt idx="22">
                  <c:v>Romania</c:v>
                </c:pt>
                <c:pt idx="23">
                  <c:v>Slovenia</c:v>
                </c:pt>
                <c:pt idx="24">
                  <c:v>Slovakia</c:v>
                </c:pt>
                <c:pt idx="25">
                  <c:v>Finland</c:v>
                </c:pt>
                <c:pt idx="26">
                  <c:v>Sweden</c:v>
                </c:pt>
              </c:strCache>
            </c:strRef>
          </c:cat>
          <c:val>
            <c:numRef>
              <c:f>'Correction LDR - EP'!$F$2:$F$28</c:f>
              <c:numCache>
                <c:formatCode>General</c:formatCode>
                <c:ptCount val="27"/>
                <c:pt idx="0">
                  <c:v>600000</c:v>
                </c:pt>
                <c:pt idx="1">
                  <c:v>900000</c:v>
                </c:pt>
                <c:pt idx="2">
                  <c:v>600000</c:v>
                </c:pt>
                <c:pt idx="3">
                  <c:v>400000</c:v>
                </c:pt>
                <c:pt idx="4">
                  <c:v>4100000</c:v>
                </c:pt>
                <c:pt idx="5">
                  <c:v>800000</c:v>
                </c:pt>
                <c:pt idx="6">
                  <c:v>300000</c:v>
                </c:pt>
                <c:pt idx="7">
                  <c:v>3500000</c:v>
                </c:pt>
                <c:pt idx="8">
                  <c:v>3000000</c:v>
                </c:pt>
                <c:pt idx="9">
                  <c:v>2700000</c:v>
                </c:pt>
                <c:pt idx="10">
                  <c:v>1300000</c:v>
                </c:pt>
                <c:pt idx="11">
                  <c:v>2900000</c:v>
                </c:pt>
                <c:pt idx="12">
                  <c:v>800000</c:v>
                </c:pt>
                <c:pt idx="13">
                  <c:v>700000</c:v>
                </c:pt>
                <c:pt idx="14">
                  <c:v>1200000</c:v>
                </c:pt>
                <c:pt idx="15">
                  <c:v>200000</c:v>
                </c:pt>
                <c:pt idx="16">
                  <c:v>500000</c:v>
                </c:pt>
                <c:pt idx="17">
                  <c:v>300000</c:v>
                </c:pt>
                <c:pt idx="18">
                  <c:v>800000</c:v>
                </c:pt>
                <c:pt idx="19">
                  <c:v>900000</c:v>
                </c:pt>
                <c:pt idx="20">
                  <c:v>1900000</c:v>
                </c:pt>
                <c:pt idx="21">
                  <c:v>900000</c:v>
                </c:pt>
                <c:pt idx="22">
                  <c:v>1000000</c:v>
                </c:pt>
                <c:pt idx="23">
                  <c:v>300000</c:v>
                </c:pt>
                <c:pt idx="24">
                  <c:v>400000</c:v>
                </c:pt>
                <c:pt idx="25">
                  <c:v>1600000</c:v>
                </c:pt>
                <c:pt idx="26">
                  <c:v>1700000</c:v>
                </c:pt>
              </c:numCache>
            </c:numRef>
          </c:val>
          <c:extLst>
            <c:ext xmlns:c16="http://schemas.microsoft.com/office/drawing/2014/chart" uri="{C3380CC4-5D6E-409C-BE32-E72D297353CC}">
              <c16:uniqueId val="{00000001-F8A2-4DE3-8DC5-1E921F5CFA2D}"/>
            </c:ext>
          </c:extLst>
        </c:ser>
        <c:ser>
          <c:idx val="2"/>
          <c:order val="2"/>
          <c:tx>
            <c:strRef>
              <c:f>'Correction LDR - EP'!$K$1</c:f>
              <c:strCache>
                <c:ptCount val="1"/>
                <c:pt idx="0">
                  <c:v>Flexibility amount</c:v>
                </c:pt>
              </c:strCache>
            </c:strRef>
          </c:tx>
          <c:spPr>
            <a:solidFill>
              <a:schemeClr val="accent3"/>
            </a:solidFill>
            <a:ln>
              <a:noFill/>
            </a:ln>
            <a:effectLst/>
          </c:spPr>
          <c:invertIfNegative val="0"/>
          <c:cat>
            <c:strRef>
              <c:f>'Correction LDR - EP'!$A$2:$A$28</c:f>
              <c:strCache>
                <c:ptCount val="27"/>
                <c:pt idx="0">
                  <c:v>Belgium</c:v>
                </c:pt>
                <c:pt idx="1">
                  <c:v>Bulgaria</c:v>
                </c:pt>
                <c:pt idx="2">
                  <c:v>Czechia</c:v>
                </c:pt>
                <c:pt idx="3">
                  <c:v>Denmark</c:v>
                </c:pt>
                <c:pt idx="4">
                  <c:v>Germany</c:v>
                </c:pt>
                <c:pt idx="5">
                  <c:v>Estonia</c:v>
                </c:pt>
                <c:pt idx="6">
                  <c:v>Ireland</c:v>
                </c:pt>
                <c:pt idx="7">
                  <c:v>Greece</c:v>
                </c:pt>
                <c:pt idx="8">
                  <c:v>Spain</c:v>
                </c:pt>
                <c:pt idx="9">
                  <c:v>France</c:v>
                </c:pt>
                <c:pt idx="10">
                  <c:v>Croatia</c:v>
                </c:pt>
                <c:pt idx="11">
                  <c:v>Italy</c:v>
                </c:pt>
                <c:pt idx="12">
                  <c:v>Cyprus</c:v>
                </c:pt>
                <c:pt idx="13">
                  <c:v>Latvia</c:v>
                </c:pt>
                <c:pt idx="14">
                  <c:v>Lithuania</c:v>
                </c:pt>
                <c:pt idx="15">
                  <c:v>Luxembourg</c:v>
                </c:pt>
                <c:pt idx="16">
                  <c:v>Hungary</c:v>
                </c:pt>
                <c:pt idx="17">
                  <c:v>Malta</c:v>
                </c:pt>
                <c:pt idx="18">
                  <c:v>Netherlands</c:v>
                </c:pt>
                <c:pt idx="19">
                  <c:v>Austria</c:v>
                </c:pt>
                <c:pt idx="20">
                  <c:v>Poland</c:v>
                </c:pt>
                <c:pt idx="21">
                  <c:v>Portugal</c:v>
                </c:pt>
                <c:pt idx="22">
                  <c:v>Romania</c:v>
                </c:pt>
                <c:pt idx="23">
                  <c:v>Slovenia</c:v>
                </c:pt>
                <c:pt idx="24">
                  <c:v>Slovakia</c:v>
                </c:pt>
                <c:pt idx="25">
                  <c:v>Finland</c:v>
                </c:pt>
                <c:pt idx="26">
                  <c:v>Sweden</c:v>
                </c:pt>
              </c:strCache>
            </c:strRef>
          </c:cat>
          <c:val>
            <c:numRef>
              <c:f>'Correction LDR - EP'!$K$2:$K$28</c:f>
              <c:numCache>
                <c:formatCode>General</c:formatCode>
                <c:ptCount val="27"/>
                <c:pt idx="0">
                  <c:v>975320.75</c:v>
                </c:pt>
                <c:pt idx="1">
                  <c:v>3549412.5</c:v>
                </c:pt>
                <c:pt idx="2">
                  <c:v>5511506.5</c:v>
                </c:pt>
                <c:pt idx="3">
                  <c:v>539375.25</c:v>
                </c:pt>
                <c:pt idx="4">
                  <c:v>7798437.5</c:v>
                </c:pt>
                <c:pt idx="5">
                  <c:v>1202652.5</c:v>
                </c:pt>
                <c:pt idx="6">
                  <c:v>884728.75</c:v>
                </c:pt>
                <c:pt idx="7">
                  <c:v>7940081.5</c:v>
                </c:pt>
                <c:pt idx="8">
                  <c:v>11391174</c:v>
                </c:pt>
                <c:pt idx="9">
                  <c:v>8390329.75</c:v>
                </c:pt>
                <c:pt idx="10">
                  <c:v>3247910.25</c:v>
                </c:pt>
                <c:pt idx="11">
                  <c:v>12549141.5</c:v>
                </c:pt>
                <c:pt idx="12">
                  <c:v>446027.75</c:v>
                </c:pt>
                <c:pt idx="13">
                  <c:v>1569801</c:v>
                </c:pt>
                <c:pt idx="14">
                  <c:v>2328380</c:v>
                </c:pt>
                <c:pt idx="15">
                  <c:v>75976.75</c:v>
                </c:pt>
                <c:pt idx="16">
                  <c:v>6565176.5</c:v>
                </c:pt>
                <c:pt idx="17">
                  <c:v>281147.5</c:v>
                </c:pt>
                <c:pt idx="18">
                  <c:v>703146.5</c:v>
                </c:pt>
                <c:pt idx="19">
                  <c:v>918869</c:v>
                </c:pt>
                <c:pt idx="20">
                  <c:v>22465773.5</c:v>
                </c:pt>
                <c:pt idx="21">
                  <c:v>6292762.5</c:v>
                </c:pt>
                <c:pt idx="22">
                  <c:v>9756414</c:v>
                </c:pt>
                <c:pt idx="23">
                  <c:v>939855.5</c:v>
                </c:pt>
                <c:pt idx="24">
                  <c:v>3742203.75</c:v>
                </c:pt>
                <c:pt idx="25">
                  <c:v>1149891.5</c:v>
                </c:pt>
                <c:pt idx="26">
                  <c:v>1262003.5</c:v>
                </c:pt>
              </c:numCache>
            </c:numRef>
          </c:val>
          <c:extLst>
            <c:ext xmlns:c16="http://schemas.microsoft.com/office/drawing/2014/chart" uri="{C3380CC4-5D6E-409C-BE32-E72D297353CC}">
              <c16:uniqueId val="{00000002-F8A2-4DE3-8DC5-1E921F5CFA2D}"/>
            </c:ext>
          </c:extLst>
        </c:ser>
        <c:ser>
          <c:idx val="3"/>
          <c:order val="3"/>
          <c:tx>
            <c:strRef>
              <c:f>'Correction LDR - EP'!$L$1</c:f>
              <c:strCache>
                <c:ptCount val="1"/>
                <c:pt idx="0">
                  <c:v>Freely available fund</c:v>
                </c:pt>
              </c:strCache>
            </c:strRef>
          </c:tx>
          <c:spPr>
            <a:solidFill>
              <a:schemeClr val="accent4"/>
            </a:solidFill>
            <a:ln>
              <a:noFill/>
            </a:ln>
            <a:effectLst/>
          </c:spPr>
          <c:invertIfNegative val="0"/>
          <c:cat>
            <c:strRef>
              <c:f>'Correction LDR - EP'!$A$2:$A$28</c:f>
              <c:strCache>
                <c:ptCount val="27"/>
                <c:pt idx="0">
                  <c:v>Belgium</c:v>
                </c:pt>
                <c:pt idx="1">
                  <c:v>Bulgaria</c:v>
                </c:pt>
                <c:pt idx="2">
                  <c:v>Czechia</c:v>
                </c:pt>
                <c:pt idx="3">
                  <c:v>Denmark</c:v>
                </c:pt>
                <c:pt idx="4">
                  <c:v>Germany</c:v>
                </c:pt>
                <c:pt idx="5">
                  <c:v>Estonia</c:v>
                </c:pt>
                <c:pt idx="6">
                  <c:v>Ireland</c:v>
                </c:pt>
                <c:pt idx="7">
                  <c:v>Greece</c:v>
                </c:pt>
                <c:pt idx="8">
                  <c:v>Spain</c:v>
                </c:pt>
                <c:pt idx="9">
                  <c:v>France</c:v>
                </c:pt>
                <c:pt idx="10">
                  <c:v>Croatia</c:v>
                </c:pt>
                <c:pt idx="11">
                  <c:v>Italy</c:v>
                </c:pt>
                <c:pt idx="12">
                  <c:v>Cyprus</c:v>
                </c:pt>
                <c:pt idx="13">
                  <c:v>Latvia</c:v>
                </c:pt>
                <c:pt idx="14">
                  <c:v>Lithuania</c:v>
                </c:pt>
                <c:pt idx="15">
                  <c:v>Luxembourg</c:v>
                </c:pt>
                <c:pt idx="16">
                  <c:v>Hungary</c:v>
                </c:pt>
                <c:pt idx="17">
                  <c:v>Malta</c:v>
                </c:pt>
                <c:pt idx="18">
                  <c:v>Netherlands</c:v>
                </c:pt>
                <c:pt idx="19">
                  <c:v>Austria</c:v>
                </c:pt>
                <c:pt idx="20">
                  <c:v>Poland</c:v>
                </c:pt>
                <c:pt idx="21">
                  <c:v>Portugal</c:v>
                </c:pt>
                <c:pt idx="22">
                  <c:v>Romania</c:v>
                </c:pt>
                <c:pt idx="23">
                  <c:v>Slovenia</c:v>
                </c:pt>
                <c:pt idx="24">
                  <c:v>Slovakia</c:v>
                </c:pt>
                <c:pt idx="25">
                  <c:v>Finland</c:v>
                </c:pt>
                <c:pt idx="26">
                  <c:v>Sweden</c:v>
                </c:pt>
              </c:strCache>
            </c:strRef>
          </c:cat>
          <c:val>
            <c:numRef>
              <c:f>'Correction LDR - EP'!$L$2:$L$28</c:f>
              <c:numCache>
                <c:formatCode>General</c:formatCode>
                <c:ptCount val="27"/>
                <c:pt idx="0">
                  <c:v>2325962.25</c:v>
                </c:pt>
                <c:pt idx="1">
                  <c:v>9748237.5</c:v>
                </c:pt>
                <c:pt idx="2">
                  <c:v>15934519.5</c:v>
                </c:pt>
                <c:pt idx="3">
                  <c:v>1218125.75</c:v>
                </c:pt>
                <c:pt idx="4">
                  <c:v>19295312.5</c:v>
                </c:pt>
                <c:pt idx="5">
                  <c:v>2807957.5</c:v>
                </c:pt>
                <c:pt idx="6">
                  <c:v>2354186.25</c:v>
                </c:pt>
                <c:pt idx="7">
                  <c:v>20320244.5</c:v>
                </c:pt>
                <c:pt idx="8">
                  <c:v>31173522</c:v>
                </c:pt>
                <c:pt idx="9">
                  <c:v>22470989.25</c:v>
                </c:pt>
                <c:pt idx="10">
                  <c:v>8443730.75</c:v>
                </c:pt>
                <c:pt idx="11">
                  <c:v>34747424.5</c:v>
                </c:pt>
                <c:pt idx="12">
                  <c:v>538083.25</c:v>
                </c:pt>
                <c:pt idx="13">
                  <c:v>4009403</c:v>
                </c:pt>
                <c:pt idx="14">
                  <c:v>5785140</c:v>
                </c:pt>
                <c:pt idx="15">
                  <c:v>27930.25</c:v>
                </c:pt>
                <c:pt idx="16">
                  <c:v>19195529.5</c:v>
                </c:pt>
                <c:pt idx="17">
                  <c:v>543442.5</c:v>
                </c:pt>
                <c:pt idx="18">
                  <c:v>1309439.5</c:v>
                </c:pt>
                <c:pt idx="19">
                  <c:v>1856607</c:v>
                </c:pt>
                <c:pt idx="20">
                  <c:v>65497320.5</c:v>
                </c:pt>
                <c:pt idx="21">
                  <c:v>17978287.5</c:v>
                </c:pt>
                <c:pt idx="22">
                  <c:v>28269242</c:v>
                </c:pt>
                <c:pt idx="23">
                  <c:v>2519566.5</c:v>
                </c:pt>
                <c:pt idx="24">
                  <c:v>10826611.25</c:v>
                </c:pt>
                <c:pt idx="25">
                  <c:v>1849674.5</c:v>
                </c:pt>
                <c:pt idx="26">
                  <c:v>2086010.5</c:v>
                </c:pt>
              </c:numCache>
            </c:numRef>
          </c:val>
          <c:extLst>
            <c:ext xmlns:c16="http://schemas.microsoft.com/office/drawing/2014/chart" uri="{C3380CC4-5D6E-409C-BE32-E72D297353CC}">
              <c16:uniqueId val="{00000003-F8A2-4DE3-8DC5-1E921F5CFA2D}"/>
            </c:ext>
          </c:extLst>
        </c:ser>
        <c:dLbls>
          <c:showLegendKey val="0"/>
          <c:showVal val="0"/>
          <c:showCatName val="0"/>
          <c:showSerName val="0"/>
          <c:showPercent val="0"/>
          <c:showBubbleSize val="0"/>
        </c:dLbls>
        <c:gapWidth val="150"/>
        <c:overlap val="100"/>
        <c:axId val="1502062879"/>
        <c:axId val="1502046559"/>
      </c:barChart>
      <c:catAx>
        <c:axId val="150206287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3600000" spcFirstLastPara="1" vertOverflow="ellipsis"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fr-FR"/>
          </a:p>
        </c:txPr>
        <c:crossAx val="1502046559"/>
        <c:crosses val="autoZero"/>
        <c:auto val="1"/>
        <c:lblAlgn val="ctr"/>
        <c:lblOffset val="100"/>
        <c:noMultiLvlLbl val="0"/>
      </c:catAx>
      <c:valAx>
        <c:axId val="1502046559"/>
        <c:scaling>
          <c:orientation val="minMax"/>
          <c:max val="1200000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fr-FR"/>
          </a:p>
        </c:txPr>
        <c:crossAx val="1502062879"/>
        <c:crosses val="autoZero"/>
        <c:crossBetween val="between"/>
      </c:valAx>
      <c:spPr>
        <a:noFill/>
        <a:ln>
          <a:noFill/>
        </a:ln>
        <a:effectLst/>
      </c:spPr>
    </c:plotArea>
    <c:legend>
      <c:legendPos val="b"/>
      <c:layout>
        <c:manualLayout>
          <c:xMode val="edge"/>
          <c:yMode val="edge"/>
          <c:x val="0.10635079482124674"/>
          <c:y val="0.9100958267906476"/>
          <c:w val="0.89044408662021657"/>
          <c:h val="6.4069640677929321E-2"/>
        </c:manualLayout>
      </c:layout>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a:noFill/>
    </a:ln>
    <a:effectLst/>
  </c:spPr>
  <c:txPr>
    <a:bodyPr/>
    <a:lstStyle/>
    <a:p>
      <a:pPr>
        <a:defRPr sz="2400"/>
      </a:pPr>
      <a:endParaRPr lang="fr-F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E619463-96A1-0736-7091-8F809C4C37E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BE" dirty="0"/>
          </a:p>
        </p:txBody>
      </p:sp>
      <p:sp>
        <p:nvSpPr>
          <p:cNvPr id="3" name="Date Placeholder 2">
            <a:extLst>
              <a:ext uri="{FF2B5EF4-FFF2-40B4-BE49-F238E27FC236}">
                <a16:creationId xmlns:a16="http://schemas.microsoft.com/office/drawing/2014/main" id="{A026980A-73C8-0F33-EC13-278E1B6F558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8A12058-1059-46DE-B411-2C7AEA427E02}" type="datetimeFigureOut">
              <a:rPr lang="en-BE" smtClean="0"/>
              <a:t>04/09/2026</a:t>
            </a:fld>
            <a:endParaRPr lang="en-BE"/>
          </a:p>
        </p:txBody>
      </p:sp>
      <p:sp>
        <p:nvSpPr>
          <p:cNvPr id="4" name="Footer Placeholder 3">
            <a:extLst>
              <a:ext uri="{FF2B5EF4-FFF2-40B4-BE49-F238E27FC236}">
                <a16:creationId xmlns:a16="http://schemas.microsoft.com/office/drawing/2014/main" id="{9CF114C1-C1FB-231A-D402-AF9176E4E05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BE"/>
          </a:p>
        </p:txBody>
      </p:sp>
      <p:sp>
        <p:nvSpPr>
          <p:cNvPr id="5" name="Slide Number Placeholder 4">
            <a:extLst>
              <a:ext uri="{FF2B5EF4-FFF2-40B4-BE49-F238E27FC236}">
                <a16:creationId xmlns:a16="http://schemas.microsoft.com/office/drawing/2014/main" id="{7663AA90-DB39-7C86-DFAA-3F1B76CFA45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39E92FD-BA49-423D-A161-620409B54C04}" type="slidenum">
              <a:rPr lang="en-BE" smtClean="0"/>
              <a:t>‹#›</a:t>
            </a:fld>
            <a:endParaRPr lang="en-BE"/>
          </a:p>
        </p:txBody>
      </p:sp>
    </p:spTree>
    <p:extLst>
      <p:ext uri="{BB962C8B-B14F-4D97-AF65-F5344CB8AC3E}">
        <p14:creationId xmlns:p14="http://schemas.microsoft.com/office/powerpoint/2010/main" val="13055651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597E50-07F5-4FA4-9EB4-A5240EDA7FFD}" type="datetimeFigureOut">
              <a:rPr lang="en-GB" smtClean="0"/>
              <a:t>09/04/2026</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41536A7-E858-4490-8AF5-6B4E613D338C}" type="slidenum">
              <a:rPr lang="en-GB" smtClean="0"/>
              <a:t>‹#›</a:t>
            </a:fld>
            <a:endParaRPr lang="en-GB" dirty="0"/>
          </a:p>
        </p:txBody>
      </p:sp>
    </p:spTree>
    <p:extLst>
      <p:ext uri="{BB962C8B-B14F-4D97-AF65-F5344CB8AC3E}">
        <p14:creationId xmlns:p14="http://schemas.microsoft.com/office/powerpoint/2010/main" val="4008901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mj-lt"/>
              <a:buNone/>
            </a:pPr>
            <a:r>
              <a:rPr lang="en-GB" dirty="0"/>
              <a:t>Accessibility -</a:t>
            </a:r>
            <a:r>
              <a:rPr lang="en-GB" baseline="0" dirty="0"/>
              <a:t> Instructions for the end user:</a:t>
            </a:r>
          </a:p>
          <a:p>
            <a:pPr marL="228600" indent="-228600">
              <a:buFont typeface="+mj-lt"/>
              <a:buAutoNum type="arabicPeriod"/>
            </a:pPr>
            <a:r>
              <a:rPr lang="en-GB" baseline="0" dirty="0"/>
              <a:t>The slide 1 should always have the European Parliament logo as first item in the reading order / Selection Pane (note that the Selection Pane shows the objects in the reverse reading order. The object at the bottom of the list is the first one the be read out. The first on the list is the last one).</a:t>
            </a:r>
          </a:p>
          <a:p>
            <a:pPr marL="228600" indent="-228600">
              <a:buFont typeface="+mj-lt"/>
              <a:buAutoNum type="arabicPeriod"/>
            </a:pPr>
            <a:r>
              <a:rPr lang="en-GB" baseline="0" dirty="0"/>
              <a:t>You can find the selection panel under the Home menu &gt; Arrange &gt; Position Objects &gt; Selection Pane (In this particular slide you will see the correct reading order – remember, it’s from bottom to top – 1</a:t>
            </a:r>
            <a:r>
              <a:rPr lang="en-GB" baseline="30000" dirty="0"/>
              <a:t>st</a:t>
            </a:r>
            <a:r>
              <a:rPr lang="en-GB" baseline="0" dirty="0"/>
              <a:t> EP Logo, 2</a:t>
            </a:r>
            <a:r>
              <a:rPr lang="en-GB" baseline="30000" dirty="0"/>
              <a:t>nd</a:t>
            </a:r>
            <a:r>
              <a:rPr lang="en-GB" baseline="0" dirty="0"/>
              <a:t> Title and 3</a:t>
            </a:r>
            <a:r>
              <a:rPr lang="en-GB" baseline="30000" dirty="0"/>
              <a:t>rd</a:t>
            </a:r>
            <a:r>
              <a:rPr lang="en-GB" baseline="0" dirty="0"/>
              <a:t> Subtitle)</a:t>
            </a:r>
          </a:p>
          <a:p>
            <a:pPr marL="228600" indent="-228600">
              <a:buFont typeface="+mj-lt"/>
              <a:buAutoNum type="arabicPeriod"/>
            </a:pPr>
            <a:r>
              <a:rPr lang="en-GB" baseline="0" dirty="0"/>
              <a:t>Every slide should have a title and the title should be unique for each slide inside one PPT. If several slides belong to the same section, example: (Media Section) Media: Press; Media: Video: Media; Live events. </a:t>
            </a:r>
            <a:endParaRPr lang="en-GB" dirty="0"/>
          </a:p>
        </p:txBody>
      </p:sp>
      <p:sp>
        <p:nvSpPr>
          <p:cNvPr id="4" name="Slide Number Placeholder 3"/>
          <p:cNvSpPr>
            <a:spLocks noGrp="1"/>
          </p:cNvSpPr>
          <p:nvPr>
            <p:ph type="sldNum" sz="quarter" idx="10"/>
          </p:nvPr>
        </p:nvSpPr>
        <p:spPr/>
        <p:txBody>
          <a:bodyPr/>
          <a:lstStyle/>
          <a:p>
            <a:fld id="{441536A7-E858-4490-8AF5-6B4E613D338C}" type="slidenum">
              <a:rPr lang="en-GB" smtClean="0"/>
              <a:t>1</a:t>
            </a:fld>
            <a:endParaRPr lang="en-GB" dirty="0"/>
          </a:p>
        </p:txBody>
      </p:sp>
    </p:spTree>
    <p:extLst>
      <p:ext uri="{BB962C8B-B14F-4D97-AF65-F5344CB8AC3E}">
        <p14:creationId xmlns:p14="http://schemas.microsoft.com/office/powerpoint/2010/main" val="404241738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1_Title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9EC87-A812-1191-B3D9-E7BF8191A0C8}"/>
              </a:ext>
            </a:extLst>
          </p:cNvPr>
          <p:cNvSpPr>
            <a:spLocks noGrp="1"/>
          </p:cNvSpPr>
          <p:nvPr>
            <p:ph type="ctrTitle" hasCustomPrompt="1"/>
          </p:nvPr>
        </p:nvSpPr>
        <p:spPr>
          <a:xfrm>
            <a:off x="479425" y="2200021"/>
            <a:ext cx="6462713" cy="1655762"/>
          </a:xfrm>
        </p:spPr>
        <p:txBody>
          <a:bodyPr anchor="b"/>
          <a:lstStyle>
            <a:lvl1pPr algn="l">
              <a:defRPr sz="5000"/>
            </a:lvl1pPr>
          </a:lstStyle>
          <a:p>
            <a:r>
              <a:rPr lang="en-GB" noProof="0" dirty="0"/>
              <a:t>Add presentation title_</a:t>
            </a:r>
          </a:p>
        </p:txBody>
      </p:sp>
      <p:sp>
        <p:nvSpPr>
          <p:cNvPr id="3" name="Subtitle 2">
            <a:extLst>
              <a:ext uri="{FF2B5EF4-FFF2-40B4-BE49-F238E27FC236}">
                <a16:creationId xmlns:a16="http://schemas.microsoft.com/office/drawing/2014/main" id="{774B20D8-4185-BBFD-2847-455870BDA13D}"/>
              </a:ext>
            </a:extLst>
          </p:cNvPr>
          <p:cNvSpPr>
            <a:spLocks noGrp="1"/>
          </p:cNvSpPr>
          <p:nvPr>
            <p:ph type="subTitle" idx="1" hasCustomPrompt="1"/>
          </p:nvPr>
        </p:nvSpPr>
        <p:spPr>
          <a:xfrm>
            <a:off x="479425" y="4096242"/>
            <a:ext cx="6462713" cy="1515801"/>
          </a:xfrm>
        </p:spPr>
        <p:txBody>
          <a:bodyPr/>
          <a:lstStyle>
            <a:lvl1pPr marL="0" indent="0" algn="l">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noProof="0" dirty="0"/>
              <a:t>_Add presentation subtitle</a:t>
            </a:r>
          </a:p>
        </p:txBody>
      </p:sp>
      <p:pic>
        <p:nvPicPr>
          <p:cNvPr id="6" name="Picture 5">
            <a:extLst>
              <a:ext uri="{FF2B5EF4-FFF2-40B4-BE49-F238E27FC236}">
                <a16:creationId xmlns:a16="http://schemas.microsoft.com/office/drawing/2014/main" id="{DDFB8EF8-6BAD-C64B-BB7F-63112C46743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588131" y="5851462"/>
            <a:ext cx="2320668" cy="821558"/>
          </a:xfrm>
          <a:prstGeom prst="rect">
            <a:avLst/>
          </a:prstGeom>
        </p:spPr>
      </p:pic>
    </p:spTree>
    <p:extLst>
      <p:ext uri="{BB962C8B-B14F-4D97-AF65-F5344CB8AC3E}">
        <p14:creationId xmlns:p14="http://schemas.microsoft.com/office/powerpoint/2010/main" val="5865572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Section_04">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9EC87-A812-1191-B3D9-E7BF8191A0C8}"/>
              </a:ext>
            </a:extLst>
          </p:cNvPr>
          <p:cNvSpPr>
            <a:spLocks noGrp="1"/>
          </p:cNvSpPr>
          <p:nvPr>
            <p:ph type="ctrTitle" hasCustomPrompt="1"/>
          </p:nvPr>
        </p:nvSpPr>
        <p:spPr>
          <a:xfrm>
            <a:off x="479425" y="1030544"/>
            <a:ext cx="4562475" cy="3114894"/>
          </a:xfrm>
        </p:spPr>
        <p:txBody>
          <a:bodyPr anchor="b"/>
          <a:lstStyle>
            <a:lvl1pPr algn="l">
              <a:defRPr sz="6000">
                <a:solidFill>
                  <a:schemeClr val="bg1"/>
                </a:solidFill>
              </a:defRPr>
            </a:lvl1pPr>
          </a:lstStyle>
          <a:p>
            <a:r>
              <a:rPr lang="en-GB" dirty="0"/>
              <a:t>Add section title</a:t>
            </a:r>
          </a:p>
        </p:txBody>
      </p:sp>
      <p:sp>
        <p:nvSpPr>
          <p:cNvPr id="3" name="Subtitle 2">
            <a:extLst>
              <a:ext uri="{FF2B5EF4-FFF2-40B4-BE49-F238E27FC236}">
                <a16:creationId xmlns:a16="http://schemas.microsoft.com/office/drawing/2014/main" id="{C41E24FF-EDF3-2272-4975-AD69422A8312}"/>
              </a:ext>
            </a:extLst>
          </p:cNvPr>
          <p:cNvSpPr>
            <a:spLocks noGrp="1"/>
          </p:cNvSpPr>
          <p:nvPr>
            <p:ph type="subTitle" idx="1" hasCustomPrompt="1"/>
          </p:nvPr>
        </p:nvSpPr>
        <p:spPr>
          <a:xfrm>
            <a:off x="7662691" y="2257063"/>
            <a:ext cx="4098206" cy="2135278"/>
          </a:xfrm>
        </p:spPr>
        <p:txBody>
          <a:bodyPr anchor="b"/>
          <a:lstStyle>
            <a:lvl1pPr marL="0" indent="0" algn="r">
              <a:buNone/>
              <a:defRPr sz="15000" b="1">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04</a:t>
            </a:r>
          </a:p>
        </p:txBody>
      </p:sp>
      <p:pic>
        <p:nvPicPr>
          <p:cNvPr id="6" name="Picture 5">
            <a:extLst>
              <a:ext uri="{FF2B5EF4-FFF2-40B4-BE49-F238E27FC236}">
                <a16:creationId xmlns:a16="http://schemas.microsoft.com/office/drawing/2014/main" id="{605B4571-2EC5-A449-9E5C-A5AAC97AA279}"/>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588132" y="5851462"/>
            <a:ext cx="2320665" cy="821558"/>
          </a:xfrm>
          <a:prstGeom prst="rect">
            <a:avLst/>
          </a:prstGeom>
        </p:spPr>
      </p:pic>
    </p:spTree>
    <p:extLst>
      <p:ext uri="{BB962C8B-B14F-4D97-AF65-F5344CB8AC3E}">
        <p14:creationId xmlns:p14="http://schemas.microsoft.com/office/powerpoint/2010/main" val="11615231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Section_white">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9EC87-A812-1191-B3D9-E7BF8191A0C8}"/>
              </a:ext>
            </a:extLst>
          </p:cNvPr>
          <p:cNvSpPr>
            <a:spLocks noGrp="1"/>
          </p:cNvSpPr>
          <p:nvPr>
            <p:ph type="ctrTitle" hasCustomPrompt="1"/>
          </p:nvPr>
        </p:nvSpPr>
        <p:spPr>
          <a:xfrm>
            <a:off x="479425" y="849475"/>
            <a:ext cx="11135722" cy="1567801"/>
          </a:xfrm>
        </p:spPr>
        <p:txBody>
          <a:bodyPr anchor="t" anchorCtr="0"/>
          <a:lstStyle>
            <a:lvl1pPr algn="l">
              <a:defRPr sz="6000">
                <a:solidFill>
                  <a:schemeClr val="accent1"/>
                </a:solidFill>
              </a:defRPr>
            </a:lvl1pPr>
          </a:lstStyle>
          <a:p>
            <a:r>
              <a:rPr lang="en-GB" dirty="0"/>
              <a:t>Add section title</a:t>
            </a:r>
          </a:p>
        </p:txBody>
      </p:sp>
      <p:pic>
        <p:nvPicPr>
          <p:cNvPr id="5" name="Picture 4">
            <a:extLst>
              <a:ext uri="{FF2B5EF4-FFF2-40B4-BE49-F238E27FC236}">
                <a16:creationId xmlns:a16="http://schemas.microsoft.com/office/drawing/2014/main" id="{75ED5856-8EED-664E-86A6-1F6D0C4D6FD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588131" y="5851462"/>
            <a:ext cx="2320668" cy="821558"/>
          </a:xfrm>
          <a:prstGeom prst="rect">
            <a:avLst/>
          </a:prstGeom>
        </p:spPr>
      </p:pic>
    </p:spTree>
    <p:extLst>
      <p:ext uri="{BB962C8B-B14F-4D97-AF65-F5344CB8AC3E}">
        <p14:creationId xmlns:p14="http://schemas.microsoft.com/office/powerpoint/2010/main" val="23636662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Section_Blue">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9EC87-A812-1191-B3D9-E7BF8191A0C8}"/>
              </a:ext>
            </a:extLst>
          </p:cNvPr>
          <p:cNvSpPr>
            <a:spLocks noGrp="1"/>
          </p:cNvSpPr>
          <p:nvPr>
            <p:ph type="ctrTitle" hasCustomPrompt="1"/>
          </p:nvPr>
        </p:nvSpPr>
        <p:spPr>
          <a:xfrm>
            <a:off x="479425" y="849475"/>
            <a:ext cx="11135722" cy="1567801"/>
          </a:xfrm>
        </p:spPr>
        <p:txBody>
          <a:bodyPr anchor="t" anchorCtr="0"/>
          <a:lstStyle>
            <a:lvl1pPr algn="l">
              <a:defRPr sz="6000">
                <a:solidFill>
                  <a:schemeClr val="bg1"/>
                </a:solidFill>
              </a:defRPr>
            </a:lvl1pPr>
          </a:lstStyle>
          <a:p>
            <a:r>
              <a:rPr lang="en-GB" dirty="0"/>
              <a:t>Add section title</a:t>
            </a:r>
          </a:p>
        </p:txBody>
      </p:sp>
      <p:pic>
        <p:nvPicPr>
          <p:cNvPr id="4" name="Picture 3">
            <a:extLst>
              <a:ext uri="{FF2B5EF4-FFF2-40B4-BE49-F238E27FC236}">
                <a16:creationId xmlns:a16="http://schemas.microsoft.com/office/drawing/2014/main" id="{FC3480C0-1EA9-2543-A97E-FC761BE123A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588132" y="5851462"/>
            <a:ext cx="2320665" cy="821558"/>
          </a:xfrm>
          <a:prstGeom prst="rect">
            <a:avLst/>
          </a:prstGeom>
        </p:spPr>
      </p:pic>
    </p:spTree>
    <p:extLst>
      <p:ext uri="{BB962C8B-B14F-4D97-AF65-F5344CB8AC3E}">
        <p14:creationId xmlns:p14="http://schemas.microsoft.com/office/powerpoint/2010/main" val="29449894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1_Section_Grey">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9EC87-A812-1191-B3D9-E7BF8191A0C8}"/>
              </a:ext>
            </a:extLst>
          </p:cNvPr>
          <p:cNvSpPr>
            <a:spLocks noGrp="1"/>
          </p:cNvSpPr>
          <p:nvPr>
            <p:ph type="ctrTitle" hasCustomPrompt="1"/>
          </p:nvPr>
        </p:nvSpPr>
        <p:spPr>
          <a:xfrm>
            <a:off x="479425" y="849475"/>
            <a:ext cx="7095906" cy="1567801"/>
          </a:xfrm>
        </p:spPr>
        <p:txBody>
          <a:bodyPr anchor="t" anchorCtr="0"/>
          <a:lstStyle>
            <a:lvl1pPr algn="l">
              <a:defRPr sz="6000">
                <a:solidFill>
                  <a:schemeClr val="bg1"/>
                </a:solidFill>
              </a:defRPr>
            </a:lvl1pPr>
          </a:lstStyle>
          <a:p>
            <a:r>
              <a:rPr lang="en-GB" dirty="0"/>
              <a:t>Add section title</a:t>
            </a:r>
          </a:p>
        </p:txBody>
      </p:sp>
      <p:pic>
        <p:nvPicPr>
          <p:cNvPr id="4" name="Picture 3">
            <a:extLst>
              <a:ext uri="{FF2B5EF4-FFF2-40B4-BE49-F238E27FC236}">
                <a16:creationId xmlns:a16="http://schemas.microsoft.com/office/drawing/2014/main" id="{8E86FDB4-8415-5B41-8C06-5328E17F0D29}"/>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588132" y="5851462"/>
            <a:ext cx="2320665" cy="821558"/>
          </a:xfrm>
          <a:prstGeom prst="rect">
            <a:avLst/>
          </a:prstGeom>
        </p:spPr>
      </p:pic>
    </p:spTree>
    <p:extLst>
      <p:ext uri="{BB962C8B-B14F-4D97-AF65-F5344CB8AC3E}">
        <p14:creationId xmlns:p14="http://schemas.microsoft.com/office/powerpoint/2010/main" val="13724741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Section_Grey">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9EC87-A812-1191-B3D9-E7BF8191A0C8}"/>
              </a:ext>
            </a:extLst>
          </p:cNvPr>
          <p:cNvSpPr>
            <a:spLocks noGrp="1"/>
          </p:cNvSpPr>
          <p:nvPr>
            <p:ph type="ctrTitle" hasCustomPrompt="1"/>
          </p:nvPr>
        </p:nvSpPr>
        <p:spPr>
          <a:xfrm>
            <a:off x="479425" y="849475"/>
            <a:ext cx="7095906" cy="1567801"/>
          </a:xfrm>
        </p:spPr>
        <p:txBody>
          <a:bodyPr anchor="t" anchorCtr="0"/>
          <a:lstStyle>
            <a:lvl1pPr algn="l">
              <a:defRPr sz="6000">
                <a:solidFill>
                  <a:schemeClr val="accent1"/>
                </a:solidFill>
              </a:defRPr>
            </a:lvl1pPr>
          </a:lstStyle>
          <a:p>
            <a:r>
              <a:rPr lang="en-GB" dirty="0"/>
              <a:t>Add section title</a:t>
            </a:r>
          </a:p>
        </p:txBody>
      </p:sp>
      <p:pic>
        <p:nvPicPr>
          <p:cNvPr id="7" name="Picture 6">
            <a:extLst>
              <a:ext uri="{FF2B5EF4-FFF2-40B4-BE49-F238E27FC236}">
                <a16:creationId xmlns:a16="http://schemas.microsoft.com/office/drawing/2014/main" id="{7B720693-A609-1345-A090-B43D14904759}"/>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588131" y="5851462"/>
            <a:ext cx="2320668" cy="821558"/>
          </a:xfrm>
          <a:prstGeom prst="rect">
            <a:avLst/>
          </a:prstGeom>
        </p:spPr>
      </p:pic>
    </p:spTree>
    <p:extLst>
      <p:ext uri="{BB962C8B-B14F-4D97-AF65-F5344CB8AC3E}">
        <p14:creationId xmlns:p14="http://schemas.microsoft.com/office/powerpoint/2010/main" val="8249126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ection 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F5CC1E-AA2F-6908-3D81-2D268B9B6217}"/>
              </a:ext>
            </a:extLst>
          </p:cNvPr>
          <p:cNvSpPr>
            <a:spLocks noGrp="1"/>
          </p:cNvSpPr>
          <p:nvPr>
            <p:ph type="title" hasCustomPrompt="1"/>
          </p:nvPr>
        </p:nvSpPr>
        <p:spPr/>
        <p:txBody>
          <a:bodyPr/>
          <a:lstStyle/>
          <a:p>
            <a:r>
              <a:rPr lang="en-GB" dirty="0"/>
              <a:t>Add section title on one line</a:t>
            </a:r>
          </a:p>
        </p:txBody>
      </p:sp>
    </p:spTree>
    <p:extLst>
      <p:ext uri="{BB962C8B-B14F-4D97-AF65-F5344CB8AC3E}">
        <p14:creationId xmlns:p14="http://schemas.microsoft.com/office/powerpoint/2010/main" val="32564777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Main 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F5CC1E-AA2F-6908-3D81-2D268B9B6217}"/>
              </a:ext>
            </a:extLst>
          </p:cNvPr>
          <p:cNvSpPr>
            <a:spLocks noGrp="1"/>
          </p:cNvSpPr>
          <p:nvPr>
            <p:ph type="title" hasCustomPrompt="1"/>
          </p:nvPr>
        </p:nvSpPr>
        <p:spPr/>
        <p:txBody>
          <a:bodyPr/>
          <a:lstStyle>
            <a:lvl1pPr>
              <a:defRPr>
                <a:solidFill>
                  <a:schemeClr val="accent1"/>
                </a:solidFill>
              </a:defRPr>
            </a:lvl1pPr>
          </a:lstStyle>
          <a:p>
            <a:r>
              <a:rPr lang="en-GB" noProof="0" dirty="0"/>
              <a:t>Add section title on one line</a:t>
            </a:r>
          </a:p>
        </p:txBody>
      </p:sp>
      <p:sp>
        <p:nvSpPr>
          <p:cNvPr id="4" name="Text Placeholder 3">
            <a:extLst>
              <a:ext uri="{FF2B5EF4-FFF2-40B4-BE49-F238E27FC236}">
                <a16:creationId xmlns:a16="http://schemas.microsoft.com/office/drawing/2014/main" id="{11E9E9BD-7D58-C628-8CC6-D319F2BD03C7}"/>
              </a:ext>
            </a:extLst>
          </p:cNvPr>
          <p:cNvSpPr>
            <a:spLocks noGrp="1"/>
          </p:cNvSpPr>
          <p:nvPr>
            <p:ph type="body" sz="quarter" idx="10" hasCustomPrompt="1"/>
          </p:nvPr>
        </p:nvSpPr>
        <p:spPr>
          <a:xfrm>
            <a:off x="479425" y="1415189"/>
            <a:ext cx="8370888" cy="3050794"/>
          </a:xfrm>
        </p:spPr>
        <p:txBody>
          <a:bodyPr/>
          <a:lstStyle>
            <a:lvl1pPr>
              <a:lnSpc>
                <a:spcPts val="5000"/>
              </a:lnSpc>
              <a:defRPr sz="5000" b="1">
                <a:solidFill>
                  <a:schemeClr val="accent1"/>
                </a:solidFill>
              </a:defRPr>
            </a:lvl1pPr>
          </a:lstStyle>
          <a:p>
            <a:pPr lvl="0"/>
            <a:r>
              <a:rPr lang="en-GB" noProof="0" dirty="0"/>
              <a:t>Add slide title across one </a:t>
            </a:r>
            <a:br>
              <a:rPr lang="en-GB" noProof="0" dirty="0"/>
            </a:br>
            <a:r>
              <a:rPr lang="en-GB" noProof="0" dirty="0"/>
              <a:t>or two lines</a:t>
            </a:r>
          </a:p>
        </p:txBody>
      </p:sp>
    </p:spTree>
    <p:extLst>
      <p:ext uri="{BB962C8B-B14F-4D97-AF65-F5344CB8AC3E}">
        <p14:creationId xmlns:p14="http://schemas.microsoft.com/office/powerpoint/2010/main" val="42454813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Main title &amp; Body in bullets">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1E6A353E-A8A7-1ACE-93C8-7406D9F41E56}"/>
              </a:ext>
            </a:extLst>
          </p:cNvPr>
          <p:cNvSpPr>
            <a:spLocks noGrp="1"/>
          </p:cNvSpPr>
          <p:nvPr>
            <p:ph type="title" hasCustomPrompt="1"/>
          </p:nvPr>
        </p:nvSpPr>
        <p:spPr>
          <a:xfrm>
            <a:off x="479425" y="470187"/>
            <a:ext cx="5735843" cy="303883"/>
          </a:xfrm>
        </p:spPr>
        <p:txBody>
          <a:bodyPr/>
          <a:lstStyle>
            <a:lvl1pPr>
              <a:defRPr>
                <a:solidFill>
                  <a:schemeClr val="accent1"/>
                </a:solidFill>
              </a:defRPr>
            </a:lvl1pPr>
          </a:lstStyle>
          <a:p>
            <a:r>
              <a:rPr lang="en-GB" dirty="0"/>
              <a:t>Add section title on one line</a:t>
            </a:r>
          </a:p>
        </p:txBody>
      </p:sp>
      <p:sp>
        <p:nvSpPr>
          <p:cNvPr id="12" name="Text Placeholder 3">
            <a:extLst>
              <a:ext uri="{FF2B5EF4-FFF2-40B4-BE49-F238E27FC236}">
                <a16:creationId xmlns:a16="http://schemas.microsoft.com/office/drawing/2014/main" id="{5E6C450B-E31C-5874-0734-6B202ABA12C5}"/>
              </a:ext>
            </a:extLst>
          </p:cNvPr>
          <p:cNvSpPr>
            <a:spLocks noGrp="1"/>
          </p:cNvSpPr>
          <p:nvPr>
            <p:ph type="body" sz="quarter" idx="10" hasCustomPrompt="1"/>
          </p:nvPr>
        </p:nvSpPr>
        <p:spPr>
          <a:xfrm>
            <a:off x="479425" y="1415189"/>
            <a:ext cx="8370888" cy="1778585"/>
          </a:xfrm>
        </p:spPr>
        <p:txBody>
          <a:bodyPr/>
          <a:lstStyle>
            <a:lvl1pPr>
              <a:lnSpc>
                <a:spcPts val="5000"/>
              </a:lnSpc>
              <a:defRPr sz="5000" b="1">
                <a:solidFill>
                  <a:schemeClr val="accent1"/>
                </a:solidFill>
              </a:defRPr>
            </a:lvl1pPr>
          </a:lstStyle>
          <a:p>
            <a:pPr lvl="0"/>
            <a:r>
              <a:rPr lang="en-GB" dirty="0"/>
              <a:t>Add slide title across one or two lines</a:t>
            </a:r>
          </a:p>
        </p:txBody>
      </p:sp>
      <p:sp>
        <p:nvSpPr>
          <p:cNvPr id="4" name="Text Placeholder 3">
            <a:extLst>
              <a:ext uri="{FF2B5EF4-FFF2-40B4-BE49-F238E27FC236}">
                <a16:creationId xmlns:a16="http://schemas.microsoft.com/office/drawing/2014/main" id="{A589B116-B0EC-05C4-98DE-27FC68A38FFB}"/>
              </a:ext>
            </a:extLst>
          </p:cNvPr>
          <p:cNvSpPr>
            <a:spLocks noGrp="1"/>
          </p:cNvSpPr>
          <p:nvPr>
            <p:ph type="body" sz="quarter" idx="11"/>
          </p:nvPr>
        </p:nvSpPr>
        <p:spPr>
          <a:xfrm>
            <a:off x="479425" y="3429000"/>
            <a:ext cx="8370888" cy="2388704"/>
          </a:xfrm>
        </p:spPr>
        <p:txBody>
          <a:bodyPr/>
          <a:lstStyle>
            <a:lvl1pPr>
              <a:defRPr sz="2800"/>
            </a:lvl1pPr>
            <a:lvl2pPr>
              <a:defRPr sz="2400"/>
            </a:lvl2pPr>
            <a:lvl3pPr marL="357188" indent="-177800">
              <a:buFont typeface="EuropeaEco" pitchFamily="2" charset="0"/>
              <a:buChar char="–"/>
              <a:defRPr sz="2000"/>
            </a:lvl3pPr>
            <a:lvl4pPr marL="642937" indent="-285750">
              <a:buFont typeface="Arial" panose="020B0604020202020204" pitchFamily="34" charset="0"/>
              <a:buChar char="•"/>
              <a:defRPr sz="1800"/>
            </a:lvl4pPr>
            <a:lvl5pPr>
              <a:defRPr sz="16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81974354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Page picture">
    <p:spTree>
      <p:nvGrpSpPr>
        <p:cNvPr id="1" name=""/>
        <p:cNvGrpSpPr/>
        <p:nvPr/>
      </p:nvGrpSpPr>
      <p:grpSpPr>
        <a:xfrm>
          <a:off x="0" y="0"/>
          <a:ext cx="0" cy="0"/>
          <a:chOff x="0" y="0"/>
          <a:chExt cx="0" cy="0"/>
        </a:xfrm>
      </p:grpSpPr>
      <p:sp>
        <p:nvSpPr>
          <p:cNvPr id="6" name="Picture Placeholder 11">
            <a:extLst>
              <a:ext uri="{FF2B5EF4-FFF2-40B4-BE49-F238E27FC236}">
                <a16:creationId xmlns:a16="http://schemas.microsoft.com/office/drawing/2014/main" id="{C80993B1-BE20-6B4C-9F83-3EDBADA9144B}"/>
              </a:ext>
            </a:extLst>
          </p:cNvPr>
          <p:cNvSpPr>
            <a:spLocks noGrp="1"/>
          </p:cNvSpPr>
          <p:nvPr>
            <p:ph type="pic" sz="quarter" idx="13" hasCustomPrompt="1"/>
          </p:nvPr>
        </p:nvSpPr>
        <p:spPr>
          <a:xfrm>
            <a:off x="0" y="0"/>
            <a:ext cx="12191999" cy="6858000"/>
          </a:xfrm>
          <a:custGeom>
            <a:avLst/>
            <a:gdLst>
              <a:gd name="connsiteX0" fmla="*/ 0 w 9752628"/>
              <a:gd name="connsiteY0" fmla="*/ 0 h 6857994"/>
              <a:gd name="connsiteX1" fmla="*/ 9752628 w 9752628"/>
              <a:gd name="connsiteY1" fmla="*/ 0 h 6857994"/>
              <a:gd name="connsiteX2" fmla="*/ 9752628 w 9752628"/>
              <a:gd name="connsiteY2" fmla="*/ 6857994 h 6857994"/>
              <a:gd name="connsiteX3" fmla="*/ 0 w 9752628"/>
              <a:gd name="connsiteY3" fmla="*/ 6857994 h 6857994"/>
            </a:gdLst>
            <a:ahLst/>
            <a:cxnLst>
              <a:cxn ang="0">
                <a:pos x="connsiteX0" y="connsiteY0"/>
              </a:cxn>
              <a:cxn ang="0">
                <a:pos x="connsiteX1" y="connsiteY1"/>
              </a:cxn>
              <a:cxn ang="0">
                <a:pos x="connsiteX2" y="connsiteY2"/>
              </a:cxn>
              <a:cxn ang="0">
                <a:pos x="connsiteX3" y="connsiteY3"/>
              </a:cxn>
            </a:cxnLst>
            <a:rect l="l" t="t" r="r" b="b"/>
            <a:pathLst>
              <a:path w="9752628" h="6857994">
                <a:moveTo>
                  <a:pt x="0" y="0"/>
                </a:moveTo>
                <a:lnTo>
                  <a:pt x="9752628" y="0"/>
                </a:lnTo>
                <a:lnTo>
                  <a:pt x="9752628" y="6857994"/>
                </a:lnTo>
                <a:lnTo>
                  <a:pt x="0" y="6857994"/>
                </a:lnTo>
                <a:close/>
              </a:path>
            </a:pathLst>
          </a:custGeom>
          <a:solidFill>
            <a:schemeClr val="bg2">
              <a:lumMod val="40000"/>
              <a:lumOff val="60000"/>
            </a:schemeClr>
          </a:solidFill>
        </p:spPr>
        <p:txBody>
          <a:bodyPr wrap="square">
            <a:noAutofit/>
          </a:bodyPr>
          <a:lstStyle>
            <a:lvl1pPr>
              <a:defRPr sz="1400"/>
            </a:lvl1pPr>
          </a:lstStyle>
          <a:p>
            <a:r>
              <a:rPr lang="en-US" dirty="0"/>
              <a:t>click on the icon to add picture</a:t>
            </a:r>
            <a:endParaRPr lang="en-GB" dirty="0"/>
          </a:p>
        </p:txBody>
      </p:sp>
      <p:sp>
        <p:nvSpPr>
          <p:cNvPr id="11" name="Title 1">
            <a:extLst>
              <a:ext uri="{FF2B5EF4-FFF2-40B4-BE49-F238E27FC236}">
                <a16:creationId xmlns:a16="http://schemas.microsoft.com/office/drawing/2014/main" id="{B29D3040-770A-9F76-3241-6E317B92FE04}"/>
              </a:ext>
            </a:extLst>
          </p:cNvPr>
          <p:cNvSpPr>
            <a:spLocks noGrp="1"/>
          </p:cNvSpPr>
          <p:nvPr>
            <p:ph type="title" hasCustomPrompt="1"/>
          </p:nvPr>
        </p:nvSpPr>
        <p:spPr>
          <a:xfrm>
            <a:off x="479425" y="470187"/>
            <a:ext cx="5735843" cy="303883"/>
          </a:xfrm>
        </p:spPr>
        <p:txBody>
          <a:bodyPr/>
          <a:lstStyle>
            <a:lvl1pPr>
              <a:defRPr>
                <a:solidFill>
                  <a:schemeClr val="bg1"/>
                </a:solidFill>
              </a:defRPr>
            </a:lvl1pPr>
          </a:lstStyle>
          <a:p>
            <a:r>
              <a:rPr lang="en-GB" dirty="0"/>
              <a:t>Add section title on one line</a:t>
            </a:r>
          </a:p>
        </p:txBody>
      </p:sp>
      <p:sp>
        <p:nvSpPr>
          <p:cNvPr id="98" name="Text Placeholder 3">
            <a:extLst>
              <a:ext uri="{FF2B5EF4-FFF2-40B4-BE49-F238E27FC236}">
                <a16:creationId xmlns:a16="http://schemas.microsoft.com/office/drawing/2014/main" id="{F49FC4E7-E557-A809-1015-73531F085EBB}"/>
              </a:ext>
            </a:extLst>
          </p:cNvPr>
          <p:cNvSpPr>
            <a:spLocks noGrp="1"/>
          </p:cNvSpPr>
          <p:nvPr>
            <p:ph type="body" sz="quarter" idx="10"/>
          </p:nvPr>
        </p:nvSpPr>
        <p:spPr>
          <a:xfrm>
            <a:off x="479425" y="1415189"/>
            <a:ext cx="5616575" cy="4411747"/>
          </a:xfrm>
        </p:spPr>
        <p:txBody>
          <a:bodyPr/>
          <a:lstStyle>
            <a:lvl1pPr>
              <a:lnSpc>
                <a:spcPts val="5000"/>
              </a:lnSpc>
              <a:defRPr sz="5000" b="1">
                <a:solidFill>
                  <a:schemeClr val="bg1"/>
                </a:solidFill>
              </a:defRPr>
            </a:lvl1pPr>
          </a:lstStyle>
          <a:p>
            <a:pPr lvl="0"/>
            <a:r>
              <a:rPr lang="en-US"/>
              <a:t>Edit Master text styles</a:t>
            </a:r>
          </a:p>
        </p:txBody>
      </p:sp>
      <p:pic>
        <p:nvPicPr>
          <p:cNvPr id="8" name="Picture 7">
            <a:extLst>
              <a:ext uri="{FF2B5EF4-FFF2-40B4-BE49-F238E27FC236}">
                <a16:creationId xmlns:a16="http://schemas.microsoft.com/office/drawing/2014/main" id="{140B3A14-A570-DF45-93C4-3342F2B7F6F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588132" y="5851462"/>
            <a:ext cx="2320665" cy="821558"/>
          </a:xfrm>
          <a:prstGeom prst="rect">
            <a:avLst/>
          </a:prstGeom>
        </p:spPr>
      </p:pic>
    </p:spTree>
    <p:extLst>
      <p:ext uri="{BB962C8B-B14F-4D97-AF65-F5344CB8AC3E}">
        <p14:creationId xmlns:p14="http://schemas.microsoft.com/office/powerpoint/2010/main" val="20517417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Picture RHS">
    <p:spTree>
      <p:nvGrpSpPr>
        <p:cNvPr id="1" name=""/>
        <p:cNvGrpSpPr/>
        <p:nvPr/>
      </p:nvGrpSpPr>
      <p:grpSpPr>
        <a:xfrm>
          <a:off x="0" y="0"/>
          <a:ext cx="0" cy="0"/>
          <a:chOff x="0" y="0"/>
          <a:chExt cx="0" cy="0"/>
        </a:xfrm>
      </p:grpSpPr>
      <p:sp>
        <p:nvSpPr>
          <p:cNvPr id="20" name="Title 1">
            <a:extLst>
              <a:ext uri="{FF2B5EF4-FFF2-40B4-BE49-F238E27FC236}">
                <a16:creationId xmlns:a16="http://schemas.microsoft.com/office/drawing/2014/main" id="{18577482-9C6F-B87F-3555-E0E7EB8DD40B}"/>
              </a:ext>
            </a:extLst>
          </p:cNvPr>
          <p:cNvSpPr>
            <a:spLocks noGrp="1"/>
          </p:cNvSpPr>
          <p:nvPr>
            <p:ph type="title" hasCustomPrompt="1"/>
          </p:nvPr>
        </p:nvSpPr>
        <p:spPr>
          <a:xfrm>
            <a:off x="479425" y="470187"/>
            <a:ext cx="5735843" cy="303883"/>
          </a:xfrm>
        </p:spPr>
        <p:txBody>
          <a:bodyPr/>
          <a:lstStyle>
            <a:lvl1pPr>
              <a:defRPr>
                <a:solidFill>
                  <a:schemeClr val="accent1"/>
                </a:solidFill>
              </a:defRPr>
            </a:lvl1pPr>
          </a:lstStyle>
          <a:p>
            <a:r>
              <a:rPr lang="en-GB" dirty="0"/>
              <a:t>Add section title on one line</a:t>
            </a:r>
          </a:p>
        </p:txBody>
      </p:sp>
      <p:sp>
        <p:nvSpPr>
          <p:cNvPr id="24" name="Text Placeholder 3">
            <a:extLst>
              <a:ext uri="{FF2B5EF4-FFF2-40B4-BE49-F238E27FC236}">
                <a16:creationId xmlns:a16="http://schemas.microsoft.com/office/drawing/2014/main" id="{D7B4FC63-FEDA-D66F-44F3-AE66B1236D32}"/>
              </a:ext>
            </a:extLst>
          </p:cNvPr>
          <p:cNvSpPr>
            <a:spLocks noGrp="1"/>
          </p:cNvSpPr>
          <p:nvPr>
            <p:ph type="body" sz="quarter" idx="10" hasCustomPrompt="1"/>
          </p:nvPr>
        </p:nvSpPr>
        <p:spPr>
          <a:xfrm>
            <a:off x="479425" y="1415189"/>
            <a:ext cx="6169569" cy="2454446"/>
          </a:xfrm>
        </p:spPr>
        <p:txBody>
          <a:bodyPr/>
          <a:lstStyle>
            <a:lvl1pPr>
              <a:lnSpc>
                <a:spcPts val="5000"/>
              </a:lnSpc>
              <a:defRPr sz="5000" b="1">
                <a:solidFill>
                  <a:schemeClr val="accent1"/>
                </a:solidFill>
              </a:defRPr>
            </a:lvl1pPr>
          </a:lstStyle>
          <a:p>
            <a:pPr lvl="0"/>
            <a:r>
              <a:rPr lang="en-GB" dirty="0"/>
              <a:t>Add slide title </a:t>
            </a:r>
            <a:br>
              <a:rPr lang="en-GB" dirty="0"/>
            </a:br>
            <a:r>
              <a:rPr lang="en-GB" dirty="0"/>
              <a:t>across one to </a:t>
            </a:r>
            <a:br>
              <a:rPr lang="en-GB" dirty="0"/>
            </a:br>
            <a:r>
              <a:rPr lang="en-GB" dirty="0"/>
              <a:t>three lines</a:t>
            </a:r>
          </a:p>
        </p:txBody>
      </p:sp>
      <p:sp>
        <p:nvSpPr>
          <p:cNvPr id="7" name="Picture Placeholder 11">
            <a:extLst>
              <a:ext uri="{FF2B5EF4-FFF2-40B4-BE49-F238E27FC236}">
                <a16:creationId xmlns:a16="http://schemas.microsoft.com/office/drawing/2014/main" id="{D7A5E9AB-FE7C-9C4E-B3B0-0656C71EEB6D}"/>
              </a:ext>
            </a:extLst>
          </p:cNvPr>
          <p:cNvSpPr>
            <a:spLocks noGrp="1"/>
          </p:cNvSpPr>
          <p:nvPr>
            <p:ph type="pic" sz="quarter" idx="13" hasCustomPrompt="1"/>
          </p:nvPr>
        </p:nvSpPr>
        <p:spPr>
          <a:xfrm>
            <a:off x="7148512" y="0"/>
            <a:ext cx="5043487" cy="6858000"/>
          </a:xfrm>
          <a:custGeom>
            <a:avLst/>
            <a:gdLst>
              <a:gd name="connsiteX0" fmla="*/ 0 w 9752628"/>
              <a:gd name="connsiteY0" fmla="*/ 0 h 6857994"/>
              <a:gd name="connsiteX1" fmla="*/ 9752628 w 9752628"/>
              <a:gd name="connsiteY1" fmla="*/ 0 h 6857994"/>
              <a:gd name="connsiteX2" fmla="*/ 9752628 w 9752628"/>
              <a:gd name="connsiteY2" fmla="*/ 6857994 h 6857994"/>
              <a:gd name="connsiteX3" fmla="*/ 0 w 9752628"/>
              <a:gd name="connsiteY3" fmla="*/ 6857994 h 6857994"/>
            </a:gdLst>
            <a:ahLst/>
            <a:cxnLst>
              <a:cxn ang="0">
                <a:pos x="connsiteX0" y="connsiteY0"/>
              </a:cxn>
              <a:cxn ang="0">
                <a:pos x="connsiteX1" y="connsiteY1"/>
              </a:cxn>
              <a:cxn ang="0">
                <a:pos x="connsiteX2" y="connsiteY2"/>
              </a:cxn>
              <a:cxn ang="0">
                <a:pos x="connsiteX3" y="connsiteY3"/>
              </a:cxn>
            </a:cxnLst>
            <a:rect l="l" t="t" r="r" b="b"/>
            <a:pathLst>
              <a:path w="9752628" h="6857994">
                <a:moveTo>
                  <a:pt x="0" y="0"/>
                </a:moveTo>
                <a:lnTo>
                  <a:pt x="9752628" y="0"/>
                </a:lnTo>
                <a:lnTo>
                  <a:pt x="9752628" y="6857994"/>
                </a:lnTo>
                <a:lnTo>
                  <a:pt x="0" y="6857994"/>
                </a:lnTo>
                <a:close/>
              </a:path>
            </a:pathLst>
          </a:custGeom>
          <a:solidFill>
            <a:schemeClr val="bg2">
              <a:lumMod val="40000"/>
              <a:lumOff val="60000"/>
            </a:schemeClr>
          </a:solidFill>
        </p:spPr>
        <p:txBody>
          <a:bodyPr wrap="square">
            <a:noAutofit/>
          </a:bodyPr>
          <a:lstStyle>
            <a:lvl1pPr>
              <a:defRPr sz="1400"/>
            </a:lvl1pPr>
          </a:lstStyle>
          <a:p>
            <a:r>
              <a:rPr lang="en-US" dirty="0"/>
              <a:t>click on the icon to add picture</a:t>
            </a:r>
            <a:endParaRPr lang="en-GB" dirty="0"/>
          </a:p>
        </p:txBody>
      </p:sp>
      <p:pic>
        <p:nvPicPr>
          <p:cNvPr id="9" name="Picture 8">
            <a:extLst>
              <a:ext uri="{FF2B5EF4-FFF2-40B4-BE49-F238E27FC236}">
                <a16:creationId xmlns:a16="http://schemas.microsoft.com/office/drawing/2014/main" id="{9E9CDD18-E3FA-AF41-9E61-53116426D4D2}"/>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588132" y="5851462"/>
            <a:ext cx="2320665" cy="821558"/>
          </a:xfrm>
          <a:prstGeom prst="rect">
            <a:avLst/>
          </a:prstGeom>
        </p:spPr>
      </p:pic>
      <p:sp>
        <p:nvSpPr>
          <p:cNvPr id="8" name="Text Placeholder 3">
            <a:extLst>
              <a:ext uri="{FF2B5EF4-FFF2-40B4-BE49-F238E27FC236}">
                <a16:creationId xmlns:a16="http://schemas.microsoft.com/office/drawing/2014/main" id="{693A24A3-7A31-374E-904F-B92BAF6C8E24}"/>
              </a:ext>
            </a:extLst>
          </p:cNvPr>
          <p:cNvSpPr>
            <a:spLocks noGrp="1"/>
          </p:cNvSpPr>
          <p:nvPr>
            <p:ph type="body" sz="quarter" idx="11" hasCustomPrompt="1"/>
          </p:nvPr>
        </p:nvSpPr>
        <p:spPr>
          <a:xfrm>
            <a:off x="466362" y="4003766"/>
            <a:ext cx="6169569" cy="2388704"/>
          </a:xfrm>
        </p:spPr>
        <p:txBody>
          <a:bodyPr/>
          <a:lstStyle>
            <a:lvl1pPr>
              <a:defRPr sz="1800"/>
            </a:lvl1pPr>
            <a:lvl2pPr>
              <a:defRPr sz="1800"/>
            </a:lvl2pPr>
            <a:lvl3pPr marL="357188" indent="-177800">
              <a:buFont typeface="EuropeaEco" pitchFamily="2" charset="0"/>
              <a:buChar char="–"/>
              <a:defRPr sz="1800"/>
            </a:lvl3pPr>
            <a:lvl4pPr marL="642937" indent="-285750">
              <a:buFont typeface="Arial" panose="020B0604020202020204" pitchFamily="34" charset="0"/>
              <a:buChar char="•"/>
              <a:defRPr sz="1800"/>
            </a:lvl4pPr>
            <a:lvl5pPr>
              <a:defRPr sz="1800"/>
            </a:lvl5pPr>
          </a:lstStyle>
          <a:p>
            <a:pPr lvl="0"/>
            <a:r>
              <a:rPr lang="en-US" dirty="0"/>
              <a:t>Add text </a:t>
            </a:r>
          </a:p>
        </p:txBody>
      </p:sp>
    </p:spTree>
    <p:extLst>
      <p:ext uri="{BB962C8B-B14F-4D97-AF65-F5344CB8AC3E}">
        <p14:creationId xmlns:p14="http://schemas.microsoft.com/office/powerpoint/2010/main" val="25787270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3     ">
    <p:bg>
      <p:bgPr>
        <a:solidFill>
          <a:srgbClr val="0C4DA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9EC87-A812-1191-B3D9-E7BF8191A0C8}"/>
              </a:ext>
            </a:extLst>
          </p:cNvPr>
          <p:cNvSpPr>
            <a:spLocks noGrp="1"/>
          </p:cNvSpPr>
          <p:nvPr>
            <p:ph type="ctrTitle" hasCustomPrompt="1"/>
          </p:nvPr>
        </p:nvSpPr>
        <p:spPr>
          <a:xfrm>
            <a:off x="479425" y="2200021"/>
            <a:ext cx="6462713" cy="1655762"/>
          </a:xfrm>
        </p:spPr>
        <p:txBody>
          <a:bodyPr anchor="b"/>
          <a:lstStyle>
            <a:lvl1pPr algn="l">
              <a:defRPr sz="5000">
                <a:solidFill>
                  <a:schemeClr val="bg1"/>
                </a:solidFill>
              </a:defRPr>
            </a:lvl1pPr>
          </a:lstStyle>
          <a:p>
            <a:r>
              <a:rPr lang="en-GB" dirty="0"/>
              <a:t>Add presentation title_</a:t>
            </a:r>
          </a:p>
        </p:txBody>
      </p:sp>
      <p:sp>
        <p:nvSpPr>
          <p:cNvPr id="3" name="Subtitle 2">
            <a:extLst>
              <a:ext uri="{FF2B5EF4-FFF2-40B4-BE49-F238E27FC236}">
                <a16:creationId xmlns:a16="http://schemas.microsoft.com/office/drawing/2014/main" id="{774B20D8-4185-BBFD-2847-455870BDA13D}"/>
              </a:ext>
            </a:extLst>
          </p:cNvPr>
          <p:cNvSpPr>
            <a:spLocks noGrp="1"/>
          </p:cNvSpPr>
          <p:nvPr>
            <p:ph type="subTitle" idx="1" hasCustomPrompt="1"/>
          </p:nvPr>
        </p:nvSpPr>
        <p:spPr>
          <a:xfrm>
            <a:off x="479425" y="4096242"/>
            <a:ext cx="6462713" cy="1515801"/>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_Add presentation subtitle</a:t>
            </a:r>
          </a:p>
        </p:txBody>
      </p:sp>
      <p:pic>
        <p:nvPicPr>
          <p:cNvPr id="5" name="Picture 4">
            <a:extLst>
              <a:ext uri="{FF2B5EF4-FFF2-40B4-BE49-F238E27FC236}">
                <a16:creationId xmlns:a16="http://schemas.microsoft.com/office/drawing/2014/main" id="{60E657FC-7AC8-DC4E-8052-E0926F8DD05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588132" y="5851462"/>
            <a:ext cx="2320665" cy="821558"/>
          </a:xfrm>
          <a:prstGeom prst="rect">
            <a:avLst/>
          </a:prstGeom>
        </p:spPr>
      </p:pic>
    </p:spTree>
    <p:extLst>
      <p:ext uri="{BB962C8B-B14F-4D97-AF65-F5344CB8AC3E}">
        <p14:creationId xmlns:p14="http://schemas.microsoft.com/office/powerpoint/2010/main" val="148035540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 body">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1E6A353E-A8A7-1ACE-93C8-7406D9F41E56}"/>
              </a:ext>
            </a:extLst>
          </p:cNvPr>
          <p:cNvSpPr>
            <a:spLocks noGrp="1"/>
          </p:cNvSpPr>
          <p:nvPr>
            <p:ph type="title" hasCustomPrompt="1"/>
          </p:nvPr>
        </p:nvSpPr>
        <p:spPr>
          <a:xfrm>
            <a:off x="479425" y="470187"/>
            <a:ext cx="5735843" cy="303883"/>
          </a:xfrm>
        </p:spPr>
        <p:txBody>
          <a:bodyPr/>
          <a:lstStyle>
            <a:lvl1pPr>
              <a:defRPr>
                <a:solidFill>
                  <a:schemeClr val="accent1"/>
                </a:solidFill>
              </a:defRPr>
            </a:lvl1pPr>
          </a:lstStyle>
          <a:p>
            <a:r>
              <a:rPr lang="en-GB" dirty="0"/>
              <a:t>Add section title on one line</a:t>
            </a:r>
          </a:p>
        </p:txBody>
      </p:sp>
      <p:sp>
        <p:nvSpPr>
          <p:cNvPr id="8" name="Text Placeholder 3">
            <a:extLst>
              <a:ext uri="{FF2B5EF4-FFF2-40B4-BE49-F238E27FC236}">
                <a16:creationId xmlns:a16="http://schemas.microsoft.com/office/drawing/2014/main" id="{F9271A86-A20F-DD40-AEB5-CAD732766B70}"/>
              </a:ext>
            </a:extLst>
          </p:cNvPr>
          <p:cNvSpPr>
            <a:spLocks noGrp="1"/>
          </p:cNvSpPr>
          <p:nvPr>
            <p:ph type="body" sz="quarter" idx="10" hasCustomPrompt="1"/>
          </p:nvPr>
        </p:nvSpPr>
        <p:spPr>
          <a:xfrm>
            <a:off x="479425" y="1415189"/>
            <a:ext cx="5508625" cy="758168"/>
          </a:xfrm>
        </p:spPr>
        <p:txBody>
          <a:bodyPr/>
          <a:lstStyle>
            <a:lvl1pPr>
              <a:lnSpc>
                <a:spcPct val="100000"/>
              </a:lnSpc>
              <a:defRPr sz="2800" b="1">
                <a:solidFill>
                  <a:schemeClr val="accent1"/>
                </a:solidFill>
              </a:defRPr>
            </a:lvl1pPr>
          </a:lstStyle>
          <a:p>
            <a:pPr lvl="0"/>
            <a:r>
              <a:rPr lang="en-GB" dirty="0"/>
              <a:t>Add slide title across one </a:t>
            </a:r>
            <a:br>
              <a:rPr lang="en-GB" dirty="0"/>
            </a:br>
            <a:r>
              <a:rPr lang="en-GB" dirty="0"/>
              <a:t>or two lines</a:t>
            </a:r>
          </a:p>
        </p:txBody>
      </p:sp>
      <p:sp>
        <p:nvSpPr>
          <p:cNvPr id="7" name="Text Placeholder 3">
            <a:extLst>
              <a:ext uri="{FF2B5EF4-FFF2-40B4-BE49-F238E27FC236}">
                <a16:creationId xmlns:a16="http://schemas.microsoft.com/office/drawing/2014/main" id="{8A5D6D0C-7D5B-CD4B-8058-DF768A2ED492}"/>
              </a:ext>
            </a:extLst>
          </p:cNvPr>
          <p:cNvSpPr>
            <a:spLocks noGrp="1"/>
          </p:cNvSpPr>
          <p:nvPr>
            <p:ph type="body" sz="quarter" idx="12" hasCustomPrompt="1"/>
          </p:nvPr>
        </p:nvSpPr>
        <p:spPr>
          <a:xfrm>
            <a:off x="479425" y="2455482"/>
            <a:ext cx="5508625" cy="1133063"/>
          </a:xfrm>
        </p:spPr>
        <p:txBody>
          <a:bodyPr/>
          <a:lstStyle>
            <a:lvl1pPr>
              <a:lnSpc>
                <a:spcPct val="110000"/>
              </a:lnSpc>
              <a:defRPr sz="1400" b="0">
                <a:solidFill>
                  <a:schemeClr val="tx1"/>
                </a:solidFill>
              </a:defRPr>
            </a:lvl1pPr>
          </a:lstStyle>
          <a:p>
            <a:pPr lvl="0"/>
            <a:r>
              <a:rPr lang="en-GB" dirty="0"/>
              <a:t>Add body copy</a:t>
            </a:r>
          </a:p>
        </p:txBody>
      </p:sp>
    </p:spTree>
    <p:extLst>
      <p:ext uri="{BB962C8B-B14F-4D97-AF65-F5344CB8AC3E}">
        <p14:creationId xmlns:p14="http://schemas.microsoft.com/office/powerpoint/2010/main" val="283695283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Route+Title+Body">
    <p:spTree>
      <p:nvGrpSpPr>
        <p:cNvPr id="1" name=""/>
        <p:cNvGrpSpPr/>
        <p:nvPr/>
      </p:nvGrpSpPr>
      <p:grpSpPr>
        <a:xfrm>
          <a:off x="0" y="0"/>
          <a:ext cx="0" cy="0"/>
          <a:chOff x="0" y="0"/>
          <a:chExt cx="0" cy="0"/>
        </a:xfrm>
      </p:grpSpPr>
      <p:sp>
        <p:nvSpPr>
          <p:cNvPr id="11" name="Slide Number Placeholder 6"/>
          <p:cNvSpPr>
            <a:spLocks noGrp="1"/>
          </p:cNvSpPr>
          <p:nvPr>
            <p:ph type="sldNum" sz="quarter" idx="4"/>
          </p:nvPr>
        </p:nvSpPr>
        <p:spPr>
          <a:xfrm>
            <a:off x="394392" y="6291809"/>
            <a:ext cx="828480" cy="230177"/>
          </a:xfrm>
          <a:prstGeom prst="rect">
            <a:avLst/>
          </a:prstGeom>
        </p:spPr>
        <p:txBody>
          <a:bodyPr/>
          <a:lstStyle>
            <a:lvl1pPr>
              <a:defRPr sz="1050">
                <a:solidFill>
                  <a:schemeClr val="accent1"/>
                </a:solidFill>
                <a:latin typeface="EuropeaEco" pitchFamily="2" charset="0"/>
                <a:ea typeface="EuropeaEco" pitchFamily="2" charset="0"/>
              </a:defRPr>
            </a:lvl1pPr>
          </a:lstStyle>
          <a:p>
            <a:fld id="{48FB32EB-B944-4F55-92EC-EC18E6F49AFB}" type="slidenum">
              <a:rPr lang="en-GB" smtClean="0"/>
              <a:pPr/>
              <a:t>‹#›</a:t>
            </a:fld>
            <a:endParaRPr lang="en-GB" dirty="0"/>
          </a:p>
        </p:txBody>
      </p:sp>
      <p:pic>
        <p:nvPicPr>
          <p:cNvPr id="13" name="Picture 12">
            <a:extLst>
              <a:ext uri="{FF2B5EF4-FFF2-40B4-BE49-F238E27FC236}">
                <a16:creationId xmlns:a16="http://schemas.microsoft.com/office/drawing/2014/main" id="{DDFB8EF8-6BAD-C64B-BB7F-63112C46743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588131" y="5851462"/>
            <a:ext cx="2320668" cy="821558"/>
          </a:xfrm>
          <a:prstGeom prst="rect">
            <a:avLst/>
          </a:prstGeom>
        </p:spPr>
      </p:pic>
      <p:sp>
        <p:nvSpPr>
          <p:cNvPr id="7" name="Text Placeholder 3">
            <a:extLst>
              <a:ext uri="{FF2B5EF4-FFF2-40B4-BE49-F238E27FC236}">
                <a16:creationId xmlns:a16="http://schemas.microsoft.com/office/drawing/2014/main" id="{27AC71E2-45A1-9919-708A-BB969A20DD12}"/>
              </a:ext>
            </a:extLst>
          </p:cNvPr>
          <p:cNvSpPr>
            <a:spLocks noGrp="1"/>
          </p:cNvSpPr>
          <p:nvPr>
            <p:ph type="body" sz="quarter" idx="20" hasCustomPrompt="1"/>
          </p:nvPr>
        </p:nvSpPr>
        <p:spPr>
          <a:xfrm>
            <a:off x="394393" y="403475"/>
            <a:ext cx="5542976" cy="362069"/>
          </a:xfrm>
          <a:prstGeom prst="rect">
            <a:avLst/>
          </a:prstGeom>
        </p:spPr>
        <p:txBody>
          <a:bodyPr/>
          <a:lstStyle>
            <a:lvl1pPr marL="0" indent="0">
              <a:lnSpc>
                <a:spcPct val="110000"/>
              </a:lnSpc>
              <a:buNone/>
              <a:defRPr sz="1600" b="1">
                <a:solidFill>
                  <a:schemeClr val="accent1"/>
                </a:solidFill>
              </a:defRPr>
            </a:lvl1pPr>
          </a:lstStyle>
          <a:p>
            <a:pPr lvl="0"/>
            <a:r>
              <a:rPr lang="en-GB" dirty="0"/>
              <a:t>Add section title on one line</a:t>
            </a:r>
          </a:p>
        </p:txBody>
      </p:sp>
      <p:sp>
        <p:nvSpPr>
          <p:cNvPr id="9" name="Title 1"/>
          <p:cNvSpPr>
            <a:spLocks noGrp="1"/>
          </p:cNvSpPr>
          <p:nvPr>
            <p:ph type="ctrTitle" hasCustomPrompt="1"/>
          </p:nvPr>
        </p:nvSpPr>
        <p:spPr>
          <a:xfrm>
            <a:off x="394392" y="1125015"/>
            <a:ext cx="8336653" cy="965443"/>
          </a:xfrm>
          <a:prstGeom prst="rect">
            <a:avLst/>
          </a:prstGeom>
        </p:spPr>
        <p:txBody>
          <a:bodyPr anchor="t">
            <a:normAutofit/>
          </a:bodyPr>
          <a:lstStyle>
            <a:lvl1pPr algn="l">
              <a:defRPr sz="4500" b="1">
                <a:solidFill>
                  <a:schemeClr val="accent1"/>
                </a:solidFill>
                <a:latin typeface="EuropeaEco" pitchFamily="2" charset="0"/>
                <a:ea typeface="EuropeaEco" pitchFamily="2" charset="0"/>
              </a:defRPr>
            </a:lvl1pPr>
          </a:lstStyle>
          <a:p>
            <a:r>
              <a:rPr lang="en-US" dirty="0"/>
              <a:t>Add title in one line</a:t>
            </a:r>
            <a:endParaRPr lang="en-GB" dirty="0"/>
          </a:p>
        </p:txBody>
      </p:sp>
      <p:sp>
        <p:nvSpPr>
          <p:cNvPr id="12" name="Text Placeholder 3">
            <a:extLst>
              <a:ext uri="{FF2B5EF4-FFF2-40B4-BE49-F238E27FC236}">
                <a16:creationId xmlns:a16="http://schemas.microsoft.com/office/drawing/2014/main" id="{27AC71E2-45A1-9919-708A-BB969A20DD12}"/>
              </a:ext>
            </a:extLst>
          </p:cNvPr>
          <p:cNvSpPr>
            <a:spLocks noGrp="1"/>
          </p:cNvSpPr>
          <p:nvPr>
            <p:ph type="body" sz="quarter" idx="21" hasCustomPrompt="1"/>
          </p:nvPr>
        </p:nvSpPr>
        <p:spPr>
          <a:xfrm>
            <a:off x="394393" y="2090458"/>
            <a:ext cx="8336652" cy="3543294"/>
          </a:xfrm>
          <a:prstGeom prst="rect">
            <a:avLst/>
          </a:prstGeom>
        </p:spPr>
        <p:txBody>
          <a:bodyPr/>
          <a:lstStyle>
            <a:lvl1pPr marL="0" indent="0">
              <a:lnSpc>
                <a:spcPct val="110000"/>
              </a:lnSpc>
              <a:buNone/>
              <a:defRPr sz="2000" b="0">
                <a:solidFill>
                  <a:schemeClr val="tx1"/>
                </a:solidFill>
              </a:defRPr>
            </a:lvl1pPr>
          </a:lstStyle>
          <a:p>
            <a:pPr lvl="0"/>
            <a:r>
              <a:rPr lang="en-GB" dirty="0"/>
              <a:t>Add body copy</a:t>
            </a:r>
          </a:p>
        </p:txBody>
      </p:sp>
    </p:spTree>
    <p:extLst>
      <p:ext uri="{BB962C8B-B14F-4D97-AF65-F5344CB8AC3E}">
        <p14:creationId xmlns:p14="http://schemas.microsoft.com/office/powerpoint/2010/main" val="310034232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Route+Title+subtitle+Body">
    <p:spTree>
      <p:nvGrpSpPr>
        <p:cNvPr id="1" name=""/>
        <p:cNvGrpSpPr/>
        <p:nvPr/>
      </p:nvGrpSpPr>
      <p:grpSpPr>
        <a:xfrm>
          <a:off x="0" y="0"/>
          <a:ext cx="0" cy="0"/>
          <a:chOff x="0" y="0"/>
          <a:chExt cx="0" cy="0"/>
        </a:xfrm>
      </p:grpSpPr>
      <p:sp>
        <p:nvSpPr>
          <p:cNvPr id="11" name="Slide Number Placeholder 6"/>
          <p:cNvSpPr>
            <a:spLocks noGrp="1"/>
          </p:cNvSpPr>
          <p:nvPr>
            <p:ph type="sldNum" sz="quarter" idx="4"/>
          </p:nvPr>
        </p:nvSpPr>
        <p:spPr>
          <a:xfrm>
            <a:off x="394392" y="6291809"/>
            <a:ext cx="828480" cy="230177"/>
          </a:xfrm>
          <a:prstGeom prst="rect">
            <a:avLst/>
          </a:prstGeom>
        </p:spPr>
        <p:txBody>
          <a:bodyPr/>
          <a:lstStyle>
            <a:lvl1pPr>
              <a:defRPr sz="1050">
                <a:solidFill>
                  <a:schemeClr val="accent1"/>
                </a:solidFill>
                <a:latin typeface="EuropeaEco" pitchFamily="2" charset="0"/>
                <a:ea typeface="EuropeaEco" pitchFamily="2" charset="0"/>
              </a:defRPr>
            </a:lvl1pPr>
          </a:lstStyle>
          <a:p>
            <a:fld id="{48FB32EB-B944-4F55-92EC-EC18E6F49AFB}" type="slidenum">
              <a:rPr lang="en-GB" smtClean="0"/>
              <a:pPr/>
              <a:t>‹#›</a:t>
            </a:fld>
            <a:endParaRPr lang="en-GB" dirty="0"/>
          </a:p>
        </p:txBody>
      </p:sp>
      <p:pic>
        <p:nvPicPr>
          <p:cNvPr id="13" name="Picture 12">
            <a:extLst>
              <a:ext uri="{FF2B5EF4-FFF2-40B4-BE49-F238E27FC236}">
                <a16:creationId xmlns:a16="http://schemas.microsoft.com/office/drawing/2014/main" id="{DDFB8EF8-6BAD-C64B-BB7F-63112C46743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588131" y="5851462"/>
            <a:ext cx="2320668" cy="821558"/>
          </a:xfrm>
          <a:prstGeom prst="rect">
            <a:avLst/>
          </a:prstGeom>
        </p:spPr>
      </p:pic>
      <p:sp>
        <p:nvSpPr>
          <p:cNvPr id="8" name="Text Placeholder 3">
            <a:extLst>
              <a:ext uri="{FF2B5EF4-FFF2-40B4-BE49-F238E27FC236}">
                <a16:creationId xmlns:a16="http://schemas.microsoft.com/office/drawing/2014/main" id="{27AC71E2-45A1-9919-708A-BB969A20DD12}"/>
              </a:ext>
            </a:extLst>
          </p:cNvPr>
          <p:cNvSpPr>
            <a:spLocks noGrp="1"/>
          </p:cNvSpPr>
          <p:nvPr>
            <p:ph type="body" sz="quarter" idx="19" hasCustomPrompt="1"/>
          </p:nvPr>
        </p:nvSpPr>
        <p:spPr>
          <a:xfrm>
            <a:off x="394393" y="2015508"/>
            <a:ext cx="8336652" cy="511440"/>
          </a:xfrm>
          <a:prstGeom prst="rect">
            <a:avLst/>
          </a:prstGeom>
        </p:spPr>
        <p:txBody>
          <a:bodyPr/>
          <a:lstStyle>
            <a:lvl1pPr marL="0" indent="0">
              <a:lnSpc>
                <a:spcPct val="110000"/>
              </a:lnSpc>
              <a:buNone/>
              <a:defRPr sz="2500" b="0">
                <a:solidFill>
                  <a:schemeClr val="tx1"/>
                </a:solidFill>
              </a:defRPr>
            </a:lvl1pPr>
          </a:lstStyle>
          <a:p>
            <a:pPr lvl="0"/>
            <a:r>
              <a:rPr lang="en-GB" dirty="0"/>
              <a:t>Add optional subtitle</a:t>
            </a:r>
          </a:p>
        </p:txBody>
      </p:sp>
      <p:sp>
        <p:nvSpPr>
          <p:cNvPr id="7" name="Text Placeholder 3">
            <a:extLst>
              <a:ext uri="{FF2B5EF4-FFF2-40B4-BE49-F238E27FC236}">
                <a16:creationId xmlns:a16="http://schemas.microsoft.com/office/drawing/2014/main" id="{27AC71E2-45A1-9919-708A-BB969A20DD12}"/>
              </a:ext>
            </a:extLst>
          </p:cNvPr>
          <p:cNvSpPr>
            <a:spLocks noGrp="1"/>
          </p:cNvSpPr>
          <p:nvPr>
            <p:ph type="body" sz="quarter" idx="20" hasCustomPrompt="1"/>
          </p:nvPr>
        </p:nvSpPr>
        <p:spPr>
          <a:xfrm>
            <a:off x="394393" y="403475"/>
            <a:ext cx="5542976" cy="362069"/>
          </a:xfrm>
          <a:prstGeom prst="rect">
            <a:avLst/>
          </a:prstGeom>
        </p:spPr>
        <p:txBody>
          <a:bodyPr/>
          <a:lstStyle>
            <a:lvl1pPr marL="0" indent="0">
              <a:lnSpc>
                <a:spcPct val="110000"/>
              </a:lnSpc>
              <a:buNone/>
              <a:defRPr sz="1600" b="1">
                <a:solidFill>
                  <a:schemeClr val="accent1"/>
                </a:solidFill>
              </a:defRPr>
            </a:lvl1pPr>
          </a:lstStyle>
          <a:p>
            <a:pPr lvl="0"/>
            <a:r>
              <a:rPr lang="en-GB" dirty="0"/>
              <a:t>Add section title on one line</a:t>
            </a:r>
          </a:p>
        </p:txBody>
      </p:sp>
      <p:sp>
        <p:nvSpPr>
          <p:cNvPr id="9" name="Title 1"/>
          <p:cNvSpPr>
            <a:spLocks noGrp="1"/>
          </p:cNvSpPr>
          <p:nvPr>
            <p:ph type="ctrTitle" hasCustomPrompt="1"/>
          </p:nvPr>
        </p:nvSpPr>
        <p:spPr>
          <a:xfrm>
            <a:off x="394392" y="1125015"/>
            <a:ext cx="8336653" cy="815859"/>
          </a:xfrm>
          <a:prstGeom prst="rect">
            <a:avLst/>
          </a:prstGeom>
        </p:spPr>
        <p:txBody>
          <a:bodyPr anchor="t">
            <a:normAutofit/>
          </a:bodyPr>
          <a:lstStyle>
            <a:lvl1pPr algn="l">
              <a:defRPr sz="4500" b="1">
                <a:solidFill>
                  <a:schemeClr val="accent1"/>
                </a:solidFill>
                <a:latin typeface="EuropeaEco" pitchFamily="2" charset="0"/>
                <a:ea typeface="EuropeaEco" pitchFamily="2" charset="0"/>
              </a:defRPr>
            </a:lvl1pPr>
          </a:lstStyle>
          <a:p>
            <a:r>
              <a:rPr lang="en-US" dirty="0"/>
              <a:t>Add title in one line</a:t>
            </a:r>
            <a:endParaRPr lang="en-GB" dirty="0"/>
          </a:p>
        </p:txBody>
      </p:sp>
      <p:sp>
        <p:nvSpPr>
          <p:cNvPr id="12" name="Text Placeholder 3">
            <a:extLst>
              <a:ext uri="{FF2B5EF4-FFF2-40B4-BE49-F238E27FC236}">
                <a16:creationId xmlns:a16="http://schemas.microsoft.com/office/drawing/2014/main" id="{27AC71E2-45A1-9919-708A-BB969A20DD12}"/>
              </a:ext>
            </a:extLst>
          </p:cNvPr>
          <p:cNvSpPr>
            <a:spLocks noGrp="1"/>
          </p:cNvSpPr>
          <p:nvPr>
            <p:ph type="body" sz="quarter" idx="21" hasCustomPrompt="1"/>
          </p:nvPr>
        </p:nvSpPr>
        <p:spPr>
          <a:xfrm>
            <a:off x="394393" y="2801450"/>
            <a:ext cx="8336652" cy="2832302"/>
          </a:xfrm>
          <a:prstGeom prst="rect">
            <a:avLst/>
          </a:prstGeom>
        </p:spPr>
        <p:txBody>
          <a:bodyPr/>
          <a:lstStyle>
            <a:lvl1pPr marL="0" indent="0">
              <a:lnSpc>
                <a:spcPct val="110000"/>
              </a:lnSpc>
              <a:buNone/>
              <a:defRPr sz="2000" b="0">
                <a:solidFill>
                  <a:schemeClr val="tx1"/>
                </a:solidFill>
              </a:defRPr>
            </a:lvl1pPr>
          </a:lstStyle>
          <a:p>
            <a:pPr lvl="0"/>
            <a:r>
              <a:rPr lang="en-GB" dirty="0"/>
              <a:t>Add body copy</a:t>
            </a:r>
          </a:p>
        </p:txBody>
      </p:sp>
    </p:spTree>
    <p:extLst>
      <p:ext uri="{BB962C8B-B14F-4D97-AF65-F5344CB8AC3E}">
        <p14:creationId xmlns:p14="http://schemas.microsoft.com/office/powerpoint/2010/main" val="413300002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Route+Title+bullets">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DDFB8EF8-6BAD-C64B-BB7F-63112C46743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588131" y="5851462"/>
            <a:ext cx="2320668" cy="821558"/>
          </a:xfrm>
          <a:prstGeom prst="rect">
            <a:avLst/>
          </a:prstGeom>
        </p:spPr>
      </p:pic>
      <p:sp>
        <p:nvSpPr>
          <p:cNvPr id="8" name="Slide Number Placeholder 6"/>
          <p:cNvSpPr>
            <a:spLocks noGrp="1"/>
          </p:cNvSpPr>
          <p:nvPr>
            <p:ph type="sldNum" sz="quarter" idx="4"/>
          </p:nvPr>
        </p:nvSpPr>
        <p:spPr>
          <a:xfrm>
            <a:off x="394392" y="6291809"/>
            <a:ext cx="828480" cy="230177"/>
          </a:xfrm>
          <a:prstGeom prst="rect">
            <a:avLst/>
          </a:prstGeom>
        </p:spPr>
        <p:txBody>
          <a:bodyPr/>
          <a:lstStyle>
            <a:lvl1pPr>
              <a:defRPr sz="1050">
                <a:solidFill>
                  <a:schemeClr val="accent1"/>
                </a:solidFill>
                <a:latin typeface="EuropeaEco" pitchFamily="2" charset="0"/>
                <a:ea typeface="EuropeaEco" pitchFamily="2" charset="0"/>
              </a:defRPr>
            </a:lvl1pPr>
          </a:lstStyle>
          <a:p>
            <a:fld id="{48FB32EB-B944-4F55-92EC-EC18E6F49AFB}" type="slidenum">
              <a:rPr lang="en-GB" smtClean="0"/>
              <a:pPr/>
              <a:t>‹#›</a:t>
            </a:fld>
            <a:endParaRPr lang="en-GB" dirty="0"/>
          </a:p>
        </p:txBody>
      </p:sp>
      <p:sp>
        <p:nvSpPr>
          <p:cNvPr id="9" name="Text Placeholder 3">
            <a:extLst>
              <a:ext uri="{FF2B5EF4-FFF2-40B4-BE49-F238E27FC236}">
                <a16:creationId xmlns:a16="http://schemas.microsoft.com/office/drawing/2014/main" id="{27AC71E2-45A1-9919-708A-BB969A20DD12}"/>
              </a:ext>
            </a:extLst>
          </p:cNvPr>
          <p:cNvSpPr>
            <a:spLocks noGrp="1"/>
          </p:cNvSpPr>
          <p:nvPr>
            <p:ph type="body" sz="quarter" idx="20" hasCustomPrompt="1"/>
          </p:nvPr>
        </p:nvSpPr>
        <p:spPr>
          <a:xfrm>
            <a:off x="394393" y="403475"/>
            <a:ext cx="5542976" cy="362069"/>
          </a:xfrm>
          <a:prstGeom prst="rect">
            <a:avLst/>
          </a:prstGeom>
        </p:spPr>
        <p:txBody>
          <a:bodyPr/>
          <a:lstStyle>
            <a:lvl1pPr marL="0" indent="0">
              <a:lnSpc>
                <a:spcPct val="110000"/>
              </a:lnSpc>
              <a:buNone/>
              <a:defRPr sz="1600" b="1">
                <a:solidFill>
                  <a:schemeClr val="accent1"/>
                </a:solidFill>
              </a:defRPr>
            </a:lvl1pPr>
          </a:lstStyle>
          <a:p>
            <a:pPr lvl="0"/>
            <a:r>
              <a:rPr lang="en-GB" dirty="0"/>
              <a:t>Add section title on one line</a:t>
            </a:r>
          </a:p>
        </p:txBody>
      </p:sp>
      <p:sp>
        <p:nvSpPr>
          <p:cNvPr id="13" name="Title 1"/>
          <p:cNvSpPr>
            <a:spLocks noGrp="1"/>
          </p:cNvSpPr>
          <p:nvPr>
            <p:ph type="ctrTitle" hasCustomPrompt="1"/>
          </p:nvPr>
        </p:nvSpPr>
        <p:spPr>
          <a:xfrm>
            <a:off x="394392" y="1125015"/>
            <a:ext cx="8336653" cy="1375075"/>
          </a:xfrm>
          <a:prstGeom prst="rect">
            <a:avLst/>
          </a:prstGeom>
        </p:spPr>
        <p:txBody>
          <a:bodyPr anchor="t">
            <a:normAutofit/>
          </a:bodyPr>
          <a:lstStyle>
            <a:lvl1pPr algn="l">
              <a:defRPr sz="4500" b="1">
                <a:solidFill>
                  <a:schemeClr val="accent1"/>
                </a:solidFill>
                <a:latin typeface="EuropeaEco" pitchFamily="2" charset="0"/>
                <a:ea typeface="EuropeaEco" pitchFamily="2" charset="0"/>
              </a:defRPr>
            </a:lvl1pPr>
          </a:lstStyle>
          <a:p>
            <a:r>
              <a:rPr lang="en-US" dirty="0"/>
              <a:t>Add title across one </a:t>
            </a:r>
            <a:br>
              <a:rPr lang="en-US" dirty="0"/>
            </a:br>
            <a:r>
              <a:rPr lang="en-US" dirty="0"/>
              <a:t>to two lines</a:t>
            </a:r>
            <a:endParaRPr lang="en-GB" dirty="0"/>
          </a:p>
        </p:txBody>
      </p:sp>
      <p:sp>
        <p:nvSpPr>
          <p:cNvPr id="14" name="Text Placeholder 2"/>
          <p:cNvSpPr>
            <a:spLocks noGrp="1"/>
          </p:cNvSpPr>
          <p:nvPr>
            <p:ph idx="1" hasCustomPrompt="1"/>
          </p:nvPr>
        </p:nvSpPr>
        <p:spPr>
          <a:xfrm>
            <a:off x="394392" y="2779490"/>
            <a:ext cx="8336653" cy="2607188"/>
          </a:xfrm>
          <a:prstGeom prst="rect">
            <a:avLst/>
          </a:prstGeom>
        </p:spPr>
        <p:txBody>
          <a:bodyPr vert="horz" lIns="91440" tIns="45720" rIns="91440" bIns="45720" rtlCol="0">
            <a:normAutofit/>
          </a:bodyPr>
          <a:lstStyle>
            <a:lvl1pPr marL="285750" indent="-285750">
              <a:buClr>
                <a:schemeClr val="accent1"/>
              </a:buClr>
              <a:buFont typeface="Arial" panose="020B0604020202020204" pitchFamily="34" charset="0"/>
              <a:buChar char="•"/>
              <a:defRPr sz="2000" b="0">
                <a:latin typeface="EuropeaEco" pitchFamily="2" charset="0"/>
                <a:ea typeface="EuropeaEco" pitchFamily="2" charset="0"/>
              </a:defRPr>
            </a:lvl1pPr>
            <a:lvl2pPr marL="742950" indent="-285750">
              <a:buClr>
                <a:schemeClr val="accent1"/>
              </a:buClr>
              <a:buFont typeface="Arial" panose="020B0604020202020204" pitchFamily="34" charset="0"/>
              <a:buChar char="•"/>
              <a:defRPr sz="2000"/>
            </a:lvl2pPr>
            <a:lvl3pPr marL="1200150" indent="-285750">
              <a:buClr>
                <a:schemeClr val="accent1"/>
              </a:buClr>
              <a:buFont typeface="Arial" panose="020B0604020202020204" pitchFamily="34" charset="0"/>
              <a:buChar char="•"/>
              <a:defRPr sz="2000"/>
            </a:lvl3pPr>
            <a:lvl4pPr marL="1657350" indent="-285750">
              <a:buClr>
                <a:schemeClr val="accent1"/>
              </a:buClr>
              <a:buFont typeface="Arial" panose="020B0604020202020204" pitchFamily="34" charset="0"/>
              <a:buChar char="•"/>
              <a:defRPr sz="2000"/>
            </a:lvl4pPr>
            <a:lvl5pPr marL="2114550" indent="-285750">
              <a:buClr>
                <a:schemeClr val="accent1"/>
              </a:buClr>
              <a:buFont typeface="Arial" panose="020B0604020202020204" pitchFamily="34" charset="0"/>
              <a:buChar char="•"/>
              <a:defRPr sz="20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110483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2">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9EC87-A812-1191-B3D9-E7BF8191A0C8}"/>
              </a:ext>
            </a:extLst>
          </p:cNvPr>
          <p:cNvSpPr>
            <a:spLocks noGrp="1"/>
          </p:cNvSpPr>
          <p:nvPr>
            <p:ph type="ctrTitle" hasCustomPrompt="1"/>
          </p:nvPr>
        </p:nvSpPr>
        <p:spPr>
          <a:xfrm>
            <a:off x="479425" y="2200021"/>
            <a:ext cx="6462713" cy="1655762"/>
          </a:xfrm>
        </p:spPr>
        <p:txBody>
          <a:bodyPr anchor="b"/>
          <a:lstStyle>
            <a:lvl1pPr algn="l">
              <a:defRPr sz="5000">
                <a:solidFill>
                  <a:schemeClr val="bg1"/>
                </a:solidFill>
              </a:defRPr>
            </a:lvl1pPr>
          </a:lstStyle>
          <a:p>
            <a:r>
              <a:rPr lang="en-GB" dirty="0"/>
              <a:t>Add presentation title_</a:t>
            </a:r>
          </a:p>
        </p:txBody>
      </p:sp>
      <p:sp>
        <p:nvSpPr>
          <p:cNvPr id="3" name="Subtitle 2">
            <a:extLst>
              <a:ext uri="{FF2B5EF4-FFF2-40B4-BE49-F238E27FC236}">
                <a16:creationId xmlns:a16="http://schemas.microsoft.com/office/drawing/2014/main" id="{774B20D8-4185-BBFD-2847-455870BDA13D}"/>
              </a:ext>
            </a:extLst>
          </p:cNvPr>
          <p:cNvSpPr>
            <a:spLocks noGrp="1"/>
          </p:cNvSpPr>
          <p:nvPr>
            <p:ph type="subTitle" idx="1" hasCustomPrompt="1"/>
          </p:nvPr>
        </p:nvSpPr>
        <p:spPr>
          <a:xfrm>
            <a:off x="479425" y="4096242"/>
            <a:ext cx="6462713" cy="1515801"/>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_Add presentation subtitle</a:t>
            </a:r>
          </a:p>
        </p:txBody>
      </p:sp>
      <p:pic>
        <p:nvPicPr>
          <p:cNvPr id="6" name="Picture 5">
            <a:extLst>
              <a:ext uri="{FF2B5EF4-FFF2-40B4-BE49-F238E27FC236}">
                <a16:creationId xmlns:a16="http://schemas.microsoft.com/office/drawing/2014/main" id="{A47C6E79-71DF-8B41-8BA1-22158FC87BC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588132" y="5851462"/>
            <a:ext cx="2320665" cy="821558"/>
          </a:xfrm>
          <a:prstGeom prst="rect">
            <a:avLst/>
          </a:prstGeom>
        </p:spPr>
      </p:pic>
    </p:spTree>
    <p:extLst>
      <p:ext uri="{BB962C8B-B14F-4D97-AF65-F5344CB8AC3E}">
        <p14:creationId xmlns:p14="http://schemas.microsoft.com/office/powerpoint/2010/main" val="40338963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Title4">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9EC87-A812-1191-B3D9-E7BF8191A0C8}"/>
              </a:ext>
            </a:extLst>
          </p:cNvPr>
          <p:cNvSpPr>
            <a:spLocks noGrp="1"/>
          </p:cNvSpPr>
          <p:nvPr>
            <p:ph type="ctrTitle" hasCustomPrompt="1"/>
          </p:nvPr>
        </p:nvSpPr>
        <p:spPr>
          <a:xfrm>
            <a:off x="479425" y="2200021"/>
            <a:ext cx="6462713" cy="1655762"/>
          </a:xfrm>
        </p:spPr>
        <p:txBody>
          <a:bodyPr anchor="b"/>
          <a:lstStyle>
            <a:lvl1pPr algn="l">
              <a:defRPr sz="5000">
                <a:solidFill>
                  <a:schemeClr val="bg1"/>
                </a:solidFill>
              </a:defRPr>
            </a:lvl1pPr>
          </a:lstStyle>
          <a:p>
            <a:r>
              <a:rPr lang="en-GB" dirty="0"/>
              <a:t>Add presentation title_</a:t>
            </a:r>
          </a:p>
        </p:txBody>
      </p:sp>
      <p:sp>
        <p:nvSpPr>
          <p:cNvPr id="3" name="Subtitle 2">
            <a:extLst>
              <a:ext uri="{FF2B5EF4-FFF2-40B4-BE49-F238E27FC236}">
                <a16:creationId xmlns:a16="http://schemas.microsoft.com/office/drawing/2014/main" id="{774B20D8-4185-BBFD-2847-455870BDA13D}"/>
              </a:ext>
            </a:extLst>
          </p:cNvPr>
          <p:cNvSpPr>
            <a:spLocks noGrp="1"/>
          </p:cNvSpPr>
          <p:nvPr>
            <p:ph type="subTitle" idx="1" hasCustomPrompt="1"/>
          </p:nvPr>
        </p:nvSpPr>
        <p:spPr>
          <a:xfrm>
            <a:off x="479425" y="4096242"/>
            <a:ext cx="6462713" cy="1515801"/>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_Add presentation subtitle</a:t>
            </a:r>
          </a:p>
        </p:txBody>
      </p:sp>
      <p:pic>
        <p:nvPicPr>
          <p:cNvPr id="5" name="Picture 4">
            <a:extLst>
              <a:ext uri="{FF2B5EF4-FFF2-40B4-BE49-F238E27FC236}">
                <a16:creationId xmlns:a16="http://schemas.microsoft.com/office/drawing/2014/main" id="{60E657FC-7AC8-DC4E-8052-E0926F8DD05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588132" y="5851462"/>
            <a:ext cx="2320665" cy="821558"/>
          </a:xfrm>
          <a:prstGeom prst="rect">
            <a:avLst/>
          </a:prstGeom>
        </p:spPr>
      </p:pic>
    </p:spTree>
    <p:extLst>
      <p:ext uri="{BB962C8B-B14F-4D97-AF65-F5344CB8AC3E}">
        <p14:creationId xmlns:p14="http://schemas.microsoft.com/office/powerpoint/2010/main" val="17931701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5">
    <p:bg>
      <p:bgPr>
        <a:solidFill>
          <a:schemeClr val="bg1"/>
        </a:solidFill>
        <a:effectLst/>
      </p:bgPr>
    </p:bg>
    <p:spTree>
      <p:nvGrpSpPr>
        <p:cNvPr id="1" name=""/>
        <p:cNvGrpSpPr/>
        <p:nvPr/>
      </p:nvGrpSpPr>
      <p:grpSpPr>
        <a:xfrm>
          <a:off x="0" y="0"/>
          <a:ext cx="0" cy="0"/>
          <a:chOff x="0" y="0"/>
          <a:chExt cx="0" cy="0"/>
        </a:xfrm>
      </p:grpSpPr>
      <p:sp>
        <p:nvSpPr>
          <p:cNvPr id="7" name="Picture Placeholder 11">
            <a:extLst>
              <a:ext uri="{FF2B5EF4-FFF2-40B4-BE49-F238E27FC236}">
                <a16:creationId xmlns:a16="http://schemas.microsoft.com/office/drawing/2014/main" id="{5045D46D-95DE-A140-8D9B-AC9C30146C09}"/>
              </a:ext>
            </a:extLst>
          </p:cNvPr>
          <p:cNvSpPr>
            <a:spLocks noGrp="1"/>
          </p:cNvSpPr>
          <p:nvPr>
            <p:ph type="pic" sz="quarter" idx="13" hasCustomPrompt="1"/>
          </p:nvPr>
        </p:nvSpPr>
        <p:spPr>
          <a:xfrm>
            <a:off x="0" y="0"/>
            <a:ext cx="12191999" cy="6858000"/>
          </a:xfrm>
          <a:custGeom>
            <a:avLst/>
            <a:gdLst>
              <a:gd name="connsiteX0" fmla="*/ 0 w 9752628"/>
              <a:gd name="connsiteY0" fmla="*/ 0 h 6857994"/>
              <a:gd name="connsiteX1" fmla="*/ 9752628 w 9752628"/>
              <a:gd name="connsiteY1" fmla="*/ 0 h 6857994"/>
              <a:gd name="connsiteX2" fmla="*/ 9752628 w 9752628"/>
              <a:gd name="connsiteY2" fmla="*/ 6857994 h 6857994"/>
              <a:gd name="connsiteX3" fmla="*/ 0 w 9752628"/>
              <a:gd name="connsiteY3" fmla="*/ 6857994 h 6857994"/>
            </a:gdLst>
            <a:ahLst/>
            <a:cxnLst>
              <a:cxn ang="0">
                <a:pos x="connsiteX0" y="connsiteY0"/>
              </a:cxn>
              <a:cxn ang="0">
                <a:pos x="connsiteX1" y="connsiteY1"/>
              </a:cxn>
              <a:cxn ang="0">
                <a:pos x="connsiteX2" y="connsiteY2"/>
              </a:cxn>
              <a:cxn ang="0">
                <a:pos x="connsiteX3" y="connsiteY3"/>
              </a:cxn>
            </a:cxnLst>
            <a:rect l="l" t="t" r="r" b="b"/>
            <a:pathLst>
              <a:path w="9752628" h="6857994">
                <a:moveTo>
                  <a:pt x="0" y="0"/>
                </a:moveTo>
                <a:lnTo>
                  <a:pt x="9752628" y="0"/>
                </a:lnTo>
                <a:lnTo>
                  <a:pt x="9752628" y="6857994"/>
                </a:lnTo>
                <a:lnTo>
                  <a:pt x="0" y="6857994"/>
                </a:lnTo>
                <a:close/>
              </a:path>
            </a:pathLst>
          </a:custGeom>
          <a:solidFill>
            <a:schemeClr val="bg2">
              <a:lumMod val="40000"/>
              <a:lumOff val="60000"/>
            </a:schemeClr>
          </a:solidFill>
        </p:spPr>
        <p:txBody>
          <a:bodyPr wrap="square">
            <a:noAutofit/>
          </a:bodyPr>
          <a:lstStyle>
            <a:lvl1pPr>
              <a:defRPr sz="1400"/>
            </a:lvl1pPr>
          </a:lstStyle>
          <a:p>
            <a:r>
              <a:rPr lang="en-US" dirty="0"/>
              <a:t>click on the icon to add picture</a:t>
            </a:r>
            <a:endParaRPr lang="en-GB" dirty="0"/>
          </a:p>
        </p:txBody>
      </p:sp>
      <p:sp>
        <p:nvSpPr>
          <p:cNvPr id="2" name="Title 1">
            <a:extLst>
              <a:ext uri="{FF2B5EF4-FFF2-40B4-BE49-F238E27FC236}">
                <a16:creationId xmlns:a16="http://schemas.microsoft.com/office/drawing/2014/main" id="{B209EC87-A812-1191-B3D9-E7BF8191A0C8}"/>
              </a:ext>
            </a:extLst>
          </p:cNvPr>
          <p:cNvSpPr>
            <a:spLocks noGrp="1"/>
          </p:cNvSpPr>
          <p:nvPr userDrawn="1">
            <p:ph type="ctrTitle" hasCustomPrompt="1"/>
          </p:nvPr>
        </p:nvSpPr>
        <p:spPr>
          <a:xfrm>
            <a:off x="479425" y="1412875"/>
            <a:ext cx="5508625" cy="2442908"/>
          </a:xfrm>
        </p:spPr>
        <p:txBody>
          <a:bodyPr anchor="b"/>
          <a:lstStyle>
            <a:lvl1pPr algn="l">
              <a:defRPr sz="5000">
                <a:solidFill>
                  <a:schemeClr val="bg1"/>
                </a:solidFill>
              </a:defRPr>
            </a:lvl1pPr>
          </a:lstStyle>
          <a:p>
            <a:r>
              <a:rPr lang="en-GB" dirty="0"/>
              <a:t>Add presentation title_</a:t>
            </a:r>
          </a:p>
        </p:txBody>
      </p:sp>
      <p:sp>
        <p:nvSpPr>
          <p:cNvPr id="3" name="Subtitle 2">
            <a:extLst>
              <a:ext uri="{FF2B5EF4-FFF2-40B4-BE49-F238E27FC236}">
                <a16:creationId xmlns:a16="http://schemas.microsoft.com/office/drawing/2014/main" id="{774B20D8-4185-BBFD-2847-455870BDA13D}"/>
              </a:ext>
            </a:extLst>
          </p:cNvPr>
          <p:cNvSpPr>
            <a:spLocks noGrp="1"/>
          </p:cNvSpPr>
          <p:nvPr userDrawn="1">
            <p:ph type="subTitle" idx="1" hasCustomPrompt="1"/>
          </p:nvPr>
        </p:nvSpPr>
        <p:spPr>
          <a:xfrm>
            <a:off x="479425" y="4096242"/>
            <a:ext cx="5508625" cy="1515801"/>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_Add presentation subtitle</a:t>
            </a:r>
          </a:p>
        </p:txBody>
      </p:sp>
      <p:pic>
        <p:nvPicPr>
          <p:cNvPr id="6" name="Picture 5">
            <a:extLst>
              <a:ext uri="{FF2B5EF4-FFF2-40B4-BE49-F238E27FC236}">
                <a16:creationId xmlns:a16="http://schemas.microsoft.com/office/drawing/2014/main" id="{BA855749-7457-CA48-9389-8CF4608D31A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588132" y="5851462"/>
            <a:ext cx="2320665" cy="821558"/>
          </a:xfrm>
          <a:prstGeom prst="rect">
            <a:avLst/>
          </a:prstGeom>
        </p:spPr>
      </p:pic>
    </p:spTree>
    <p:extLst>
      <p:ext uri="{BB962C8B-B14F-4D97-AF65-F5344CB8AC3E}">
        <p14:creationId xmlns:p14="http://schemas.microsoft.com/office/powerpoint/2010/main" val="11991841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genda">
    <p:bg>
      <p:bgPr>
        <a:solidFill>
          <a:schemeClr val="bg2"/>
        </a:solidFill>
        <a:effectLst/>
      </p:bgPr>
    </p:bg>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11E9E9BD-7D58-C628-8CC6-D319F2BD03C7}"/>
              </a:ext>
            </a:extLst>
          </p:cNvPr>
          <p:cNvSpPr>
            <a:spLocks noGrp="1"/>
          </p:cNvSpPr>
          <p:nvPr>
            <p:ph type="body" sz="quarter" idx="10" hasCustomPrompt="1"/>
          </p:nvPr>
        </p:nvSpPr>
        <p:spPr>
          <a:xfrm>
            <a:off x="479425" y="461963"/>
            <a:ext cx="5616575" cy="914400"/>
          </a:xfrm>
        </p:spPr>
        <p:txBody>
          <a:bodyPr/>
          <a:lstStyle>
            <a:lvl1pPr>
              <a:lnSpc>
                <a:spcPts val="6000"/>
              </a:lnSpc>
              <a:defRPr sz="6000" b="1">
                <a:solidFill>
                  <a:schemeClr val="accent1"/>
                </a:solidFill>
              </a:defRPr>
            </a:lvl1pPr>
          </a:lstStyle>
          <a:p>
            <a:pPr lvl="0"/>
            <a:r>
              <a:rPr lang="en-GB" dirty="0"/>
              <a:t>Agenda</a:t>
            </a:r>
          </a:p>
        </p:txBody>
      </p:sp>
      <p:sp>
        <p:nvSpPr>
          <p:cNvPr id="9" name="Text Placeholder 8">
            <a:extLst>
              <a:ext uri="{FF2B5EF4-FFF2-40B4-BE49-F238E27FC236}">
                <a16:creationId xmlns:a16="http://schemas.microsoft.com/office/drawing/2014/main" id="{A089A252-47A3-724D-6B27-33294128F53B}"/>
              </a:ext>
            </a:extLst>
          </p:cNvPr>
          <p:cNvSpPr>
            <a:spLocks noGrp="1"/>
          </p:cNvSpPr>
          <p:nvPr>
            <p:ph type="body" sz="quarter" idx="11" hasCustomPrompt="1"/>
          </p:nvPr>
        </p:nvSpPr>
        <p:spPr>
          <a:xfrm>
            <a:off x="479424" y="1892300"/>
            <a:ext cx="5722939" cy="3597158"/>
          </a:xfrm>
        </p:spPr>
        <p:txBody>
          <a:bodyPr vert="horz" lIns="0" tIns="0" rIns="0" bIns="0" numCol="2" spcCol="182880" rtlCol="0">
            <a:noAutofit/>
          </a:bodyPr>
          <a:lstStyle>
            <a:lvl1pPr>
              <a:spcBef>
                <a:spcPts val="1200"/>
              </a:spcBef>
              <a:defRPr lang="en-US" b="1" smtClean="0">
                <a:solidFill>
                  <a:schemeClr val="accent1"/>
                </a:solidFill>
              </a:defRPr>
            </a:lvl1pPr>
            <a:lvl2pPr>
              <a:defRPr lang="en-US" sz="2000" smtClean="0"/>
            </a:lvl2pPr>
            <a:lvl3pPr>
              <a:defRPr lang="en-US" smtClean="0"/>
            </a:lvl3pPr>
            <a:lvl4pPr>
              <a:defRPr lang="en-US" sz="1600" smtClean="0"/>
            </a:lvl4pPr>
            <a:lvl5pPr>
              <a:defRPr lang="en-GB" sz="1600"/>
            </a:lvl5pPr>
          </a:lstStyle>
          <a:p>
            <a:pPr lvl="0">
              <a:spcAft>
                <a:spcPts val="1200"/>
              </a:spcAft>
              <a:buFont typeface="+mj-lt"/>
              <a:tabLst/>
            </a:pPr>
            <a:r>
              <a:rPr lang="en-US" dirty="0"/>
              <a:t>Agenda item goes here</a:t>
            </a:r>
            <a:endParaRPr lang="en-GB" dirty="0"/>
          </a:p>
        </p:txBody>
      </p:sp>
      <p:sp>
        <p:nvSpPr>
          <p:cNvPr id="25" name="Text Placeholder 8">
            <a:extLst>
              <a:ext uri="{FF2B5EF4-FFF2-40B4-BE49-F238E27FC236}">
                <a16:creationId xmlns:a16="http://schemas.microsoft.com/office/drawing/2014/main" id="{E400F3DC-4379-0FE8-22CC-750DAF4C7655}"/>
              </a:ext>
            </a:extLst>
          </p:cNvPr>
          <p:cNvSpPr>
            <a:spLocks noGrp="1"/>
          </p:cNvSpPr>
          <p:nvPr>
            <p:ph type="body" sz="quarter" idx="12" hasCustomPrompt="1"/>
          </p:nvPr>
        </p:nvSpPr>
        <p:spPr>
          <a:xfrm>
            <a:off x="6788150" y="1927808"/>
            <a:ext cx="2644775" cy="3597158"/>
          </a:xfrm>
        </p:spPr>
        <p:txBody>
          <a:bodyPr vert="horz" lIns="0" tIns="0" rIns="0" bIns="0" rtlCol="0">
            <a:noAutofit/>
          </a:bodyPr>
          <a:lstStyle>
            <a:lvl1pPr>
              <a:spcBef>
                <a:spcPts val="1200"/>
              </a:spcBef>
              <a:defRPr lang="en-US" b="1" smtClean="0">
                <a:solidFill>
                  <a:schemeClr val="accent1"/>
                </a:solidFill>
              </a:defRPr>
            </a:lvl1pPr>
            <a:lvl2pPr>
              <a:defRPr lang="en-US" sz="2000" smtClean="0"/>
            </a:lvl2pPr>
            <a:lvl3pPr>
              <a:defRPr lang="en-US" smtClean="0"/>
            </a:lvl3pPr>
            <a:lvl4pPr>
              <a:defRPr lang="en-US" sz="1600" smtClean="0"/>
            </a:lvl4pPr>
            <a:lvl5pPr>
              <a:defRPr lang="en-GB" sz="1600"/>
            </a:lvl5pPr>
          </a:lstStyle>
          <a:p>
            <a:pPr lvl="0">
              <a:spcAft>
                <a:spcPts val="1200"/>
              </a:spcAft>
              <a:buFont typeface="+mj-lt"/>
              <a:tabLst/>
            </a:pPr>
            <a:r>
              <a:rPr lang="en-US" dirty="0"/>
              <a:t>Agenda item goes here</a:t>
            </a:r>
            <a:endParaRPr lang="en-GB" dirty="0"/>
          </a:p>
        </p:txBody>
      </p:sp>
    </p:spTree>
    <p:extLst>
      <p:ext uri="{BB962C8B-B14F-4D97-AF65-F5344CB8AC3E}">
        <p14:creationId xmlns:p14="http://schemas.microsoft.com/office/powerpoint/2010/main" val="21519274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Section0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9EC87-A812-1191-B3D9-E7BF8191A0C8}"/>
              </a:ext>
            </a:extLst>
          </p:cNvPr>
          <p:cNvSpPr>
            <a:spLocks noGrp="1"/>
          </p:cNvSpPr>
          <p:nvPr>
            <p:ph type="ctrTitle" hasCustomPrompt="1"/>
          </p:nvPr>
        </p:nvSpPr>
        <p:spPr>
          <a:xfrm>
            <a:off x="479425" y="1030544"/>
            <a:ext cx="4562475" cy="3114894"/>
          </a:xfrm>
        </p:spPr>
        <p:txBody>
          <a:bodyPr anchor="b"/>
          <a:lstStyle>
            <a:lvl1pPr algn="l">
              <a:defRPr sz="6000"/>
            </a:lvl1pPr>
          </a:lstStyle>
          <a:p>
            <a:r>
              <a:rPr lang="en-GB" dirty="0"/>
              <a:t>Add section title</a:t>
            </a:r>
          </a:p>
        </p:txBody>
      </p:sp>
      <p:sp>
        <p:nvSpPr>
          <p:cNvPr id="4" name="Subtitle 2">
            <a:extLst>
              <a:ext uri="{FF2B5EF4-FFF2-40B4-BE49-F238E27FC236}">
                <a16:creationId xmlns:a16="http://schemas.microsoft.com/office/drawing/2014/main" id="{15417BE0-75EB-8649-EE05-433EDE8B6A46}"/>
              </a:ext>
            </a:extLst>
          </p:cNvPr>
          <p:cNvSpPr>
            <a:spLocks noGrp="1"/>
          </p:cNvSpPr>
          <p:nvPr>
            <p:ph type="subTitle" idx="1" hasCustomPrompt="1"/>
          </p:nvPr>
        </p:nvSpPr>
        <p:spPr>
          <a:xfrm>
            <a:off x="7662691" y="2257063"/>
            <a:ext cx="4098206" cy="2135278"/>
          </a:xfrm>
        </p:spPr>
        <p:txBody>
          <a:bodyPr anchor="b"/>
          <a:lstStyle>
            <a:lvl1pPr marL="0" indent="0" algn="r">
              <a:buNone/>
              <a:defRPr sz="15000" b="1">
                <a:solidFill>
                  <a:srgbClr val="004EA0"/>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01</a:t>
            </a:r>
          </a:p>
        </p:txBody>
      </p:sp>
      <p:pic>
        <p:nvPicPr>
          <p:cNvPr id="5" name="Picture 4">
            <a:extLst>
              <a:ext uri="{FF2B5EF4-FFF2-40B4-BE49-F238E27FC236}">
                <a16:creationId xmlns:a16="http://schemas.microsoft.com/office/drawing/2014/main" id="{D7980675-EB31-DA43-B57A-7AA8122DED2C}"/>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588131" y="5851462"/>
            <a:ext cx="2320668" cy="821558"/>
          </a:xfrm>
          <a:prstGeom prst="rect">
            <a:avLst/>
          </a:prstGeom>
        </p:spPr>
      </p:pic>
    </p:spTree>
    <p:extLst>
      <p:ext uri="{BB962C8B-B14F-4D97-AF65-F5344CB8AC3E}">
        <p14:creationId xmlns:p14="http://schemas.microsoft.com/office/powerpoint/2010/main" val="23473116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Section02">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9EC87-A812-1191-B3D9-E7BF8191A0C8}"/>
              </a:ext>
            </a:extLst>
          </p:cNvPr>
          <p:cNvSpPr>
            <a:spLocks noGrp="1"/>
          </p:cNvSpPr>
          <p:nvPr>
            <p:ph type="ctrTitle" hasCustomPrompt="1"/>
          </p:nvPr>
        </p:nvSpPr>
        <p:spPr>
          <a:xfrm>
            <a:off x="479425" y="1030544"/>
            <a:ext cx="4562475" cy="3114894"/>
          </a:xfrm>
        </p:spPr>
        <p:txBody>
          <a:bodyPr anchor="b"/>
          <a:lstStyle>
            <a:lvl1pPr algn="l">
              <a:defRPr sz="6000">
                <a:solidFill>
                  <a:schemeClr val="bg1"/>
                </a:solidFill>
              </a:defRPr>
            </a:lvl1pPr>
          </a:lstStyle>
          <a:p>
            <a:r>
              <a:rPr lang="en-GB" dirty="0"/>
              <a:t>Add section title</a:t>
            </a:r>
          </a:p>
        </p:txBody>
      </p:sp>
      <p:sp>
        <p:nvSpPr>
          <p:cNvPr id="3" name="Subtitle 2">
            <a:extLst>
              <a:ext uri="{FF2B5EF4-FFF2-40B4-BE49-F238E27FC236}">
                <a16:creationId xmlns:a16="http://schemas.microsoft.com/office/drawing/2014/main" id="{2D375183-62B2-4ED8-B8B4-FC29F065FC5C}"/>
              </a:ext>
            </a:extLst>
          </p:cNvPr>
          <p:cNvSpPr>
            <a:spLocks noGrp="1"/>
          </p:cNvSpPr>
          <p:nvPr>
            <p:ph type="subTitle" idx="1" hasCustomPrompt="1"/>
          </p:nvPr>
        </p:nvSpPr>
        <p:spPr>
          <a:xfrm>
            <a:off x="7662691" y="2257063"/>
            <a:ext cx="4098206" cy="2135278"/>
          </a:xfrm>
        </p:spPr>
        <p:txBody>
          <a:bodyPr anchor="b"/>
          <a:lstStyle>
            <a:lvl1pPr marL="0" indent="0" algn="r">
              <a:buNone/>
              <a:defRPr sz="15000" b="1">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02</a:t>
            </a:r>
          </a:p>
        </p:txBody>
      </p:sp>
      <p:pic>
        <p:nvPicPr>
          <p:cNvPr id="6" name="Picture 5">
            <a:extLst>
              <a:ext uri="{FF2B5EF4-FFF2-40B4-BE49-F238E27FC236}">
                <a16:creationId xmlns:a16="http://schemas.microsoft.com/office/drawing/2014/main" id="{A80B3388-D73D-7A43-B376-BB9AF9A473D7}"/>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588132" y="5851462"/>
            <a:ext cx="2320665" cy="821558"/>
          </a:xfrm>
          <a:prstGeom prst="rect">
            <a:avLst/>
          </a:prstGeom>
        </p:spPr>
      </p:pic>
    </p:spTree>
    <p:extLst>
      <p:ext uri="{BB962C8B-B14F-4D97-AF65-F5344CB8AC3E}">
        <p14:creationId xmlns:p14="http://schemas.microsoft.com/office/powerpoint/2010/main" val="26184893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Section03">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9EC87-A812-1191-B3D9-E7BF8191A0C8}"/>
              </a:ext>
            </a:extLst>
          </p:cNvPr>
          <p:cNvSpPr>
            <a:spLocks noGrp="1"/>
          </p:cNvSpPr>
          <p:nvPr>
            <p:ph type="ctrTitle" hasCustomPrompt="1"/>
          </p:nvPr>
        </p:nvSpPr>
        <p:spPr>
          <a:xfrm>
            <a:off x="479425" y="1030544"/>
            <a:ext cx="4562475" cy="3114894"/>
          </a:xfrm>
        </p:spPr>
        <p:txBody>
          <a:bodyPr anchor="b"/>
          <a:lstStyle>
            <a:lvl1pPr algn="l">
              <a:defRPr sz="6000">
                <a:solidFill>
                  <a:schemeClr val="bg1"/>
                </a:solidFill>
              </a:defRPr>
            </a:lvl1pPr>
          </a:lstStyle>
          <a:p>
            <a:r>
              <a:rPr lang="en-GB" dirty="0"/>
              <a:t>Add section title</a:t>
            </a:r>
          </a:p>
        </p:txBody>
      </p:sp>
      <p:sp>
        <p:nvSpPr>
          <p:cNvPr id="3" name="Subtitle 2">
            <a:extLst>
              <a:ext uri="{FF2B5EF4-FFF2-40B4-BE49-F238E27FC236}">
                <a16:creationId xmlns:a16="http://schemas.microsoft.com/office/drawing/2014/main" id="{C41E24FF-EDF3-2272-4975-AD69422A8312}"/>
              </a:ext>
            </a:extLst>
          </p:cNvPr>
          <p:cNvSpPr>
            <a:spLocks noGrp="1"/>
          </p:cNvSpPr>
          <p:nvPr>
            <p:ph type="subTitle" idx="1" hasCustomPrompt="1"/>
          </p:nvPr>
        </p:nvSpPr>
        <p:spPr>
          <a:xfrm>
            <a:off x="7662691" y="2257063"/>
            <a:ext cx="4098206" cy="2135278"/>
          </a:xfrm>
        </p:spPr>
        <p:txBody>
          <a:bodyPr anchor="b"/>
          <a:lstStyle>
            <a:lvl1pPr marL="0" indent="0" algn="r">
              <a:buNone/>
              <a:defRPr sz="15000" b="1">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03</a:t>
            </a:r>
          </a:p>
        </p:txBody>
      </p:sp>
      <p:pic>
        <p:nvPicPr>
          <p:cNvPr id="6" name="Picture 5">
            <a:extLst>
              <a:ext uri="{FF2B5EF4-FFF2-40B4-BE49-F238E27FC236}">
                <a16:creationId xmlns:a16="http://schemas.microsoft.com/office/drawing/2014/main" id="{605B4571-2EC5-A449-9E5C-A5AAC97AA279}"/>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588132" y="5851462"/>
            <a:ext cx="2320665" cy="821558"/>
          </a:xfrm>
          <a:prstGeom prst="rect">
            <a:avLst/>
          </a:prstGeom>
        </p:spPr>
      </p:pic>
    </p:spTree>
    <p:extLst>
      <p:ext uri="{BB962C8B-B14F-4D97-AF65-F5344CB8AC3E}">
        <p14:creationId xmlns:p14="http://schemas.microsoft.com/office/powerpoint/2010/main" val="9303349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0" name="Title Placeholder 1">
            <a:extLst>
              <a:ext uri="{FF2B5EF4-FFF2-40B4-BE49-F238E27FC236}">
                <a16:creationId xmlns:a16="http://schemas.microsoft.com/office/drawing/2014/main" id="{152E6E88-EBCA-D0EC-2E27-BCC1166DA6C1}"/>
              </a:ext>
            </a:extLst>
          </p:cNvPr>
          <p:cNvSpPr>
            <a:spLocks noGrp="1"/>
          </p:cNvSpPr>
          <p:nvPr>
            <p:ph type="title"/>
          </p:nvPr>
        </p:nvSpPr>
        <p:spPr>
          <a:xfrm>
            <a:off x="479425" y="470187"/>
            <a:ext cx="5735843" cy="303883"/>
          </a:xfrm>
          <a:prstGeom prst="rect">
            <a:avLst/>
          </a:prstGeom>
        </p:spPr>
        <p:txBody>
          <a:bodyPr vert="horz" lIns="0" tIns="0" rIns="0" bIns="0" rtlCol="0" anchor="t">
            <a:noAutofit/>
          </a:bodyPr>
          <a:lstStyle/>
          <a:p>
            <a:r>
              <a:rPr lang="en-US" dirty="0"/>
              <a:t>Add section title on one line</a:t>
            </a:r>
            <a:endParaRPr lang="en-GB" dirty="0"/>
          </a:p>
        </p:txBody>
      </p:sp>
      <p:sp>
        <p:nvSpPr>
          <p:cNvPr id="51" name="Text Placeholder 2">
            <a:extLst>
              <a:ext uri="{FF2B5EF4-FFF2-40B4-BE49-F238E27FC236}">
                <a16:creationId xmlns:a16="http://schemas.microsoft.com/office/drawing/2014/main" id="{862E5C15-D43D-1166-5DA2-50569688F430}"/>
              </a:ext>
            </a:extLst>
          </p:cNvPr>
          <p:cNvSpPr>
            <a:spLocks noGrp="1"/>
          </p:cNvSpPr>
          <p:nvPr>
            <p:ph type="body" idx="1"/>
          </p:nvPr>
        </p:nvSpPr>
        <p:spPr>
          <a:xfrm>
            <a:off x="479425" y="2560320"/>
            <a:ext cx="5735843" cy="3281680"/>
          </a:xfrm>
          <a:prstGeom prst="rect">
            <a:avLst/>
          </a:prstGeom>
        </p:spPr>
        <p:txBody>
          <a:bodyPr vert="horz" lIns="0" tIns="0" rIns="0" bIns="0" rtlCol="0">
            <a:noAutofit/>
          </a:bodyPr>
          <a:lstStyle/>
          <a:p>
            <a:pPr lvl="0"/>
            <a:r>
              <a:rPr lang="en-US" dirty="0"/>
              <a:t>Add first level body copy</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Rectangle 7">
            <a:extLst>
              <a:ext uri="{FF2B5EF4-FFF2-40B4-BE49-F238E27FC236}">
                <a16:creationId xmlns:a16="http://schemas.microsoft.com/office/drawing/2014/main" id="{725D5839-15DF-8D73-AF8D-A4FC1E1B10D1}"/>
              </a:ext>
            </a:extLst>
          </p:cNvPr>
          <p:cNvSpPr/>
          <p:nvPr userDrawn="1"/>
        </p:nvSpPr>
        <p:spPr>
          <a:xfrm>
            <a:off x="12433738" y="0"/>
            <a:ext cx="2049518" cy="2942898"/>
          </a:xfrm>
          <a:prstGeom prst="rect">
            <a:avLst/>
          </a:prstGeom>
          <a:solidFill>
            <a:schemeClr val="tx2"/>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t"/>
          <a:lstStyle/>
          <a:p>
            <a:pPr algn="l"/>
            <a:r>
              <a:rPr lang="en-GB" sz="1200" b="1" dirty="0">
                <a:latin typeface="+mn-lt"/>
              </a:rPr>
              <a:t>HOW TO UPDATE THE FOOTER</a:t>
            </a:r>
          </a:p>
          <a:p>
            <a:pPr algn="l"/>
            <a:endParaRPr lang="en-GB" sz="1200" b="1" dirty="0">
              <a:latin typeface="+mn-lt"/>
            </a:endParaRPr>
          </a:p>
          <a:p>
            <a:pPr marL="228600" indent="-228600" algn="l">
              <a:buFont typeface="+mj-lt"/>
              <a:buAutoNum type="arabicPeriod"/>
            </a:pPr>
            <a:r>
              <a:rPr lang="en-GB" sz="1200" b="0" dirty="0">
                <a:latin typeface="+mn-lt"/>
              </a:rPr>
              <a:t>View </a:t>
            </a:r>
          </a:p>
          <a:p>
            <a:pPr marL="228600" indent="-228600" algn="l">
              <a:buFont typeface="+mj-lt"/>
              <a:buAutoNum type="arabicPeriod"/>
            </a:pPr>
            <a:r>
              <a:rPr lang="en-GB" sz="1200" b="0" dirty="0">
                <a:latin typeface="+mn-lt"/>
              </a:rPr>
              <a:t>Slide Master</a:t>
            </a:r>
          </a:p>
          <a:p>
            <a:pPr marL="228600" indent="-228600" algn="l">
              <a:buFont typeface="+mj-lt"/>
              <a:buAutoNum type="arabicPeriod"/>
            </a:pPr>
            <a:r>
              <a:rPr lang="en-GB" sz="1200" b="0" dirty="0">
                <a:latin typeface="+mn-lt"/>
              </a:rPr>
              <a:t>Scroll to very first page that is numbered (1)</a:t>
            </a:r>
          </a:p>
          <a:p>
            <a:pPr marL="228600" indent="-228600" algn="l">
              <a:buFont typeface="+mj-lt"/>
              <a:buAutoNum type="arabicPeriod"/>
            </a:pPr>
            <a:r>
              <a:rPr lang="en-GB" sz="1200" b="0" dirty="0">
                <a:latin typeface="+mn-lt"/>
              </a:rPr>
              <a:t>Update the Presentation Title and date (be careful not to delete the page number)</a:t>
            </a:r>
          </a:p>
          <a:p>
            <a:pPr marL="228600" indent="-228600" algn="l">
              <a:buFont typeface="+mj-lt"/>
              <a:buAutoNum type="arabicPeriod"/>
            </a:pPr>
            <a:r>
              <a:rPr lang="en-GB" sz="1200" b="0" dirty="0">
                <a:latin typeface="+mn-lt"/>
              </a:rPr>
              <a:t>Close master view / view normal</a:t>
            </a:r>
          </a:p>
        </p:txBody>
      </p:sp>
      <p:sp>
        <p:nvSpPr>
          <p:cNvPr id="3" name="TextBox 2">
            <a:extLst>
              <a:ext uri="{FF2B5EF4-FFF2-40B4-BE49-F238E27FC236}">
                <a16:creationId xmlns:a16="http://schemas.microsoft.com/office/drawing/2014/main" id="{E3A123F2-A3B2-9A03-13BD-2169F504824E}"/>
              </a:ext>
            </a:extLst>
          </p:cNvPr>
          <p:cNvSpPr txBox="1"/>
          <p:nvPr userDrawn="1"/>
        </p:nvSpPr>
        <p:spPr>
          <a:xfrm>
            <a:off x="479425" y="6162558"/>
            <a:ext cx="736600" cy="367517"/>
          </a:xfrm>
          <a:prstGeom prst="rect">
            <a:avLst/>
          </a:prstGeom>
          <a:noFill/>
        </p:spPr>
        <p:txBody>
          <a:bodyPr wrap="square" lIns="0" tIns="0" rIns="0" bIns="0" rtlCol="0" anchor="ctr">
            <a:noAutofit/>
          </a:bodyPr>
          <a:lstStyle/>
          <a:p>
            <a:pPr algn="l">
              <a:lnSpc>
                <a:spcPct val="100000"/>
              </a:lnSpc>
              <a:spcBef>
                <a:spcPts val="0"/>
              </a:spcBef>
            </a:pPr>
            <a:fld id="{B35DF284-1727-4595-8F5D-103E8F8818A3}" type="slidenum">
              <a:rPr lang="en-US" sz="1050" baseline="0" smtClean="0">
                <a:solidFill>
                  <a:schemeClr val="accent1"/>
                </a:solidFill>
                <a:latin typeface="+mj-lt"/>
              </a:rPr>
              <a:pPr algn="l">
                <a:lnSpc>
                  <a:spcPct val="100000"/>
                </a:lnSpc>
                <a:spcBef>
                  <a:spcPts val="0"/>
                </a:spcBef>
              </a:pPr>
              <a:t>‹#›</a:t>
            </a:fld>
            <a:r>
              <a:rPr lang="en-US" sz="1050" b="0" baseline="0" dirty="0">
                <a:solidFill>
                  <a:schemeClr val="accent1"/>
                </a:solidFill>
                <a:latin typeface="+mj-lt"/>
              </a:rPr>
              <a:t> </a:t>
            </a:r>
            <a:endParaRPr lang="en-GB" sz="1050" b="0" baseline="0" dirty="0">
              <a:solidFill>
                <a:schemeClr val="accent1"/>
              </a:solidFill>
              <a:latin typeface="+mj-lt"/>
            </a:endParaRPr>
          </a:p>
        </p:txBody>
      </p:sp>
      <p:pic>
        <p:nvPicPr>
          <p:cNvPr id="12" name="Picture 11">
            <a:extLst>
              <a:ext uri="{FF2B5EF4-FFF2-40B4-BE49-F238E27FC236}">
                <a16:creationId xmlns:a16="http://schemas.microsoft.com/office/drawing/2014/main" id="{BD261B20-908C-FA47-B007-6F210C8455CE}"/>
              </a:ext>
            </a:extLst>
          </p:cNvPr>
          <p:cNvPicPr>
            <a:picLocks noChangeAspect="1"/>
          </p:cNvPicPr>
          <p:nvPr userDrawn="1"/>
        </p:nvPicPr>
        <p:blipFill>
          <a:blip r:embed="rId25" cstate="screen">
            <a:extLst>
              <a:ext uri="{28A0092B-C50C-407E-A947-70E740481C1C}">
                <a14:useLocalDpi xmlns:a14="http://schemas.microsoft.com/office/drawing/2010/main"/>
              </a:ext>
            </a:extLst>
          </a:blip>
          <a:stretch>
            <a:fillRect/>
          </a:stretch>
        </p:blipFill>
        <p:spPr>
          <a:xfrm>
            <a:off x="9588131" y="5851462"/>
            <a:ext cx="2320668" cy="821558"/>
          </a:xfrm>
          <a:prstGeom prst="rect">
            <a:avLst/>
          </a:prstGeom>
        </p:spPr>
      </p:pic>
    </p:spTree>
    <p:extLst>
      <p:ext uri="{BB962C8B-B14F-4D97-AF65-F5344CB8AC3E}">
        <p14:creationId xmlns:p14="http://schemas.microsoft.com/office/powerpoint/2010/main" val="2819450292"/>
      </p:ext>
    </p:extLst>
  </p:cSld>
  <p:clrMap bg1="lt1" tx1="dk1" bg2="lt2" tx2="dk2" accent1="accent1" accent2="accent2" accent3="accent3" accent4="accent4" accent5="accent5" accent6="accent6" hlink="hlink" folHlink="folHlink"/>
  <p:sldLayoutIdLst>
    <p:sldLayoutId id="2147484196" r:id="rId1"/>
    <p:sldLayoutId id="2147484132" r:id="rId2"/>
    <p:sldLayoutId id="2147484131" r:id="rId3"/>
    <p:sldLayoutId id="2147484209" r:id="rId4"/>
    <p:sldLayoutId id="2147484133" r:id="rId5"/>
    <p:sldLayoutId id="2147484144" r:id="rId6"/>
    <p:sldLayoutId id="2147484138" r:id="rId7"/>
    <p:sldLayoutId id="2147484142" r:id="rId8"/>
    <p:sldLayoutId id="2147484140" r:id="rId9"/>
    <p:sldLayoutId id="2147484210" r:id="rId10"/>
    <p:sldLayoutId id="2147484197" r:id="rId11"/>
    <p:sldLayoutId id="2147484211" r:id="rId12"/>
    <p:sldLayoutId id="2147484214" r:id="rId13"/>
    <p:sldLayoutId id="2147484208" r:id="rId14"/>
    <p:sldLayoutId id="2147484106" r:id="rId15"/>
    <p:sldLayoutId id="2147484118" r:id="rId16"/>
    <p:sldLayoutId id="2147484109" r:id="rId17"/>
    <p:sldLayoutId id="2147484110" r:id="rId18"/>
    <p:sldLayoutId id="2147484212" r:id="rId19"/>
    <p:sldLayoutId id="2147484213" r:id="rId20"/>
    <p:sldLayoutId id="2147484218" r:id="rId21"/>
    <p:sldLayoutId id="2147484219" r:id="rId22"/>
    <p:sldLayoutId id="2147484222" r:id="rId23"/>
  </p:sldLayoutIdLst>
  <p:txStyles>
    <p:titleStyle>
      <a:lvl1pPr algn="l" defTabSz="914400" rtl="0" eaLnBrk="1" latinLnBrk="0" hangingPunct="1">
        <a:lnSpc>
          <a:spcPct val="90000"/>
        </a:lnSpc>
        <a:spcBef>
          <a:spcPts val="0"/>
        </a:spcBef>
        <a:buNone/>
        <a:defRPr sz="1600" b="1" kern="1200" cap="none" baseline="0">
          <a:solidFill>
            <a:schemeClr val="accent1"/>
          </a:solidFill>
          <a:latin typeface="+mj-lt"/>
          <a:ea typeface="EuropeaEco" pitchFamily="2" charset="0"/>
          <a:cs typeface="+mj-cs"/>
        </a:defRPr>
      </a:lvl1pPr>
    </p:titleStyle>
    <p:bodyStyle>
      <a:lvl1pPr marL="0" indent="0" algn="l" defTabSz="914400" rtl="0" eaLnBrk="1" latinLnBrk="0" hangingPunct="1">
        <a:lnSpc>
          <a:spcPct val="100000"/>
        </a:lnSpc>
        <a:spcBef>
          <a:spcPts val="0"/>
        </a:spcBef>
        <a:buFont typeface="Myriad Pro" panose="020B0604020202020204" pitchFamily="34" charset="0"/>
        <a:buNone/>
        <a:defRPr sz="1800" kern="1200" baseline="0">
          <a:solidFill>
            <a:schemeClr val="tx1"/>
          </a:solidFill>
          <a:latin typeface="+mj-lt"/>
          <a:ea typeface="+mn-ea"/>
          <a:cs typeface="+mn-cs"/>
        </a:defRPr>
      </a:lvl1pPr>
      <a:lvl2pPr marL="179388" indent="-179388" algn="l" defTabSz="914400" rtl="0" eaLnBrk="1" latinLnBrk="0" hangingPunct="1">
        <a:lnSpc>
          <a:spcPct val="100000"/>
        </a:lnSpc>
        <a:spcBef>
          <a:spcPts val="0"/>
        </a:spcBef>
        <a:buClr>
          <a:schemeClr val="accent1"/>
        </a:buClr>
        <a:buFont typeface="EuropeaEco" pitchFamily="2" charset="0"/>
        <a:buChar char="•"/>
        <a:defRPr sz="1800" kern="1200" baseline="0">
          <a:solidFill>
            <a:schemeClr val="tx1"/>
          </a:solidFill>
          <a:latin typeface="+mj-lt"/>
          <a:ea typeface="+mn-ea"/>
          <a:cs typeface="+mn-cs"/>
        </a:defRPr>
      </a:lvl2pPr>
      <a:lvl3pPr marL="357188" indent="-177800" algn="l" defTabSz="914400" rtl="0" eaLnBrk="1" latinLnBrk="0" hangingPunct="1">
        <a:lnSpc>
          <a:spcPct val="100000"/>
        </a:lnSpc>
        <a:spcBef>
          <a:spcPts val="0"/>
        </a:spcBef>
        <a:buClr>
          <a:schemeClr val="accent1"/>
        </a:buClr>
        <a:buFont typeface="EuropeaEco" pitchFamily="2" charset="0"/>
        <a:buChar char="–"/>
        <a:defRPr sz="1600" kern="1200" baseline="0">
          <a:solidFill>
            <a:schemeClr val="tx1"/>
          </a:solidFill>
          <a:latin typeface="+mj-lt"/>
          <a:ea typeface="+mn-ea"/>
          <a:cs typeface="+mn-cs"/>
        </a:defRPr>
      </a:lvl3pPr>
      <a:lvl4pPr marL="536575" indent="-179388" algn="l" defTabSz="914400" rtl="0" eaLnBrk="1" latinLnBrk="0" hangingPunct="1">
        <a:lnSpc>
          <a:spcPct val="100000"/>
        </a:lnSpc>
        <a:spcBef>
          <a:spcPts val="0"/>
        </a:spcBef>
        <a:buClr>
          <a:schemeClr val="accent1"/>
        </a:buClr>
        <a:buFont typeface="EuropeaEco" pitchFamily="2" charset="0"/>
        <a:buChar char=" "/>
        <a:defRPr sz="1400" kern="1200" baseline="0">
          <a:solidFill>
            <a:schemeClr val="tx1"/>
          </a:solidFill>
          <a:latin typeface="+mj-lt"/>
          <a:ea typeface="+mn-ea"/>
          <a:cs typeface="+mn-cs"/>
        </a:defRPr>
      </a:lvl4pPr>
      <a:lvl5pPr marL="719138" indent="-182563" algn="l" defTabSz="914400" rtl="0" eaLnBrk="1" latinLnBrk="0" hangingPunct="1">
        <a:lnSpc>
          <a:spcPct val="100000"/>
        </a:lnSpc>
        <a:spcBef>
          <a:spcPts val="0"/>
        </a:spcBef>
        <a:buClr>
          <a:schemeClr val="accent1"/>
        </a:buClr>
        <a:buFont typeface="EuropeaEco" pitchFamily="2" charset="0"/>
        <a:buChar char="–"/>
        <a:defRPr sz="1200" kern="1200" baseline="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Myriad Pro"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Myriad Pro"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Myriad Pro"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Myriad Pro"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3840">
          <p15:clr>
            <a:srgbClr val="F26B43"/>
          </p15:clr>
        </p15:guide>
        <p15:guide id="7" orient="horz" pos="291">
          <p15:clr>
            <a:srgbClr val="F26B43"/>
          </p15:clr>
        </p15:guide>
        <p15:guide id="11" pos="7378">
          <p15:clr>
            <a:srgbClr val="F26B43"/>
          </p15:clr>
        </p15:guide>
        <p15:guide id="12" pos="302">
          <p15:clr>
            <a:srgbClr val="F26B43"/>
          </p15:clr>
        </p15:guide>
        <p15:guide id="16" pos="766">
          <p15:clr>
            <a:srgbClr val="5ACBF0"/>
          </p15:clr>
        </p15:guide>
        <p15:guide id="17" pos="2116">
          <p15:clr>
            <a:srgbClr val="5ACBF0"/>
          </p15:clr>
        </p15:guide>
        <p15:guide id="18" pos="4503">
          <p15:clr>
            <a:srgbClr val="5ACBF0"/>
          </p15:clr>
        </p15:guide>
        <p15:guide id="19" pos="4979">
          <p15:clr>
            <a:srgbClr val="5ACBF0"/>
          </p15:clr>
        </p15:guide>
        <p15:guide id="20" orient="horz" pos="890">
          <p15:clr>
            <a:srgbClr val="F26B43"/>
          </p15:clr>
        </p15:guide>
        <p15:guide id="21" pos="907">
          <p15:clr>
            <a:srgbClr val="5ACBF0"/>
          </p15:clr>
        </p15:guide>
        <p15:guide id="22" pos="1368">
          <p15:clr>
            <a:srgbClr val="5ACBF0"/>
          </p15:clr>
        </p15:guide>
        <p15:guide id="23" pos="1503">
          <p15:clr>
            <a:srgbClr val="5ACBF0"/>
          </p15:clr>
        </p15:guide>
        <p15:guide id="24" pos="1968">
          <p15:clr>
            <a:srgbClr val="5ACBF0"/>
          </p15:clr>
        </p15:guide>
        <p15:guide id="25" pos="2569">
          <p15:clr>
            <a:srgbClr val="5ACBF0"/>
          </p15:clr>
        </p15:guide>
        <p15:guide id="26" pos="2705">
          <p15:clr>
            <a:srgbClr val="5ACBF0"/>
          </p15:clr>
        </p15:guide>
        <p15:guide id="27" pos="3176">
          <p15:clr>
            <a:srgbClr val="5ACBF0"/>
          </p15:clr>
        </p15:guide>
        <p15:guide id="28" pos="3311">
          <p15:clr>
            <a:srgbClr val="5ACBF0"/>
          </p15:clr>
        </p15:guide>
        <p15:guide id="29" pos="3772">
          <p15:clr>
            <a:srgbClr val="5ACBF0"/>
          </p15:clr>
        </p15:guide>
        <p15:guide id="30" pos="3907">
          <p15:clr>
            <a:srgbClr val="5ACBF0"/>
          </p15:clr>
        </p15:guide>
        <p15:guide id="31" pos="4373">
          <p15:clr>
            <a:srgbClr val="5ACBF0"/>
          </p15:clr>
        </p15:guide>
        <p15:guide id="32" pos="5109">
          <p15:clr>
            <a:srgbClr val="5ACBF0"/>
          </p15:clr>
        </p15:guide>
        <p15:guide id="33" pos="5575">
          <p15:clr>
            <a:srgbClr val="5ACBF0"/>
          </p15:clr>
        </p15:guide>
        <p15:guide id="34" pos="5705">
          <p15:clr>
            <a:srgbClr val="5ACBF0"/>
          </p15:clr>
        </p15:guide>
        <p15:guide id="35" pos="6171">
          <p15:clr>
            <a:srgbClr val="5ACBF0"/>
          </p15:clr>
        </p15:guide>
        <p15:guide id="36" pos="6311">
          <p15:clr>
            <a:srgbClr val="5ACBF0"/>
          </p15:clr>
        </p15:guide>
        <p15:guide id="37" pos="6777">
          <p15:clr>
            <a:srgbClr val="5ACBF0"/>
          </p15:clr>
        </p15:guide>
        <p15:guide id="38" pos="6907">
          <p15:clr>
            <a:srgbClr val="5ACBF0"/>
          </p15:clr>
        </p15:guide>
        <p15:guide id="39" orient="horz" pos="402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2.xml"/></Relationships>
</file>

<file path=ppt/slides/_rels/slide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2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6.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a:extLst>
              <a:ext uri="{FF2B5EF4-FFF2-40B4-BE49-F238E27FC236}">
                <a16:creationId xmlns:a16="http://schemas.microsoft.com/office/drawing/2014/main" id="{D06C2FC2-0677-E8E4-0A81-438B2CB8229D}"/>
              </a:ext>
            </a:extLst>
          </p:cNvPr>
          <p:cNvSpPr>
            <a:spLocks noGrp="1"/>
          </p:cNvSpPr>
          <p:nvPr>
            <p:ph type="ctrTitle"/>
          </p:nvPr>
        </p:nvSpPr>
        <p:spPr>
          <a:xfrm>
            <a:off x="479424" y="879895"/>
            <a:ext cx="10829806" cy="2398144"/>
          </a:xfrm>
        </p:spPr>
        <p:txBody>
          <a:bodyPr/>
          <a:lstStyle/>
          <a:p>
            <a:r>
              <a:rPr lang="en-GB" sz="5500" dirty="0"/>
              <a:t>The budget of the 2028-2034 </a:t>
            </a:r>
            <a:br>
              <a:rPr lang="en-GB" sz="5500" dirty="0"/>
            </a:br>
            <a:r>
              <a:rPr lang="en-GB" sz="5500" dirty="0"/>
              <a:t>Common Agricultural Policy </a:t>
            </a:r>
          </a:p>
        </p:txBody>
      </p:sp>
      <p:sp>
        <p:nvSpPr>
          <p:cNvPr id="6" name="Subtitle">
            <a:extLst>
              <a:ext uri="{FF2B5EF4-FFF2-40B4-BE49-F238E27FC236}">
                <a16:creationId xmlns:a16="http://schemas.microsoft.com/office/drawing/2014/main" id="{3D0D0BF3-8ACA-85BE-4A39-D9D5B21E113D}"/>
              </a:ext>
            </a:extLst>
          </p:cNvPr>
          <p:cNvSpPr>
            <a:spLocks noGrp="1"/>
          </p:cNvSpPr>
          <p:nvPr>
            <p:ph type="subTitle" idx="1"/>
          </p:nvPr>
        </p:nvSpPr>
        <p:spPr>
          <a:xfrm>
            <a:off x="479425" y="3683478"/>
            <a:ext cx="11028213" cy="1928565"/>
          </a:xfrm>
        </p:spPr>
        <p:txBody>
          <a:bodyPr/>
          <a:lstStyle/>
          <a:p>
            <a:r>
              <a:rPr lang="en-GB" dirty="0"/>
              <a:t>Committee on Agriculture and Rural Development (AGRI), 9 April 2026</a:t>
            </a:r>
          </a:p>
          <a:p>
            <a:endParaRPr lang="en-GB" dirty="0"/>
          </a:p>
          <a:p>
            <a:r>
              <a:rPr lang="en-GB" dirty="0"/>
              <a:t>Elsa Régnier</a:t>
            </a:r>
          </a:p>
          <a:p>
            <a:r>
              <a:rPr lang="en-GB" dirty="0"/>
              <a:t>Research Fellow on Agricultural and Budgetary Policies</a:t>
            </a:r>
          </a:p>
          <a:p>
            <a:r>
              <a:rPr lang="fr-FR" dirty="0"/>
              <a:t>IDDRI - Institut du Développement Durable et des Relations Internationales</a:t>
            </a:r>
            <a:endParaRPr lang="en-GB" dirty="0"/>
          </a:p>
        </p:txBody>
      </p:sp>
    </p:spTree>
    <p:extLst>
      <p:ext uri="{BB962C8B-B14F-4D97-AF65-F5344CB8AC3E}">
        <p14:creationId xmlns:p14="http://schemas.microsoft.com/office/powerpoint/2010/main" val="29197882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E3BD8BC1-BDD3-284A-4769-5EE2B4B4049F}"/>
              </a:ext>
            </a:extLst>
          </p:cNvPr>
          <p:cNvSpPr>
            <a:spLocks noGrp="1"/>
          </p:cNvSpPr>
          <p:nvPr>
            <p:ph type="body" sz="quarter" idx="20"/>
          </p:nvPr>
        </p:nvSpPr>
        <p:spPr/>
        <p:txBody>
          <a:bodyPr/>
          <a:lstStyle/>
          <a:p>
            <a:r>
              <a:rPr lang="en-GB" dirty="0"/>
              <a:t>The budget of the 2028-2034 Common Agricultural Policy</a:t>
            </a:r>
          </a:p>
        </p:txBody>
      </p:sp>
      <p:sp>
        <p:nvSpPr>
          <p:cNvPr id="3" name="Titre 2">
            <a:extLst>
              <a:ext uri="{FF2B5EF4-FFF2-40B4-BE49-F238E27FC236}">
                <a16:creationId xmlns:a16="http://schemas.microsoft.com/office/drawing/2014/main" id="{EEBD7B1E-FADA-6AF8-15C2-83ECAC3BB450}"/>
              </a:ext>
            </a:extLst>
          </p:cNvPr>
          <p:cNvSpPr>
            <a:spLocks noGrp="1"/>
          </p:cNvSpPr>
          <p:nvPr>
            <p:ph type="ctrTitle"/>
          </p:nvPr>
        </p:nvSpPr>
        <p:spPr>
          <a:xfrm>
            <a:off x="394392" y="967667"/>
            <a:ext cx="11590462" cy="1532424"/>
          </a:xfrm>
        </p:spPr>
        <p:txBody>
          <a:bodyPr>
            <a:normAutofit/>
          </a:bodyPr>
          <a:lstStyle/>
          <a:p>
            <a:r>
              <a:rPr lang="en-GB" noProof="0" dirty="0"/>
              <a:t>From crisis management to risk management: IDDRI’s recommendations </a:t>
            </a:r>
          </a:p>
        </p:txBody>
      </p:sp>
      <p:sp>
        <p:nvSpPr>
          <p:cNvPr id="4" name="Espace réservé du contenu 3">
            <a:extLst>
              <a:ext uri="{FF2B5EF4-FFF2-40B4-BE49-F238E27FC236}">
                <a16:creationId xmlns:a16="http://schemas.microsoft.com/office/drawing/2014/main" id="{1ABC8725-27B4-D60B-96C9-0C3EE6F9E57A}"/>
              </a:ext>
            </a:extLst>
          </p:cNvPr>
          <p:cNvSpPr>
            <a:spLocks noGrp="1"/>
          </p:cNvSpPr>
          <p:nvPr>
            <p:ph idx="1"/>
          </p:nvPr>
        </p:nvSpPr>
        <p:spPr>
          <a:xfrm>
            <a:off x="394392" y="2263806"/>
            <a:ext cx="11136673" cy="3867487"/>
          </a:xfrm>
        </p:spPr>
        <p:txBody>
          <a:bodyPr>
            <a:noAutofit/>
          </a:bodyPr>
          <a:lstStyle/>
          <a:p>
            <a:pPr>
              <a:spcAft>
                <a:spcPts val="1200"/>
              </a:spcAft>
            </a:pPr>
            <a:r>
              <a:rPr lang="en-GB" sz="2800" b="1" dirty="0"/>
              <a:t>Risk management: </a:t>
            </a:r>
            <a:br>
              <a:rPr lang="en-GB" sz="2800" dirty="0"/>
            </a:br>
            <a:r>
              <a:rPr lang="en-GB" sz="2800" dirty="0"/>
              <a:t>at the nexus between revenues and transition issues</a:t>
            </a:r>
            <a:endParaRPr lang="en-GB" sz="2800" noProof="0" dirty="0"/>
          </a:p>
          <a:p>
            <a:pPr>
              <a:spcAft>
                <a:spcPts val="1200"/>
              </a:spcAft>
            </a:pPr>
            <a:r>
              <a:rPr lang="en-GB" sz="2800" b="1" noProof="0" dirty="0"/>
              <a:t>Crisis management: </a:t>
            </a:r>
            <a:br>
              <a:rPr lang="en-GB" sz="2800" noProof="0" dirty="0"/>
            </a:br>
            <a:r>
              <a:rPr lang="en-GB" sz="2800" noProof="0" dirty="0"/>
              <a:t>increase in spendings both at the EU and the national level </a:t>
            </a:r>
          </a:p>
          <a:p>
            <a:pPr>
              <a:spcAft>
                <a:spcPts val="1200"/>
              </a:spcAft>
            </a:pPr>
            <a:r>
              <a:rPr lang="en-GB" sz="2800" noProof="0" dirty="0"/>
              <a:t>=&gt; better link crisis aid support to the implementation </a:t>
            </a:r>
            <a:br>
              <a:rPr lang="en-GB" sz="2800" noProof="0" dirty="0"/>
            </a:br>
            <a:r>
              <a:rPr lang="en-GB" sz="2800" noProof="0" dirty="0"/>
              <a:t>of risk mitigation and prevention measures </a:t>
            </a:r>
          </a:p>
          <a:p>
            <a:pPr>
              <a:spcAft>
                <a:spcPts val="1200"/>
              </a:spcAft>
            </a:pPr>
            <a:r>
              <a:rPr lang="en-GB" sz="2800" b="1" dirty="0"/>
              <a:t>Unity safety net: </a:t>
            </a:r>
            <a:br>
              <a:rPr lang="en-GB" sz="2800" dirty="0"/>
            </a:br>
            <a:r>
              <a:rPr lang="en-GB" sz="2800" dirty="0"/>
              <a:t>add conditionality + improve governance </a:t>
            </a:r>
            <a:endParaRPr lang="en-GB" sz="2800" noProof="0" dirty="0"/>
          </a:p>
        </p:txBody>
      </p:sp>
    </p:spTree>
    <p:extLst>
      <p:ext uri="{BB962C8B-B14F-4D97-AF65-F5344CB8AC3E}">
        <p14:creationId xmlns:p14="http://schemas.microsoft.com/office/powerpoint/2010/main" val="28414526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20"/>
          </p:nvPr>
        </p:nvSpPr>
        <p:spPr/>
        <p:txBody>
          <a:bodyPr/>
          <a:lstStyle/>
          <a:p>
            <a:r>
              <a:rPr lang="en-GB" dirty="0"/>
              <a:t>The budget of the 2028-2034 Common Agricultural Policy</a:t>
            </a:r>
          </a:p>
        </p:txBody>
      </p:sp>
      <p:sp>
        <p:nvSpPr>
          <p:cNvPr id="4" name="Title 3"/>
          <p:cNvSpPr>
            <a:spLocks noGrp="1"/>
          </p:cNvSpPr>
          <p:nvPr>
            <p:ph type="ctrTitle"/>
          </p:nvPr>
        </p:nvSpPr>
        <p:spPr>
          <a:xfrm>
            <a:off x="394393" y="775377"/>
            <a:ext cx="11643727" cy="948218"/>
          </a:xfrm>
        </p:spPr>
        <p:txBody>
          <a:bodyPr>
            <a:normAutofit/>
          </a:bodyPr>
          <a:lstStyle/>
          <a:p>
            <a:r>
              <a:rPr lang="en-GB" sz="4200" dirty="0"/>
              <a:t>The National and Regional Partnership Plans Fund </a:t>
            </a:r>
          </a:p>
        </p:txBody>
      </p:sp>
      <p:graphicFrame>
        <p:nvGraphicFramePr>
          <p:cNvPr id="12" name="Graphique 11">
            <a:extLst>
              <a:ext uri="{FF2B5EF4-FFF2-40B4-BE49-F238E27FC236}">
                <a16:creationId xmlns:a16="http://schemas.microsoft.com/office/drawing/2014/main" id="{4C538524-3CB7-3446-1229-45E61E3435BD}"/>
              </a:ext>
            </a:extLst>
          </p:cNvPr>
          <p:cNvGraphicFramePr>
            <a:graphicFrameLocks/>
          </p:cNvGraphicFramePr>
          <p:nvPr>
            <p:extLst>
              <p:ext uri="{D42A27DB-BD31-4B8C-83A1-F6EECF244321}">
                <p14:modId xmlns:p14="http://schemas.microsoft.com/office/powerpoint/2010/main" val="3707083733"/>
              </p:ext>
            </p:extLst>
          </p:nvPr>
        </p:nvGraphicFramePr>
        <p:xfrm>
          <a:off x="2558898" y="1865785"/>
          <a:ext cx="7253128" cy="4686731"/>
        </p:xfrm>
        <a:graphic>
          <a:graphicData uri="http://schemas.openxmlformats.org/drawingml/2006/chart">
            <c:chart xmlns:c="http://schemas.openxmlformats.org/drawingml/2006/chart" xmlns:r="http://schemas.openxmlformats.org/officeDocument/2006/relationships" r:id="rId2"/>
          </a:graphicData>
        </a:graphic>
      </p:graphicFrame>
      <p:sp>
        <p:nvSpPr>
          <p:cNvPr id="13" name="ZoneTexte 12">
            <a:extLst>
              <a:ext uri="{FF2B5EF4-FFF2-40B4-BE49-F238E27FC236}">
                <a16:creationId xmlns:a16="http://schemas.microsoft.com/office/drawing/2014/main" id="{1C8BDE7A-690A-F7C6-D449-04FBC3167720}"/>
              </a:ext>
            </a:extLst>
          </p:cNvPr>
          <p:cNvSpPr txBox="1"/>
          <p:nvPr/>
        </p:nvSpPr>
        <p:spPr>
          <a:xfrm>
            <a:off x="5328981" y="3818264"/>
            <a:ext cx="2112514" cy="677108"/>
          </a:xfrm>
          <a:prstGeom prst="rect">
            <a:avLst/>
          </a:prstGeom>
          <a:noFill/>
        </p:spPr>
        <p:txBody>
          <a:bodyPr wrap="square" rtlCol="0">
            <a:spAutoFit/>
          </a:bodyPr>
          <a:lstStyle/>
          <a:p>
            <a:r>
              <a:rPr lang="fr-FR" sz="3800" dirty="0"/>
              <a:t>865bn€</a:t>
            </a:r>
          </a:p>
        </p:txBody>
      </p:sp>
      <p:cxnSp>
        <p:nvCxnSpPr>
          <p:cNvPr id="15" name="Connecteur droit 14">
            <a:extLst>
              <a:ext uri="{FF2B5EF4-FFF2-40B4-BE49-F238E27FC236}">
                <a16:creationId xmlns:a16="http://schemas.microsoft.com/office/drawing/2014/main" id="{545E2B13-84BE-8F32-339B-BBFD96B39FB8}"/>
              </a:ext>
            </a:extLst>
          </p:cNvPr>
          <p:cNvCxnSpPr>
            <a:cxnSpLocks/>
          </p:cNvCxnSpPr>
          <p:nvPr/>
        </p:nvCxnSpPr>
        <p:spPr>
          <a:xfrm>
            <a:off x="8162223" y="4458150"/>
            <a:ext cx="662457"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17" name="ZoneTexte 16">
            <a:extLst>
              <a:ext uri="{FF2B5EF4-FFF2-40B4-BE49-F238E27FC236}">
                <a16:creationId xmlns:a16="http://schemas.microsoft.com/office/drawing/2014/main" id="{67D1D974-EB03-C016-5A9D-D477386DCC96}"/>
              </a:ext>
            </a:extLst>
          </p:cNvPr>
          <p:cNvSpPr txBox="1"/>
          <p:nvPr/>
        </p:nvSpPr>
        <p:spPr>
          <a:xfrm>
            <a:off x="8824680" y="3756710"/>
            <a:ext cx="3081771" cy="1938992"/>
          </a:xfrm>
          <a:prstGeom prst="rect">
            <a:avLst/>
          </a:prstGeom>
          <a:noFill/>
          <a:ln>
            <a:solidFill>
              <a:schemeClr val="accent1"/>
            </a:solidFill>
          </a:ln>
        </p:spPr>
        <p:txBody>
          <a:bodyPr wrap="square" rtlCol="0">
            <a:spAutoFit/>
          </a:bodyPr>
          <a:lstStyle/>
          <a:p>
            <a:pPr algn="ctr"/>
            <a:r>
              <a:rPr lang="en-GB" sz="3000" noProof="0" dirty="0"/>
              <a:t>Member States pre-allocated fund</a:t>
            </a:r>
          </a:p>
          <a:p>
            <a:pPr algn="ctr"/>
            <a:r>
              <a:rPr lang="fr-FR" sz="3000" dirty="0"/>
              <a:t>783bn€</a:t>
            </a:r>
          </a:p>
        </p:txBody>
      </p:sp>
      <p:cxnSp>
        <p:nvCxnSpPr>
          <p:cNvPr id="18" name="Connecteur droit 17">
            <a:extLst>
              <a:ext uri="{FF2B5EF4-FFF2-40B4-BE49-F238E27FC236}">
                <a16:creationId xmlns:a16="http://schemas.microsoft.com/office/drawing/2014/main" id="{AAD77216-3D9C-1ED9-9F11-0D431D1458C3}"/>
              </a:ext>
            </a:extLst>
          </p:cNvPr>
          <p:cNvCxnSpPr>
            <a:cxnSpLocks/>
          </p:cNvCxnSpPr>
          <p:nvPr/>
        </p:nvCxnSpPr>
        <p:spPr>
          <a:xfrm>
            <a:off x="6097471" y="2333870"/>
            <a:ext cx="2166938"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19" name="ZoneTexte 18">
            <a:extLst>
              <a:ext uri="{FF2B5EF4-FFF2-40B4-BE49-F238E27FC236}">
                <a16:creationId xmlns:a16="http://schemas.microsoft.com/office/drawing/2014/main" id="{64DBC1B9-11DB-6AB0-3B5E-574098CFBF24}"/>
              </a:ext>
            </a:extLst>
          </p:cNvPr>
          <p:cNvSpPr txBox="1"/>
          <p:nvPr/>
        </p:nvSpPr>
        <p:spPr>
          <a:xfrm>
            <a:off x="8264409" y="1855953"/>
            <a:ext cx="1756118" cy="1015663"/>
          </a:xfrm>
          <a:prstGeom prst="rect">
            <a:avLst/>
          </a:prstGeom>
          <a:noFill/>
          <a:ln>
            <a:solidFill>
              <a:schemeClr val="accent1"/>
            </a:solidFill>
          </a:ln>
        </p:spPr>
        <p:txBody>
          <a:bodyPr wrap="square" rtlCol="0">
            <a:spAutoFit/>
          </a:bodyPr>
          <a:lstStyle/>
          <a:p>
            <a:pPr algn="ctr"/>
            <a:r>
              <a:rPr lang="fr-FR" sz="3000" dirty="0"/>
              <a:t>Interreg</a:t>
            </a:r>
          </a:p>
          <a:p>
            <a:pPr algn="ctr"/>
            <a:r>
              <a:rPr lang="fr-FR" sz="3000" dirty="0"/>
              <a:t>10bn€</a:t>
            </a:r>
          </a:p>
        </p:txBody>
      </p:sp>
      <p:sp>
        <p:nvSpPr>
          <p:cNvPr id="23" name="ZoneTexte 22">
            <a:extLst>
              <a:ext uri="{FF2B5EF4-FFF2-40B4-BE49-F238E27FC236}">
                <a16:creationId xmlns:a16="http://schemas.microsoft.com/office/drawing/2014/main" id="{EF98DD37-F052-501C-D7A3-66E1FE84943D}"/>
              </a:ext>
            </a:extLst>
          </p:cNvPr>
          <p:cNvSpPr txBox="1"/>
          <p:nvPr/>
        </p:nvSpPr>
        <p:spPr>
          <a:xfrm>
            <a:off x="390000" y="1983878"/>
            <a:ext cx="3484485" cy="553998"/>
          </a:xfrm>
          <a:prstGeom prst="rect">
            <a:avLst/>
          </a:prstGeom>
          <a:noFill/>
          <a:ln>
            <a:solidFill>
              <a:schemeClr val="accent1"/>
            </a:solidFill>
          </a:ln>
        </p:spPr>
        <p:txBody>
          <a:bodyPr wrap="square" rtlCol="0">
            <a:spAutoFit/>
          </a:bodyPr>
          <a:lstStyle/>
          <a:p>
            <a:pPr algn="ctr"/>
            <a:r>
              <a:rPr lang="fr-FR" sz="3000" dirty="0"/>
              <a:t>EU Facility - 72bn€</a:t>
            </a:r>
          </a:p>
        </p:txBody>
      </p:sp>
      <p:cxnSp>
        <p:nvCxnSpPr>
          <p:cNvPr id="29" name="Connecteur droit 28">
            <a:extLst>
              <a:ext uri="{FF2B5EF4-FFF2-40B4-BE49-F238E27FC236}">
                <a16:creationId xmlns:a16="http://schemas.microsoft.com/office/drawing/2014/main" id="{2E9FB869-DF12-D5E5-1AFC-E44BBE3CBCC6}"/>
              </a:ext>
            </a:extLst>
          </p:cNvPr>
          <p:cNvCxnSpPr>
            <a:cxnSpLocks/>
          </p:cNvCxnSpPr>
          <p:nvPr/>
        </p:nvCxnSpPr>
        <p:spPr>
          <a:xfrm flipH="1">
            <a:off x="3874485" y="2179547"/>
            <a:ext cx="1726624" cy="38706"/>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31" name="Rectangle 30">
            <a:extLst>
              <a:ext uri="{FF2B5EF4-FFF2-40B4-BE49-F238E27FC236}">
                <a16:creationId xmlns:a16="http://schemas.microsoft.com/office/drawing/2014/main" id="{383D0A19-4FBA-BC89-A864-0A4D380DBE51}"/>
              </a:ext>
            </a:extLst>
          </p:cNvPr>
          <p:cNvSpPr/>
          <p:nvPr/>
        </p:nvSpPr>
        <p:spPr>
          <a:xfrm rot="3675255">
            <a:off x="5022556" y="2392893"/>
            <a:ext cx="529557" cy="223102"/>
          </a:xfrm>
          <a:prstGeom prst="rect">
            <a:avLst/>
          </a:prstGeom>
          <a:pattFill prst="wdUpDiag">
            <a:fgClr>
              <a:schemeClr val="tx2"/>
            </a:fgClr>
            <a:bgClr>
              <a:schemeClr val="accent5"/>
            </a:bgClr>
          </a:patt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err="1">
              <a:latin typeface="Myriad Pro" panose="020B0503030403020204" pitchFamily="34" charset="0"/>
            </a:endParaRPr>
          </a:p>
        </p:txBody>
      </p:sp>
      <p:sp>
        <p:nvSpPr>
          <p:cNvPr id="2" name="ZoneTexte 1">
            <a:extLst>
              <a:ext uri="{FF2B5EF4-FFF2-40B4-BE49-F238E27FC236}">
                <a16:creationId xmlns:a16="http://schemas.microsoft.com/office/drawing/2014/main" id="{046E839E-6096-A6ED-96D3-5075B88FBF88}"/>
              </a:ext>
            </a:extLst>
          </p:cNvPr>
          <p:cNvSpPr txBox="1"/>
          <p:nvPr/>
        </p:nvSpPr>
        <p:spPr>
          <a:xfrm>
            <a:off x="227440" y="2783766"/>
            <a:ext cx="3718356" cy="1015663"/>
          </a:xfrm>
          <a:prstGeom prst="rect">
            <a:avLst/>
          </a:prstGeom>
          <a:solidFill>
            <a:schemeClr val="bg1"/>
          </a:solidFill>
          <a:ln>
            <a:solidFill>
              <a:schemeClr val="bg1"/>
            </a:solidFill>
          </a:ln>
        </p:spPr>
        <p:txBody>
          <a:bodyPr wrap="square" rtlCol="0">
            <a:spAutoFit/>
          </a:bodyPr>
          <a:lstStyle/>
          <a:p>
            <a:pPr algn="ctr"/>
            <a:r>
              <a:rPr lang="en-GB" sz="3000" i="1" noProof="0" dirty="0"/>
              <a:t>Unity safety </a:t>
            </a:r>
            <a:r>
              <a:rPr lang="fr-FR" sz="3000" i="1" dirty="0"/>
              <a:t>net</a:t>
            </a:r>
          </a:p>
          <a:p>
            <a:pPr algn="ctr"/>
            <a:r>
              <a:rPr lang="fr-FR" sz="3000" i="1" dirty="0"/>
              <a:t>6bn€</a:t>
            </a:r>
          </a:p>
        </p:txBody>
      </p:sp>
      <p:cxnSp>
        <p:nvCxnSpPr>
          <p:cNvPr id="20" name="Connecteur droit 19">
            <a:extLst>
              <a:ext uri="{FF2B5EF4-FFF2-40B4-BE49-F238E27FC236}">
                <a16:creationId xmlns:a16="http://schemas.microsoft.com/office/drawing/2014/main" id="{DA4E4934-F95F-14DE-1D61-BA2618B7B122}"/>
              </a:ext>
            </a:extLst>
          </p:cNvPr>
          <p:cNvCxnSpPr>
            <a:cxnSpLocks/>
            <a:stCxn id="31" idx="2"/>
          </p:cNvCxnSpPr>
          <p:nvPr/>
        </p:nvCxnSpPr>
        <p:spPr>
          <a:xfrm flipH="1">
            <a:off x="3609181" y="2558092"/>
            <a:ext cx="1580350" cy="537665"/>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87657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1D920C-2205-71B2-3F65-B9F120D8C381}"/>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4B5D68FF-2DC4-BE5A-9690-603720079485}"/>
              </a:ext>
            </a:extLst>
          </p:cNvPr>
          <p:cNvSpPr>
            <a:spLocks noGrp="1"/>
          </p:cNvSpPr>
          <p:nvPr>
            <p:ph type="body" sz="quarter" idx="20"/>
          </p:nvPr>
        </p:nvSpPr>
        <p:spPr/>
        <p:txBody>
          <a:bodyPr/>
          <a:lstStyle/>
          <a:p>
            <a:r>
              <a:rPr lang="en-GB" dirty="0"/>
              <a:t>The budget of the 2028-2034 Common Agricultural Policy</a:t>
            </a:r>
          </a:p>
        </p:txBody>
      </p:sp>
      <p:sp>
        <p:nvSpPr>
          <p:cNvPr id="4" name="Title 3">
            <a:extLst>
              <a:ext uri="{FF2B5EF4-FFF2-40B4-BE49-F238E27FC236}">
                <a16:creationId xmlns:a16="http://schemas.microsoft.com/office/drawing/2014/main" id="{6CB559FE-034C-B1FF-C354-9BC810EF555B}"/>
              </a:ext>
            </a:extLst>
          </p:cNvPr>
          <p:cNvSpPr>
            <a:spLocks noGrp="1"/>
          </p:cNvSpPr>
          <p:nvPr>
            <p:ph type="ctrTitle"/>
          </p:nvPr>
        </p:nvSpPr>
        <p:spPr>
          <a:xfrm>
            <a:off x="394393" y="762515"/>
            <a:ext cx="9877071" cy="795574"/>
          </a:xfrm>
        </p:spPr>
        <p:txBody>
          <a:bodyPr>
            <a:normAutofit/>
          </a:bodyPr>
          <a:lstStyle/>
          <a:p>
            <a:r>
              <a:rPr lang="en-GB" sz="4300" dirty="0"/>
              <a:t>National and Regional Partnership Plans</a:t>
            </a:r>
          </a:p>
        </p:txBody>
      </p:sp>
      <p:graphicFrame>
        <p:nvGraphicFramePr>
          <p:cNvPr id="12" name="Graphique 11">
            <a:extLst>
              <a:ext uri="{FF2B5EF4-FFF2-40B4-BE49-F238E27FC236}">
                <a16:creationId xmlns:a16="http://schemas.microsoft.com/office/drawing/2014/main" id="{543C4E6C-CC85-FA2F-38CD-A8B779E8E639}"/>
              </a:ext>
            </a:extLst>
          </p:cNvPr>
          <p:cNvGraphicFramePr>
            <a:graphicFrameLocks/>
          </p:cNvGraphicFramePr>
          <p:nvPr>
            <p:extLst>
              <p:ext uri="{D42A27DB-BD31-4B8C-83A1-F6EECF244321}">
                <p14:modId xmlns:p14="http://schemas.microsoft.com/office/powerpoint/2010/main" val="719280445"/>
              </p:ext>
            </p:extLst>
          </p:nvPr>
        </p:nvGraphicFramePr>
        <p:xfrm>
          <a:off x="2515315" y="1803914"/>
          <a:ext cx="7279373" cy="4828922"/>
        </p:xfrm>
        <a:graphic>
          <a:graphicData uri="http://schemas.openxmlformats.org/drawingml/2006/chart">
            <c:chart xmlns:c="http://schemas.openxmlformats.org/drawingml/2006/chart" xmlns:r="http://schemas.openxmlformats.org/officeDocument/2006/relationships" r:id="rId2"/>
          </a:graphicData>
        </a:graphic>
      </p:graphicFrame>
      <p:sp>
        <p:nvSpPr>
          <p:cNvPr id="13" name="ZoneTexte 12">
            <a:extLst>
              <a:ext uri="{FF2B5EF4-FFF2-40B4-BE49-F238E27FC236}">
                <a16:creationId xmlns:a16="http://schemas.microsoft.com/office/drawing/2014/main" id="{B4DAC9AC-F691-6E2C-4FDE-B4FCF846789B}"/>
              </a:ext>
            </a:extLst>
          </p:cNvPr>
          <p:cNvSpPr txBox="1"/>
          <p:nvPr/>
        </p:nvSpPr>
        <p:spPr>
          <a:xfrm>
            <a:off x="5595937" y="4218375"/>
            <a:ext cx="1000125" cy="369332"/>
          </a:xfrm>
          <a:prstGeom prst="rect">
            <a:avLst/>
          </a:prstGeom>
          <a:noFill/>
        </p:spPr>
        <p:txBody>
          <a:bodyPr wrap="square" rtlCol="0">
            <a:spAutoFit/>
          </a:bodyPr>
          <a:lstStyle/>
          <a:p>
            <a:r>
              <a:rPr lang="fr-FR" dirty="0"/>
              <a:t>865bn€</a:t>
            </a:r>
          </a:p>
        </p:txBody>
      </p:sp>
      <p:sp>
        <p:nvSpPr>
          <p:cNvPr id="17" name="ZoneTexte 16">
            <a:extLst>
              <a:ext uri="{FF2B5EF4-FFF2-40B4-BE49-F238E27FC236}">
                <a16:creationId xmlns:a16="http://schemas.microsoft.com/office/drawing/2014/main" id="{2D3D4334-4A9F-7040-AD2D-10579B527E9C}"/>
              </a:ext>
            </a:extLst>
          </p:cNvPr>
          <p:cNvSpPr txBox="1"/>
          <p:nvPr/>
        </p:nvSpPr>
        <p:spPr>
          <a:xfrm>
            <a:off x="403363" y="5211601"/>
            <a:ext cx="3156451" cy="1477328"/>
          </a:xfrm>
          <a:prstGeom prst="rect">
            <a:avLst/>
          </a:prstGeom>
          <a:solidFill>
            <a:schemeClr val="bg1"/>
          </a:solidFill>
          <a:ln>
            <a:solidFill>
              <a:schemeClr val="accent1"/>
            </a:solidFill>
          </a:ln>
        </p:spPr>
        <p:txBody>
          <a:bodyPr wrap="square" rtlCol="0">
            <a:spAutoFit/>
          </a:bodyPr>
          <a:lstStyle/>
          <a:p>
            <a:pPr algn="ctr"/>
            <a:r>
              <a:rPr lang="en-GB" sz="3000" noProof="0" dirty="0"/>
              <a:t>Member States pre-allocated fund</a:t>
            </a:r>
          </a:p>
          <a:p>
            <a:pPr algn="ctr"/>
            <a:r>
              <a:rPr lang="fr-FR" sz="3000" dirty="0"/>
              <a:t>783bn€</a:t>
            </a:r>
          </a:p>
        </p:txBody>
      </p:sp>
      <p:graphicFrame>
        <p:nvGraphicFramePr>
          <p:cNvPr id="11" name="Graphique 10">
            <a:extLst>
              <a:ext uri="{FF2B5EF4-FFF2-40B4-BE49-F238E27FC236}">
                <a16:creationId xmlns:a16="http://schemas.microsoft.com/office/drawing/2014/main" id="{1C182237-1AA0-248B-0B8B-528BE40B4CC4}"/>
              </a:ext>
            </a:extLst>
          </p:cNvPr>
          <p:cNvGraphicFramePr/>
          <p:nvPr>
            <p:extLst>
              <p:ext uri="{D42A27DB-BD31-4B8C-83A1-F6EECF244321}">
                <p14:modId xmlns:p14="http://schemas.microsoft.com/office/powerpoint/2010/main" val="1612482914"/>
              </p:ext>
            </p:extLst>
          </p:nvPr>
        </p:nvGraphicFramePr>
        <p:xfrm>
          <a:off x="3074019" y="2360434"/>
          <a:ext cx="6891687" cy="4600873"/>
        </p:xfrm>
        <a:graphic>
          <a:graphicData uri="http://schemas.openxmlformats.org/drawingml/2006/chart">
            <c:chart xmlns:c="http://schemas.openxmlformats.org/drawingml/2006/chart" xmlns:r="http://schemas.openxmlformats.org/officeDocument/2006/relationships" r:id="rId3"/>
          </a:graphicData>
        </a:graphic>
      </p:graphicFrame>
      <p:cxnSp>
        <p:nvCxnSpPr>
          <p:cNvPr id="21" name="Connecteur droit 20">
            <a:extLst>
              <a:ext uri="{FF2B5EF4-FFF2-40B4-BE49-F238E27FC236}">
                <a16:creationId xmlns:a16="http://schemas.microsoft.com/office/drawing/2014/main" id="{F910B53A-8F92-82FA-7B5F-E229F5328333}"/>
              </a:ext>
            </a:extLst>
          </p:cNvPr>
          <p:cNvCxnSpPr/>
          <p:nvPr/>
        </p:nvCxnSpPr>
        <p:spPr>
          <a:xfrm flipH="1">
            <a:off x="3258197" y="3861503"/>
            <a:ext cx="1295644"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22" name="ZoneTexte 21">
            <a:extLst>
              <a:ext uri="{FF2B5EF4-FFF2-40B4-BE49-F238E27FC236}">
                <a16:creationId xmlns:a16="http://schemas.microsoft.com/office/drawing/2014/main" id="{A0EAF35E-0373-AAC2-371F-C4A4525A8F7C}"/>
              </a:ext>
            </a:extLst>
          </p:cNvPr>
          <p:cNvSpPr txBox="1"/>
          <p:nvPr/>
        </p:nvSpPr>
        <p:spPr>
          <a:xfrm>
            <a:off x="403363" y="3068958"/>
            <a:ext cx="3156451" cy="1015663"/>
          </a:xfrm>
          <a:prstGeom prst="rect">
            <a:avLst/>
          </a:prstGeom>
          <a:noFill/>
          <a:ln>
            <a:noFill/>
          </a:ln>
        </p:spPr>
        <p:txBody>
          <a:bodyPr wrap="square" rtlCol="0">
            <a:spAutoFit/>
          </a:bodyPr>
          <a:lstStyle/>
          <a:p>
            <a:pPr algn="ctr"/>
            <a:r>
              <a:rPr lang="fr-FR" sz="3000" i="1" dirty="0"/>
              <a:t>CAP interventions</a:t>
            </a:r>
          </a:p>
          <a:p>
            <a:pPr algn="ctr"/>
            <a:r>
              <a:rPr lang="fr-FR" sz="3000" i="1" dirty="0"/>
              <a:t>293bn€</a:t>
            </a:r>
          </a:p>
        </p:txBody>
      </p:sp>
      <p:sp>
        <p:nvSpPr>
          <p:cNvPr id="30" name="ZoneTexte 29">
            <a:extLst>
              <a:ext uri="{FF2B5EF4-FFF2-40B4-BE49-F238E27FC236}">
                <a16:creationId xmlns:a16="http://schemas.microsoft.com/office/drawing/2014/main" id="{430A6956-05C9-906F-DA4F-D3E4FC4407EB}"/>
              </a:ext>
            </a:extLst>
          </p:cNvPr>
          <p:cNvSpPr txBox="1"/>
          <p:nvPr/>
        </p:nvSpPr>
        <p:spPr>
          <a:xfrm>
            <a:off x="8087556" y="1689670"/>
            <a:ext cx="3886055" cy="1477328"/>
          </a:xfrm>
          <a:prstGeom prst="rect">
            <a:avLst/>
          </a:prstGeom>
          <a:noFill/>
          <a:ln>
            <a:solidFill>
              <a:schemeClr val="bg1"/>
            </a:solidFill>
          </a:ln>
        </p:spPr>
        <p:txBody>
          <a:bodyPr wrap="square" rtlCol="0">
            <a:spAutoFit/>
          </a:bodyPr>
          <a:lstStyle/>
          <a:p>
            <a:pPr algn="ctr"/>
            <a:r>
              <a:rPr lang="fr-FR" sz="3000" i="1" dirty="0"/>
              <a:t>Migration &amp; border management </a:t>
            </a:r>
          </a:p>
          <a:p>
            <a:pPr algn="ctr"/>
            <a:r>
              <a:rPr lang="fr-FR" sz="3000" i="1" dirty="0"/>
              <a:t>34bn€</a:t>
            </a:r>
          </a:p>
        </p:txBody>
      </p:sp>
      <p:sp>
        <p:nvSpPr>
          <p:cNvPr id="32" name="Rectangle 31">
            <a:extLst>
              <a:ext uri="{FF2B5EF4-FFF2-40B4-BE49-F238E27FC236}">
                <a16:creationId xmlns:a16="http://schemas.microsoft.com/office/drawing/2014/main" id="{67F9A419-4866-480F-FC07-142112299FEC}"/>
              </a:ext>
            </a:extLst>
          </p:cNvPr>
          <p:cNvSpPr/>
          <p:nvPr/>
        </p:nvSpPr>
        <p:spPr>
          <a:xfrm>
            <a:off x="5963484" y="2628468"/>
            <a:ext cx="56315" cy="44493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err="1">
              <a:latin typeface="Myriad Pro" panose="020B0503030403020204" pitchFamily="34" charset="0"/>
            </a:endParaRPr>
          </a:p>
        </p:txBody>
      </p:sp>
      <p:cxnSp>
        <p:nvCxnSpPr>
          <p:cNvPr id="33" name="Connecteur droit 32">
            <a:extLst>
              <a:ext uri="{FF2B5EF4-FFF2-40B4-BE49-F238E27FC236}">
                <a16:creationId xmlns:a16="http://schemas.microsoft.com/office/drawing/2014/main" id="{0ABC997F-344E-DFBE-6719-78C4FDDD505A}"/>
              </a:ext>
            </a:extLst>
          </p:cNvPr>
          <p:cNvCxnSpPr>
            <a:cxnSpLocks/>
          </p:cNvCxnSpPr>
          <p:nvPr/>
        </p:nvCxnSpPr>
        <p:spPr>
          <a:xfrm>
            <a:off x="7248525" y="5297829"/>
            <a:ext cx="1476376"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34" name="ZoneTexte 33">
            <a:extLst>
              <a:ext uri="{FF2B5EF4-FFF2-40B4-BE49-F238E27FC236}">
                <a16:creationId xmlns:a16="http://schemas.microsoft.com/office/drawing/2014/main" id="{53A101FE-F201-846F-6935-779479AC1775}"/>
              </a:ext>
            </a:extLst>
          </p:cNvPr>
          <p:cNvSpPr txBox="1"/>
          <p:nvPr/>
        </p:nvSpPr>
        <p:spPr>
          <a:xfrm>
            <a:off x="8500268" y="3861503"/>
            <a:ext cx="3658628" cy="2862322"/>
          </a:xfrm>
          <a:prstGeom prst="rect">
            <a:avLst/>
          </a:prstGeom>
          <a:solidFill>
            <a:schemeClr val="bg1"/>
          </a:solidFill>
          <a:ln>
            <a:solidFill>
              <a:schemeClr val="bg1"/>
            </a:solidFill>
          </a:ln>
        </p:spPr>
        <p:txBody>
          <a:bodyPr wrap="square" rtlCol="0">
            <a:spAutoFit/>
          </a:bodyPr>
          <a:lstStyle/>
          <a:p>
            <a:pPr algn="ctr"/>
            <a:r>
              <a:rPr lang="en-GB" sz="3000" i="1" noProof="0" dirty="0"/>
              <a:t>Economic, territorial and social cohesion, inc. fisheries and rural communities and tourism</a:t>
            </a:r>
          </a:p>
          <a:p>
            <a:pPr algn="ctr"/>
            <a:r>
              <a:rPr lang="fr-FR" sz="3000" i="1" dirty="0"/>
              <a:t>453bn€</a:t>
            </a:r>
          </a:p>
        </p:txBody>
      </p:sp>
      <p:sp>
        <p:nvSpPr>
          <p:cNvPr id="2" name="Rectangle 1">
            <a:extLst>
              <a:ext uri="{FF2B5EF4-FFF2-40B4-BE49-F238E27FC236}">
                <a16:creationId xmlns:a16="http://schemas.microsoft.com/office/drawing/2014/main" id="{D9948745-7D35-E274-9EF9-90AC98AEE4E5}"/>
              </a:ext>
            </a:extLst>
          </p:cNvPr>
          <p:cNvSpPr/>
          <p:nvPr/>
        </p:nvSpPr>
        <p:spPr>
          <a:xfrm>
            <a:off x="5595937" y="4114800"/>
            <a:ext cx="1118130" cy="47290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err="1">
              <a:latin typeface="Myriad Pro" panose="020B0503030403020204" pitchFamily="34" charset="0"/>
            </a:endParaRPr>
          </a:p>
        </p:txBody>
      </p:sp>
      <p:cxnSp>
        <p:nvCxnSpPr>
          <p:cNvPr id="5" name="Connecteur droit 4">
            <a:extLst>
              <a:ext uri="{FF2B5EF4-FFF2-40B4-BE49-F238E27FC236}">
                <a16:creationId xmlns:a16="http://schemas.microsoft.com/office/drawing/2014/main" id="{C5C2E95E-227D-0D79-831D-4B7E1006496E}"/>
              </a:ext>
            </a:extLst>
          </p:cNvPr>
          <p:cNvCxnSpPr>
            <a:cxnSpLocks/>
          </p:cNvCxnSpPr>
          <p:nvPr/>
        </p:nvCxnSpPr>
        <p:spPr>
          <a:xfrm flipV="1">
            <a:off x="6265353" y="2628468"/>
            <a:ext cx="2459548" cy="134405"/>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09829117-641F-F1D7-2147-5EAFA047ABB3}"/>
              </a:ext>
            </a:extLst>
          </p:cNvPr>
          <p:cNvSpPr/>
          <p:nvPr/>
        </p:nvSpPr>
        <p:spPr>
          <a:xfrm rot="19569162">
            <a:off x="5254608" y="2810947"/>
            <a:ext cx="67274" cy="4332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err="1">
              <a:latin typeface="Myriad Pro" panose="020B0503030403020204" pitchFamily="34" charset="0"/>
            </a:endParaRPr>
          </a:p>
        </p:txBody>
      </p:sp>
    </p:spTree>
    <p:extLst>
      <p:ext uri="{BB962C8B-B14F-4D97-AF65-F5344CB8AC3E}">
        <p14:creationId xmlns:p14="http://schemas.microsoft.com/office/powerpoint/2010/main" val="31383296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a:extLst>
              <a:ext uri="{FF2B5EF4-FFF2-40B4-BE49-F238E27FC236}">
                <a16:creationId xmlns:a16="http://schemas.microsoft.com/office/drawing/2014/main" id="{0EC4A59D-769C-218F-695C-26478DD3115C}"/>
              </a:ext>
            </a:extLst>
          </p:cNvPr>
          <p:cNvSpPr>
            <a:spLocks noGrp="1"/>
          </p:cNvSpPr>
          <p:nvPr>
            <p:ph type="body" sz="quarter" idx="20"/>
          </p:nvPr>
        </p:nvSpPr>
        <p:spPr/>
        <p:txBody>
          <a:bodyPr/>
          <a:lstStyle/>
          <a:p>
            <a:r>
              <a:rPr lang="en-GB" dirty="0"/>
              <a:t>The budget of the 2028-2034 Common Agricultural Policy</a:t>
            </a:r>
            <a:endParaRPr lang="fr-FR" dirty="0"/>
          </a:p>
        </p:txBody>
      </p:sp>
      <p:sp>
        <p:nvSpPr>
          <p:cNvPr id="4" name="Titre 3">
            <a:extLst>
              <a:ext uri="{FF2B5EF4-FFF2-40B4-BE49-F238E27FC236}">
                <a16:creationId xmlns:a16="http://schemas.microsoft.com/office/drawing/2014/main" id="{871294B9-C2F9-B0A6-4E4B-B2DCD8A5B37C}"/>
              </a:ext>
            </a:extLst>
          </p:cNvPr>
          <p:cNvSpPr>
            <a:spLocks noGrp="1"/>
          </p:cNvSpPr>
          <p:nvPr>
            <p:ph type="ctrTitle"/>
          </p:nvPr>
        </p:nvSpPr>
        <p:spPr>
          <a:xfrm>
            <a:off x="394392" y="795536"/>
            <a:ext cx="11324584" cy="1145339"/>
          </a:xfrm>
        </p:spPr>
        <p:txBody>
          <a:bodyPr>
            <a:noAutofit/>
          </a:bodyPr>
          <a:lstStyle/>
          <a:p>
            <a:r>
              <a:rPr lang="en-GB" sz="4300" noProof="0" dirty="0"/>
              <a:t>What does it mean for the Member States? </a:t>
            </a:r>
            <a:br>
              <a:rPr lang="en-GB" sz="4300" noProof="0" dirty="0"/>
            </a:br>
            <a:endParaRPr lang="en-GB" sz="4300" noProof="0" dirty="0"/>
          </a:p>
        </p:txBody>
      </p:sp>
      <p:sp>
        <p:nvSpPr>
          <p:cNvPr id="6" name="Rectangle 5">
            <a:extLst>
              <a:ext uri="{FF2B5EF4-FFF2-40B4-BE49-F238E27FC236}">
                <a16:creationId xmlns:a16="http://schemas.microsoft.com/office/drawing/2014/main" id="{43F68141-5C85-AE59-8D54-4AF0013D0AD6}"/>
              </a:ext>
            </a:extLst>
          </p:cNvPr>
          <p:cNvSpPr/>
          <p:nvPr/>
        </p:nvSpPr>
        <p:spPr>
          <a:xfrm>
            <a:off x="3948214" y="2626127"/>
            <a:ext cx="1428750" cy="3333216"/>
          </a:xfrm>
          <a:prstGeom prst="rect">
            <a:avLst/>
          </a:prstGeom>
          <a:pattFill prst="pct20">
            <a:fgClr>
              <a:schemeClr val="accent2"/>
            </a:fgClr>
            <a:bgClr>
              <a:schemeClr val="tx2"/>
            </a:bgClr>
          </a:patt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err="1">
              <a:latin typeface="Myriad Pro" panose="020B0503030403020204" pitchFamily="34" charset="0"/>
            </a:endParaRPr>
          </a:p>
        </p:txBody>
      </p:sp>
      <p:sp>
        <p:nvSpPr>
          <p:cNvPr id="7" name="Rectangle 6">
            <a:extLst>
              <a:ext uri="{FF2B5EF4-FFF2-40B4-BE49-F238E27FC236}">
                <a16:creationId xmlns:a16="http://schemas.microsoft.com/office/drawing/2014/main" id="{250B5A84-F0DB-3D69-650F-4CA6CDA2A5DA}"/>
              </a:ext>
            </a:extLst>
          </p:cNvPr>
          <p:cNvSpPr/>
          <p:nvPr/>
        </p:nvSpPr>
        <p:spPr>
          <a:xfrm>
            <a:off x="3948212" y="4714829"/>
            <a:ext cx="1428750" cy="1244515"/>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err="1">
              <a:latin typeface="Myriad Pro" panose="020B0503030403020204" pitchFamily="34" charset="0"/>
            </a:endParaRPr>
          </a:p>
        </p:txBody>
      </p:sp>
      <p:sp>
        <p:nvSpPr>
          <p:cNvPr id="8" name="Rectangle 7">
            <a:extLst>
              <a:ext uri="{FF2B5EF4-FFF2-40B4-BE49-F238E27FC236}">
                <a16:creationId xmlns:a16="http://schemas.microsoft.com/office/drawing/2014/main" id="{7638E1B1-F787-B110-3180-89FFDB3F83DF}"/>
              </a:ext>
            </a:extLst>
          </p:cNvPr>
          <p:cNvSpPr/>
          <p:nvPr/>
        </p:nvSpPr>
        <p:spPr>
          <a:xfrm>
            <a:off x="3948210" y="4582126"/>
            <a:ext cx="1428750" cy="100774"/>
          </a:xfrm>
          <a:prstGeom prst="rect">
            <a:avLst/>
          </a:prstGeom>
          <a:solidFill>
            <a:schemeClr val="accent4"/>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err="1">
              <a:latin typeface="Myriad Pro" panose="020B0503030403020204" pitchFamily="34" charset="0"/>
            </a:endParaRPr>
          </a:p>
        </p:txBody>
      </p:sp>
      <p:sp>
        <p:nvSpPr>
          <p:cNvPr id="9" name="Rectangle 8">
            <a:extLst>
              <a:ext uri="{FF2B5EF4-FFF2-40B4-BE49-F238E27FC236}">
                <a16:creationId xmlns:a16="http://schemas.microsoft.com/office/drawing/2014/main" id="{43C61167-F0E3-B41A-7BDE-AC16D8FFA6AC}"/>
              </a:ext>
            </a:extLst>
          </p:cNvPr>
          <p:cNvSpPr/>
          <p:nvPr/>
        </p:nvSpPr>
        <p:spPr>
          <a:xfrm>
            <a:off x="3948206" y="3290907"/>
            <a:ext cx="1428749" cy="1341606"/>
          </a:xfrm>
          <a:prstGeom prst="rect">
            <a:avLst/>
          </a:prstGeom>
          <a:solidFill>
            <a:schemeClr val="tx2"/>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err="1">
              <a:latin typeface="Myriad Pro" panose="020B0503030403020204" pitchFamily="34" charset="0"/>
            </a:endParaRPr>
          </a:p>
        </p:txBody>
      </p:sp>
      <p:cxnSp>
        <p:nvCxnSpPr>
          <p:cNvPr id="11" name="Connecteur droit 10">
            <a:extLst>
              <a:ext uri="{FF2B5EF4-FFF2-40B4-BE49-F238E27FC236}">
                <a16:creationId xmlns:a16="http://schemas.microsoft.com/office/drawing/2014/main" id="{DF0A73FA-9043-295A-2E9D-CCA454E64AEE}"/>
              </a:ext>
            </a:extLst>
          </p:cNvPr>
          <p:cNvCxnSpPr>
            <a:cxnSpLocks/>
          </p:cNvCxnSpPr>
          <p:nvPr/>
        </p:nvCxnSpPr>
        <p:spPr>
          <a:xfrm>
            <a:off x="3948210" y="4701893"/>
            <a:ext cx="1428749"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7B3479CB-60B9-60DB-C3E3-578ED12D1F4B}"/>
              </a:ext>
            </a:extLst>
          </p:cNvPr>
          <p:cNvSpPr/>
          <p:nvPr/>
        </p:nvSpPr>
        <p:spPr>
          <a:xfrm>
            <a:off x="3948214" y="2303593"/>
            <a:ext cx="1428749" cy="322533"/>
          </a:xfrm>
          <a:prstGeom prst="rect">
            <a:avLst/>
          </a:prstGeom>
          <a:solidFill>
            <a:schemeClr val="bg1"/>
          </a:solidFill>
          <a:ln w="28575">
            <a:solidFill>
              <a:schemeClr val="accent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err="1">
              <a:latin typeface="Myriad Pro" panose="020B0503030403020204" pitchFamily="34" charset="0"/>
            </a:endParaRPr>
          </a:p>
        </p:txBody>
      </p:sp>
      <p:sp>
        <p:nvSpPr>
          <p:cNvPr id="18" name="ZoneTexte 17">
            <a:extLst>
              <a:ext uri="{FF2B5EF4-FFF2-40B4-BE49-F238E27FC236}">
                <a16:creationId xmlns:a16="http://schemas.microsoft.com/office/drawing/2014/main" id="{2F2A10F4-4A62-FF6F-CC62-765CB2D90323}"/>
              </a:ext>
            </a:extLst>
          </p:cNvPr>
          <p:cNvSpPr txBox="1"/>
          <p:nvPr/>
        </p:nvSpPr>
        <p:spPr>
          <a:xfrm>
            <a:off x="4057319" y="5123576"/>
            <a:ext cx="1196799" cy="523220"/>
          </a:xfrm>
          <a:prstGeom prst="rect">
            <a:avLst/>
          </a:prstGeom>
          <a:noFill/>
        </p:spPr>
        <p:txBody>
          <a:bodyPr wrap="square" rtlCol="0">
            <a:spAutoFit/>
          </a:bodyPr>
          <a:lstStyle/>
          <a:p>
            <a:r>
              <a:rPr lang="fr-FR" sz="2800" dirty="0">
                <a:solidFill>
                  <a:schemeClr val="bg1"/>
                </a:solidFill>
              </a:rPr>
              <a:t>31bn€</a:t>
            </a:r>
          </a:p>
        </p:txBody>
      </p:sp>
      <p:sp>
        <p:nvSpPr>
          <p:cNvPr id="19" name="ZoneTexte 18">
            <a:extLst>
              <a:ext uri="{FF2B5EF4-FFF2-40B4-BE49-F238E27FC236}">
                <a16:creationId xmlns:a16="http://schemas.microsoft.com/office/drawing/2014/main" id="{1B4FD5AF-3E03-D15A-6B0D-36380810FC6A}"/>
              </a:ext>
            </a:extLst>
          </p:cNvPr>
          <p:cNvSpPr txBox="1"/>
          <p:nvPr/>
        </p:nvSpPr>
        <p:spPr>
          <a:xfrm>
            <a:off x="3936277" y="3659965"/>
            <a:ext cx="1428758" cy="523220"/>
          </a:xfrm>
          <a:prstGeom prst="rect">
            <a:avLst/>
          </a:prstGeom>
          <a:noFill/>
        </p:spPr>
        <p:txBody>
          <a:bodyPr wrap="square" rtlCol="0">
            <a:spAutoFit/>
          </a:bodyPr>
          <a:lstStyle/>
          <a:p>
            <a:r>
              <a:rPr lang="fr-FR" sz="2800" dirty="0">
                <a:solidFill>
                  <a:schemeClr val="bg1"/>
                </a:solidFill>
              </a:rPr>
              <a:t>34.7bn€</a:t>
            </a:r>
          </a:p>
        </p:txBody>
      </p:sp>
      <p:sp>
        <p:nvSpPr>
          <p:cNvPr id="20" name="ZoneTexte 19">
            <a:extLst>
              <a:ext uri="{FF2B5EF4-FFF2-40B4-BE49-F238E27FC236}">
                <a16:creationId xmlns:a16="http://schemas.microsoft.com/office/drawing/2014/main" id="{D60E00D7-1723-7F6C-4E85-7FBB296076DE}"/>
              </a:ext>
            </a:extLst>
          </p:cNvPr>
          <p:cNvSpPr txBox="1"/>
          <p:nvPr/>
        </p:nvSpPr>
        <p:spPr>
          <a:xfrm>
            <a:off x="3948197" y="2700852"/>
            <a:ext cx="1413685" cy="523220"/>
          </a:xfrm>
          <a:prstGeom prst="rect">
            <a:avLst/>
          </a:prstGeom>
          <a:noFill/>
        </p:spPr>
        <p:txBody>
          <a:bodyPr wrap="square" rtlCol="0">
            <a:spAutoFit/>
          </a:bodyPr>
          <a:lstStyle/>
          <a:p>
            <a:r>
              <a:rPr lang="fr-FR" sz="2800" dirty="0">
                <a:solidFill>
                  <a:schemeClr val="bg1"/>
                </a:solidFill>
              </a:rPr>
              <a:t>12.5bn€</a:t>
            </a:r>
          </a:p>
        </p:txBody>
      </p:sp>
      <p:sp>
        <p:nvSpPr>
          <p:cNvPr id="21" name="ZoneTexte 20">
            <a:extLst>
              <a:ext uri="{FF2B5EF4-FFF2-40B4-BE49-F238E27FC236}">
                <a16:creationId xmlns:a16="http://schemas.microsoft.com/office/drawing/2014/main" id="{412C4042-D351-32E3-7096-04F81F240DA8}"/>
              </a:ext>
            </a:extLst>
          </p:cNvPr>
          <p:cNvSpPr txBox="1"/>
          <p:nvPr/>
        </p:nvSpPr>
        <p:spPr>
          <a:xfrm>
            <a:off x="4004051" y="4232377"/>
            <a:ext cx="1275038" cy="523220"/>
          </a:xfrm>
          <a:prstGeom prst="rect">
            <a:avLst/>
          </a:prstGeom>
          <a:noFill/>
        </p:spPr>
        <p:txBody>
          <a:bodyPr wrap="square" rtlCol="0">
            <a:spAutoFit/>
          </a:bodyPr>
          <a:lstStyle/>
          <a:p>
            <a:r>
              <a:rPr lang="fr-FR" sz="2800" dirty="0">
                <a:solidFill>
                  <a:schemeClr val="bg1"/>
                </a:solidFill>
              </a:rPr>
              <a:t>2.9bn€</a:t>
            </a:r>
          </a:p>
        </p:txBody>
      </p:sp>
      <p:cxnSp>
        <p:nvCxnSpPr>
          <p:cNvPr id="23" name="Connecteur droit 22">
            <a:extLst>
              <a:ext uri="{FF2B5EF4-FFF2-40B4-BE49-F238E27FC236}">
                <a16:creationId xmlns:a16="http://schemas.microsoft.com/office/drawing/2014/main" id="{ABFA4BD7-1DD3-8375-F4DA-8F34BD5095C8}"/>
              </a:ext>
            </a:extLst>
          </p:cNvPr>
          <p:cNvCxnSpPr>
            <a:cxnSpLocks/>
            <a:stCxn id="21" idx="2"/>
            <a:endCxn id="21" idx="2"/>
          </p:cNvCxnSpPr>
          <p:nvPr/>
        </p:nvCxnSpPr>
        <p:spPr>
          <a:xfrm>
            <a:off x="4641570" y="4755597"/>
            <a:ext cx="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5" name="Connecteur droit 24">
            <a:extLst>
              <a:ext uri="{FF2B5EF4-FFF2-40B4-BE49-F238E27FC236}">
                <a16:creationId xmlns:a16="http://schemas.microsoft.com/office/drawing/2014/main" id="{4614FDAC-E58E-789B-8491-F0B960A383A8}"/>
              </a:ext>
            </a:extLst>
          </p:cNvPr>
          <p:cNvCxnSpPr>
            <a:cxnSpLocks/>
          </p:cNvCxnSpPr>
          <p:nvPr/>
        </p:nvCxnSpPr>
        <p:spPr>
          <a:xfrm>
            <a:off x="4629556" y="4596591"/>
            <a:ext cx="0" cy="61641"/>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9" name="ZoneTexte 28">
            <a:extLst>
              <a:ext uri="{FF2B5EF4-FFF2-40B4-BE49-F238E27FC236}">
                <a16:creationId xmlns:a16="http://schemas.microsoft.com/office/drawing/2014/main" id="{C082E8C7-9A13-AEF7-42A4-DB24AE74EF9D}"/>
              </a:ext>
            </a:extLst>
          </p:cNvPr>
          <p:cNvSpPr txBox="1"/>
          <p:nvPr/>
        </p:nvSpPr>
        <p:spPr>
          <a:xfrm>
            <a:off x="3073034" y="5946693"/>
            <a:ext cx="3377309" cy="1015663"/>
          </a:xfrm>
          <a:prstGeom prst="rect">
            <a:avLst/>
          </a:prstGeom>
          <a:noFill/>
        </p:spPr>
        <p:txBody>
          <a:bodyPr wrap="square" rtlCol="0">
            <a:spAutoFit/>
          </a:bodyPr>
          <a:lstStyle/>
          <a:p>
            <a:pPr algn="ctr"/>
            <a:r>
              <a:rPr lang="fr-FR" sz="3000" dirty="0"/>
              <a:t>81.2bn€</a:t>
            </a:r>
          </a:p>
          <a:p>
            <a:pPr algn="ctr"/>
            <a:r>
              <a:rPr lang="fr-FR" sz="3000" dirty="0"/>
              <a:t>General allocation</a:t>
            </a:r>
          </a:p>
        </p:txBody>
      </p:sp>
      <p:cxnSp>
        <p:nvCxnSpPr>
          <p:cNvPr id="31" name="Connecteur droit 30">
            <a:extLst>
              <a:ext uri="{FF2B5EF4-FFF2-40B4-BE49-F238E27FC236}">
                <a16:creationId xmlns:a16="http://schemas.microsoft.com/office/drawing/2014/main" id="{8F200C98-1B9F-3AFB-7BD6-2ED999E5FB0A}"/>
              </a:ext>
            </a:extLst>
          </p:cNvPr>
          <p:cNvCxnSpPr>
            <a:stCxn id="7" idx="3"/>
          </p:cNvCxnSpPr>
          <p:nvPr/>
        </p:nvCxnSpPr>
        <p:spPr>
          <a:xfrm>
            <a:off x="5376962" y="5337087"/>
            <a:ext cx="542927" cy="3132"/>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40" name="ZoneTexte 39">
            <a:extLst>
              <a:ext uri="{FF2B5EF4-FFF2-40B4-BE49-F238E27FC236}">
                <a16:creationId xmlns:a16="http://schemas.microsoft.com/office/drawing/2014/main" id="{2FC1B75A-274A-4753-745D-F20FD498BC82}"/>
              </a:ext>
            </a:extLst>
          </p:cNvPr>
          <p:cNvSpPr txBox="1"/>
          <p:nvPr/>
        </p:nvSpPr>
        <p:spPr>
          <a:xfrm>
            <a:off x="6096001" y="5160906"/>
            <a:ext cx="5627570" cy="553998"/>
          </a:xfrm>
          <a:prstGeom prst="rect">
            <a:avLst/>
          </a:prstGeom>
          <a:noFill/>
        </p:spPr>
        <p:txBody>
          <a:bodyPr wrap="square" rtlCol="0">
            <a:spAutoFit/>
          </a:bodyPr>
          <a:lstStyle/>
          <a:p>
            <a:r>
              <a:rPr lang="en-GB" sz="3000" noProof="0" dirty="0"/>
              <a:t>CAP income support interventions</a:t>
            </a:r>
          </a:p>
        </p:txBody>
      </p:sp>
      <p:sp>
        <p:nvSpPr>
          <p:cNvPr id="41" name="ZoneTexte 40">
            <a:extLst>
              <a:ext uri="{FF2B5EF4-FFF2-40B4-BE49-F238E27FC236}">
                <a16:creationId xmlns:a16="http://schemas.microsoft.com/office/drawing/2014/main" id="{459ECD3C-8188-2C84-A1D4-9FFDF51B6298}"/>
              </a:ext>
            </a:extLst>
          </p:cNvPr>
          <p:cNvSpPr txBox="1"/>
          <p:nvPr/>
        </p:nvSpPr>
        <p:spPr>
          <a:xfrm>
            <a:off x="6096001" y="4412010"/>
            <a:ext cx="5995386" cy="553998"/>
          </a:xfrm>
          <a:prstGeom prst="rect">
            <a:avLst/>
          </a:prstGeom>
          <a:noFill/>
        </p:spPr>
        <p:txBody>
          <a:bodyPr wrap="square" rtlCol="0">
            <a:spAutoFit/>
          </a:bodyPr>
          <a:lstStyle/>
          <a:p>
            <a:r>
              <a:rPr lang="en-GB" sz="3000" noProof="0" dirty="0"/>
              <a:t>Migration, security and home affairs</a:t>
            </a:r>
          </a:p>
        </p:txBody>
      </p:sp>
      <p:cxnSp>
        <p:nvCxnSpPr>
          <p:cNvPr id="42" name="Connecteur droit 41">
            <a:extLst>
              <a:ext uri="{FF2B5EF4-FFF2-40B4-BE49-F238E27FC236}">
                <a16:creationId xmlns:a16="http://schemas.microsoft.com/office/drawing/2014/main" id="{0805D3A0-176B-9447-127F-9AB1C48D5208}"/>
              </a:ext>
            </a:extLst>
          </p:cNvPr>
          <p:cNvCxnSpPr/>
          <p:nvPr/>
        </p:nvCxnSpPr>
        <p:spPr>
          <a:xfrm>
            <a:off x="5376955" y="4662505"/>
            <a:ext cx="542927" cy="3132"/>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43" name="ZoneTexte 42">
            <a:extLst>
              <a:ext uri="{FF2B5EF4-FFF2-40B4-BE49-F238E27FC236}">
                <a16:creationId xmlns:a16="http://schemas.microsoft.com/office/drawing/2014/main" id="{8B67B201-8FB0-37E9-2EC5-EAC65036019E}"/>
              </a:ext>
            </a:extLst>
          </p:cNvPr>
          <p:cNvSpPr txBox="1"/>
          <p:nvPr/>
        </p:nvSpPr>
        <p:spPr>
          <a:xfrm>
            <a:off x="6096001" y="2672025"/>
            <a:ext cx="4112300" cy="553998"/>
          </a:xfrm>
          <a:prstGeom prst="rect">
            <a:avLst/>
          </a:prstGeom>
          <a:noFill/>
        </p:spPr>
        <p:txBody>
          <a:bodyPr wrap="square" rtlCol="0">
            <a:spAutoFit/>
          </a:bodyPr>
          <a:lstStyle/>
          <a:p>
            <a:r>
              <a:rPr lang="en-GB" sz="3000" noProof="0" dirty="0"/>
              <a:t>Flexibility amount</a:t>
            </a:r>
          </a:p>
        </p:txBody>
      </p:sp>
      <p:cxnSp>
        <p:nvCxnSpPr>
          <p:cNvPr id="44" name="Connecteur droit 43">
            <a:extLst>
              <a:ext uri="{FF2B5EF4-FFF2-40B4-BE49-F238E27FC236}">
                <a16:creationId xmlns:a16="http://schemas.microsoft.com/office/drawing/2014/main" id="{7A910C11-6E87-607E-C3E0-76F894782171}"/>
              </a:ext>
            </a:extLst>
          </p:cNvPr>
          <p:cNvCxnSpPr/>
          <p:nvPr/>
        </p:nvCxnSpPr>
        <p:spPr>
          <a:xfrm>
            <a:off x="5361891" y="2926638"/>
            <a:ext cx="542927" cy="3132"/>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45" name="Connecteur droit 44">
            <a:extLst>
              <a:ext uri="{FF2B5EF4-FFF2-40B4-BE49-F238E27FC236}">
                <a16:creationId xmlns:a16="http://schemas.microsoft.com/office/drawing/2014/main" id="{87F38BFE-90F1-256F-CC80-03497C9D60CD}"/>
              </a:ext>
            </a:extLst>
          </p:cNvPr>
          <p:cNvCxnSpPr>
            <a:cxnSpLocks/>
            <a:stCxn id="9" idx="3"/>
          </p:cNvCxnSpPr>
          <p:nvPr/>
        </p:nvCxnSpPr>
        <p:spPr>
          <a:xfrm>
            <a:off x="5376955" y="3961710"/>
            <a:ext cx="56754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46" name="ZoneTexte 45">
            <a:extLst>
              <a:ext uri="{FF2B5EF4-FFF2-40B4-BE49-F238E27FC236}">
                <a16:creationId xmlns:a16="http://schemas.microsoft.com/office/drawing/2014/main" id="{334E2CC1-2105-F5A3-611D-7A854C04F1E4}"/>
              </a:ext>
            </a:extLst>
          </p:cNvPr>
          <p:cNvSpPr txBox="1"/>
          <p:nvPr/>
        </p:nvSpPr>
        <p:spPr>
          <a:xfrm>
            <a:off x="6096001" y="3721464"/>
            <a:ext cx="4112300" cy="553998"/>
          </a:xfrm>
          <a:prstGeom prst="rect">
            <a:avLst/>
          </a:prstGeom>
          <a:noFill/>
        </p:spPr>
        <p:txBody>
          <a:bodyPr wrap="square" rtlCol="0">
            <a:spAutoFit/>
          </a:bodyPr>
          <a:lstStyle/>
          <a:p>
            <a:r>
              <a:rPr lang="en-GB" sz="3000" noProof="0" dirty="0"/>
              <a:t>Freely available fund</a:t>
            </a:r>
          </a:p>
        </p:txBody>
      </p:sp>
      <p:sp>
        <p:nvSpPr>
          <p:cNvPr id="50" name="Parenthèse ouvrante 49">
            <a:extLst>
              <a:ext uri="{FF2B5EF4-FFF2-40B4-BE49-F238E27FC236}">
                <a16:creationId xmlns:a16="http://schemas.microsoft.com/office/drawing/2014/main" id="{84CAD8E6-EA63-471B-A5D8-18CE4C6223CF}"/>
              </a:ext>
            </a:extLst>
          </p:cNvPr>
          <p:cNvSpPr/>
          <p:nvPr/>
        </p:nvSpPr>
        <p:spPr>
          <a:xfrm>
            <a:off x="3804732" y="3290907"/>
            <a:ext cx="77421" cy="1374730"/>
          </a:xfrm>
          <a:prstGeom prst="leftBracket">
            <a:avLst/>
          </a:prstGeom>
          <a:ln w="28575">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51" name="ZoneTexte 50">
            <a:extLst>
              <a:ext uri="{FF2B5EF4-FFF2-40B4-BE49-F238E27FC236}">
                <a16:creationId xmlns:a16="http://schemas.microsoft.com/office/drawing/2014/main" id="{84D56410-321F-216F-0DD2-0CCFCA954D3B}"/>
              </a:ext>
            </a:extLst>
          </p:cNvPr>
          <p:cNvSpPr txBox="1"/>
          <p:nvPr/>
        </p:nvSpPr>
        <p:spPr>
          <a:xfrm>
            <a:off x="394392" y="3570991"/>
            <a:ext cx="3377310" cy="1477328"/>
          </a:xfrm>
          <a:prstGeom prst="rect">
            <a:avLst/>
          </a:prstGeom>
          <a:noFill/>
        </p:spPr>
        <p:txBody>
          <a:bodyPr wrap="square" rtlCol="0">
            <a:spAutoFit/>
          </a:bodyPr>
          <a:lstStyle/>
          <a:p>
            <a:r>
              <a:rPr lang="en-GB" sz="3000" noProof="0" dirty="0"/>
              <a:t>Of which 27bn€ </a:t>
            </a:r>
            <a:endParaRPr lang="en-GB" sz="3000" dirty="0"/>
          </a:p>
          <a:p>
            <a:r>
              <a:rPr lang="en-GB" sz="3000" noProof="0" dirty="0"/>
              <a:t>for less developed regions</a:t>
            </a:r>
          </a:p>
        </p:txBody>
      </p:sp>
      <p:sp>
        <p:nvSpPr>
          <p:cNvPr id="52" name="ZoneTexte 51">
            <a:extLst>
              <a:ext uri="{FF2B5EF4-FFF2-40B4-BE49-F238E27FC236}">
                <a16:creationId xmlns:a16="http://schemas.microsoft.com/office/drawing/2014/main" id="{CC6A8E30-D261-63E7-209C-9B8025ED3BBD}"/>
              </a:ext>
            </a:extLst>
          </p:cNvPr>
          <p:cNvSpPr txBox="1"/>
          <p:nvPr/>
        </p:nvSpPr>
        <p:spPr>
          <a:xfrm>
            <a:off x="4128118" y="1729986"/>
            <a:ext cx="1012054" cy="553998"/>
          </a:xfrm>
          <a:prstGeom prst="rect">
            <a:avLst/>
          </a:prstGeom>
          <a:noFill/>
        </p:spPr>
        <p:txBody>
          <a:bodyPr wrap="square" rtlCol="0">
            <a:spAutoFit/>
          </a:bodyPr>
          <a:lstStyle/>
          <a:p>
            <a:r>
              <a:rPr lang="en-GB" sz="3000" noProof="0" dirty="0"/>
              <a:t>Italy</a:t>
            </a:r>
          </a:p>
        </p:txBody>
      </p:sp>
      <p:sp>
        <p:nvSpPr>
          <p:cNvPr id="2" name="ZoneTexte 1">
            <a:extLst>
              <a:ext uri="{FF2B5EF4-FFF2-40B4-BE49-F238E27FC236}">
                <a16:creationId xmlns:a16="http://schemas.microsoft.com/office/drawing/2014/main" id="{E2295C6B-01C4-53C2-002C-EC4FBA632864}"/>
              </a:ext>
            </a:extLst>
          </p:cNvPr>
          <p:cNvSpPr txBox="1"/>
          <p:nvPr/>
        </p:nvSpPr>
        <p:spPr>
          <a:xfrm>
            <a:off x="6096001" y="2115030"/>
            <a:ext cx="4112300" cy="553998"/>
          </a:xfrm>
          <a:prstGeom prst="rect">
            <a:avLst/>
          </a:prstGeom>
          <a:noFill/>
        </p:spPr>
        <p:txBody>
          <a:bodyPr wrap="square" rtlCol="0">
            <a:spAutoFit/>
          </a:bodyPr>
          <a:lstStyle/>
          <a:p>
            <a:r>
              <a:rPr lang="en-GB" sz="3000" noProof="0" dirty="0"/>
              <a:t>Potential loan support</a:t>
            </a:r>
          </a:p>
        </p:txBody>
      </p:sp>
      <p:cxnSp>
        <p:nvCxnSpPr>
          <p:cNvPr id="5" name="Connecteur droit 4">
            <a:extLst>
              <a:ext uri="{FF2B5EF4-FFF2-40B4-BE49-F238E27FC236}">
                <a16:creationId xmlns:a16="http://schemas.microsoft.com/office/drawing/2014/main" id="{BDDFD611-1159-E33D-3FBF-BEBE146C4D9C}"/>
              </a:ext>
            </a:extLst>
          </p:cNvPr>
          <p:cNvCxnSpPr/>
          <p:nvPr/>
        </p:nvCxnSpPr>
        <p:spPr>
          <a:xfrm>
            <a:off x="5361891" y="2413435"/>
            <a:ext cx="542927" cy="3132"/>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726366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0"/>
          </p:nvPr>
        </p:nvSpPr>
        <p:spPr/>
        <p:txBody>
          <a:bodyPr/>
          <a:lstStyle/>
          <a:p>
            <a:r>
              <a:rPr lang="en-GB" dirty="0"/>
              <a:t>The budget of the 2028-2034 Common Agricultural Policy</a:t>
            </a:r>
          </a:p>
        </p:txBody>
      </p:sp>
      <p:sp>
        <p:nvSpPr>
          <p:cNvPr id="3" name="Title 2"/>
          <p:cNvSpPr>
            <a:spLocks noGrp="1"/>
          </p:cNvSpPr>
          <p:nvPr>
            <p:ph type="ctrTitle"/>
          </p:nvPr>
        </p:nvSpPr>
        <p:spPr>
          <a:xfrm>
            <a:off x="396042" y="798029"/>
            <a:ext cx="8336653" cy="1057484"/>
          </a:xfrm>
        </p:spPr>
        <p:txBody>
          <a:bodyPr>
            <a:noAutofit/>
          </a:bodyPr>
          <a:lstStyle/>
          <a:p>
            <a:r>
              <a:rPr lang="en-GB" dirty="0"/>
              <a:t>The Flexibility amount</a:t>
            </a:r>
          </a:p>
        </p:txBody>
      </p:sp>
      <p:grpSp>
        <p:nvGrpSpPr>
          <p:cNvPr id="5" name="Groupe 4">
            <a:extLst>
              <a:ext uri="{FF2B5EF4-FFF2-40B4-BE49-F238E27FC236}">
                <a16:creationId xmlns:a16="http://schemas.microsoft.com/office/drawing/2014/main" id="{2ED7F2F9-14F7-AE2B-73E0-19FC2B0C6A92}"/>
              </a:ext>
            </a:extLst>
          </p:cNvPr>
          <p:cNvGrpSpPr/>
          <p:nvPr/>
        </p:nvGrpSpPr>
        <p:grpSpPr>
          <a:xfrm>
            <a:off x="624854" y="2392014"/>
            <a:ext cx="1241930" cy="3268728"/>
            <a:chOff x="1372822" y="2204972"/>
            <a:chExt cx="1241930" cy="3268728"/>
          </a:xfrm>
          <a:solidFill>
            <a:schemeClr val="accent1"/>
          </a:solidFill>
        </p:grpSpPr>
        <p:sp>
          <p:nvSpPr>
            <p:cNvPr id="6" name="Rectangle 5">
              <a:extLst>
                <a:ext uri="{FF2B5EF4-FFF2-40B4-BE49-F238E27FC236}">
                  <a16:creationId xmlns:a16="http://schemas.microsoft.com/office/drawing/2014/main" id="{246C3CF5-7552-1F7F-3012-6E928B67691F}"/>
                </a:ext>
              </a:extLst>
            </p:cNvPr>
            <p:cNvSpPr>
              <a:spLocks/>
            </p:cNvSpPr>
            <p:nvPr/>
          </p:nvSpPr>
          <p:spPr>
            <a:xfrm>
              <a:off x="1372822" y="2204972"/>
              <a:ext cx="1241930" cy="3268728"/>
            </a:xfrm>
            <a:prstGeom prst="rect">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1100" b="1" dirty="0"/>
            </a:p>
          </p:txBody>
        </p:sp>
        <p:cxnSp>
          <p:nvCxnSpPr>
            <p:cNvPr id="7" name="Connecteur droit 6">
              <a:extLst>
                <a:ext uri="{FF2B5EF4-FFF2-40B4-BE49-F238E27FC236}">
                  <a16:creationId xmlns:a16="http://schemas.microsoft.com/office/drawing/2014/main" id="{87516688-9C45-BE13-8EDB-A54BE77A5FE6}"/>
                </a:ext>
              </a:extLst>
            </p:cNvPr>
            <p:cNvCxnSpPr>
              <a:cxnSpLocks/>
            </p:cNvCxnSpPr>
            <p:nvPr/>
          </p:nvCxnSpPr>
          <p:spPr>
            <a:xfrm>
              <a:off x="1372822" y="2846939"/>
              <a:ext cx="1241930" cy="0"/>
            </a:xfrm>
            <a:prstGeom prst="line">
              <a:avLst/>
            </a:prstGeom>
            <a:grpFill/>
            <a:ln/>
          </p:spPr>
          <p:style>
            <a:lnRef idx="1">
              <a:schemeClr val="accent6"/>
            </a:lnRef>
            <a:fillRef idx="0">
              <a:schemeClr val="accent6"/>
            </a:fillRef>
            <a:effectRef idx="0">
              <a:schemeClr val="accent6"/>
            </a:effectRef>
            <a:fontRef idx="minor">
              <a:schemeClr val="tx1"/>
            </a:fontRef>
          </p:style>
        </p:cxnSp>
        <p:cxnSp>
          <p:nvCxnSpPr>
            <p:cNvPr id="8" name="Connecteur droit 7">
              <a:extLst>
                <a:ext uri="{FF2B5EF4-FFF2-40B4-BE49-F238E27FC236}">
                  <a16:creationId xmlns:a16="http://schemas.microsoft.com/office/drawing/2014/main" id="{CE45592F-04EC-09A0-061C-1C189EE8137A}"/>
                </a:ext>
              </a:extLst>
            </p:cNvPr>
            <p:cNvCxnSpPr>
              <a:cxnSpLocks/>
            </p:cNvCxnSpPr>
            <p:nvPr/>
          </p:nvCxnSpPr>
          <p:spPr>
            <a:xfrm>
              <a:off x="1372822" y="3492099"/>
              <a:ext cx="1241930" cy="0"/>
            </a:xfrm>
            <a:prstGeom prst="line">
              <a:avLst/>
            </a:prstGeom>
            <a:grpFill/>
            <a:ln/>
          </p:spPr>
          <p:style>
            <a:lnRef idx="1">
              <a:schemeClr val="accent6"/>
            </a:lnRef>
            <a:fillRef idx="0">
              <a:schemeClr val="accent6"/>
            </a:fillRef>
            <a:effectRef idx="0">
              <a:schemeClr val="accent6"/>
            </a:effectRef>
            <a:fontRef idx="minor">
              <a:schemeClr val="tx1"/>
            </a:fontRef>
          </p:style>
        </p:cxnSp>
        <p:cxnSp>
          <p:nvCxnSpPr>
            <p:cNvPr id="9" name="Connecteur droit 8">
              <a:extLst>
                <a:ext uri="{FF2B5EF4-FFF2-40B4-BE49-F238E27FC236}">
                  <a16:creationId xmlns:a16="http://schemas.microsoft.com/office/drawing/2014/main" id="{CB0E09DE-14EB-8314-9ACD-E127E48B2AC2}"/>
                </a:ext>
              </a:extLst>
            </p:cNvPr>
            <p:cNvCxnSpPr>
              <a:cxnSpLocks/>
            </p:cNvCxnSpPr>
            <p:nvPr/>
          </p:nvCxnSpPr>
          <p:spPr>
            <a:xfrm>
              <a:off x="1372822" y="4169878"/>
              <a:ext cx="1241930" cy="0"/>
            </a:xfrm>
            <a:prstGeom prst="line">
              <a:avLst/>
            </a:prstGeom>
            <a:grpFill/>
            <a:ln/>
          </p:spPr>
          <p:style>
            <a:lnRef idx="1">
              <a:schemeClr val="accent6"/>
            </a:lnRef>
            <a:fillRef idx="0">
              <a:schemeClr val="accent6"/>
            </a:fillRef>
            <a:effectRef idx="0">
              <a:schemeClr val="accent6"/>
            </a:effectRef>
            <a:fontRef idx="minor">
              <a:schemeClr val="tx1"/>
            </a:fontRef>
          </p:style>
        </p:cxnSp>
        <p:cxnSp>
          <p:nvCxnSpPr>
            <p:cNvPr id="10" name="Connecteur droit 9">
              <a:extLst>
                <a:ext uri="{FF2B5EF4-FFF2-40B4-BE49-F238E27FC236}">
                  <a16:creationId xmlns:a16="http://schemas.microsoft.com/office/drawing/2014/main" id="{FCB301A2-1070-CA81-E795-73C82DC3853F}"/>
                </a:ext>
              </a:extLst>
            </p:cNvPr>
            <p:cNvCxnSpPr>
              <a:cxnSpLocks/>
            </p:cNvCxnSpPr>
            <p:nvPr/>
          </p:nvCxnSpPr>
          <p:spPr>
            <a:xfrm>
              <a:off x="1372822" y="4848459"/>
              <a:ext cx="1241930" cy="0"/>
            </a:xfrm>
            <a:prstGeom prst="line">
              <a:avLst/>
            </a:prstGeom>
            <a:grpFill/>
            <a:ln/>
          </p:spPr>
          <p:style>
            <a:lnRef idx="1">
              <a:schemeClr val="accent6"/>
            </a:lnRef>
            <a:fillRef idx="0">
              <a:schemeClr val="accent6"/>
            </a:fillRef>
            <a:effectRef idx="0">
              <a:schemeClr val="accent6"/>
            </a:effectRef>
            <a:fontRef idx="minor">
              <a:schemeClr val="tx1"/>
            </a:fontRef>
          </p:style>
        </p:cxnSp>
      </p:grpSp>
      <p:sp>
        <p:nvSpPr>
          <p:cNvPr id="11" name="Accolade fermante 10">
            <a:extLst>
              <a:ext uri="{FF2B5EF4-FFF2-40B4-BE49-F238E27FC236}">
                <a16:creationId xmlns:a16="http://schemas.microsoft.com/office/drawing/2014/main" id="{7D37D4D3-3A2C-8E23-7C58-91C848B3CD7A}"/>
              </a:ext>
            </a:extLst>
          </p:cNvPr>
          <p:cNvSpPr/>
          <p:nvPr/>
        </p:nvSpPr>
        <p:spPr>
          <a:xfrm>
            <a:off x="2236647" y="2387651"/>
            <a:ext cx="126999" cy="646331"/>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2" name="ZoneTexte 11">
            <a:extLst>
              <a:ext uri="{FF2B5EF4-FFF2-40B4-BE49-F238E27FC236}">
                <a16:creationId xmlns:a16="http://schemas.microsoft.com/office/drawing/2014/main" id="{803256A6-95A2-E8D2-E952-33A5FC4B25D2}"/>
              </a:ext>
            </a:extLst>
          </p:cNvPr>
          <p:cNvSpPr txBox="1"/>
          <p:nvPr/>
        </p:nvSpPr>
        <p:spPr>
          <a:xfrm>
            <a:off x="2492725" y="3456333"/>
            <a:ext cx="4608584" cy="1200329"/>
          </a:xfrm>
          <a:prstGeom prst="rect">
            <a:avLst/>
          </a:prstGeom>
          <a:noFill/>
        </p:spPr>
        <p:txBody>
          <a:bodyPr wrap="square" rtlCol="0">
            <a:spAutoFit/>
          </a:bodyPr>
          <a:lstStyle/>
          <a:p>
            <a:pPr algn="just">
              <a:buClr>
                <a:schemeClr val="accent1"/>
              </a:buClr>
              <a:tabLst/>
            </a:pPr>
            <a:r>
              <a:rPr lang="en-GB" sz="2400" noProof="0" dirty="0">
                <a:solidFill>
                  <a:schemeClr val="tx1">
                    <a:lumMod val="85000"/>
                    <a:lumOff val="15000"/>
                  </a:schemeClr>
                </a:solidFill>
              </a:rPr>
              <a:t>3/5 may be requested for the mid-term review (2031) or before, in exceptional circumstances</a:t>
            </a:r>
          </a:p>
        </p:txBody>
      </p:sp>
      <p:sp>
        <p:nvSpPr>
          <p:cNvPr id="13" name="Accolade fermante 12">
            <a:extLst>
              <a:ext uri="{FF2B5EF4-FFF2-40B4-BE49-F238E27FC236}">
                <a16:creationId xmlns:a16="http://schemas.microsoft.com/office/drawing/2014/main" id="{E58D8178-9380-EA38-EB2D-66235A69B69C}"/>
              </a:ext>
            </a:extLst>
          </p:cNvPr>
          <p:cNvSpPr/>
          <p:nvPr/>
        </p:nvSpPr>
        <p:spPr>
          <a:xfrm>
            <a:off x="2236647" y="3033981"/>
            <a:ext cx="126999" cy="2020210"/>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4" name="ZoneTexte 13">
            <a:extLst>
              <a:ext uri="{FF2B5EF4-FFF2-40B4-BE49-F238E27FC236}">
                <a16:creationId xmlns:a16="http://schemas.microsoft.com/office/drawing/2014/main" id="{61C5BEDC-0975-D01A-155A-359511A141C3}"/>
              </a:ext>
            </a:extLst>
          </p:cNvPr>
          <p:cNvSpPr txBox="1"/>
          <p:nvPr/>
        </p:nvSpPr>
        <p:spPr>
          <a:xfrm>
            <a:off x="2487593" y="2295317"/>
            <a:ext cx="4608584" cy="830997"/>
          </a:xfrm>
          <a:prstGeom prst="rect">
            <a:avLst/>
          </a:prstGeom>
          <a:noFill/>
        </p:spPr>
        <p:txBody>
          <a:bodyPr wrap="square" rtlCol="0">
            <a:spAutoFit/>
          </a:bodyPr>
          <a:lstStyle/>
          <a:p>
            <a:pPr algn="just">
              <a:buClr>
                <a:schemeClr val="accent1"/>
              </a:buClr>
            </a:pPr>
            <a:r>
              <a:rPr lang="en-GB" sz="2400" noProof="0" dirty="0">
                <a:solidFill>
                  <a:schemeClr val="tx1">
                    <a:lumMod val="85000"/>
                    <a:lumOff val="15000"/>
                  </a:schemeClr>
                </a:solidFill>
              </a:rPr>
              <a:t>1/5 may be requested by a MS in case of crisis situations</a:t>
            </a:r>
          </a:p>
        </p:txBody>
      </p:sp>
      <p:sp>
        <p:nvSpPr>
          <p:cNvPr id="15" name="Accolade fermante 14">
            <a:extLst>
              <a:ext uri="{FF2B5EF4-FFF2-40B4-BE49-F238E27FC236}">
                <a16:creationId xmlns:a16="http://schemas.microsoft.com/office/drawing/2014/main" id="{544DE729-67A0-46EA-3BBF-9B561B94DBB9}"/>
              </a:ext>
            </a:extLst>
          </p:cNvPr>
          <p:cNvSpPr/>
          <p:nvPr/>
        </p:nvSpPr>
        <p:spPr>
          <a:xfrm>
            <a:off x="2236647" y="5054073"/>
            <a:ext cx="126999" cy="606669"/>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6" name="ZoneTexte 15">
            <a:extLst>
              <a:ext uri="{FF2B5EF4-FFF2-40B4-BE49-F238E27FC236}">
                <a16:creationId xmlns:a16="http://schemas.microsoft.com/office/drawing/2014/main" id="{881E6E84-98FA-6480-8EA9-A5979B01F493}"/>
              </a:ext>
            </a:extLst>
          </p:cNvPr>
          <p:cNvSpPr txBox="1"/>
          <p:nvPr/>
        </p:nvSpPr>
        <p:spPr>
          <a:xfrm>
            <a:off x="2487596" y="4930916"/>
            <a:ext cx="4608581" cy="830997"/>
          </a:xfrm>
          <a:prstGeom prst="rect">
            <a:avLst/>
          </a:prstGeom>
          <a:noFill/>
        </p:spPr>
        <p:txBody>
          <a:bodyPr wrap="square" rtlCol="0">
            <a:spAutoFit/>
          </a:bodyPr>
          <a:lstStyle/>
          <a:p>
            <a:pPr algn="just">
              <a:buClr>
                <a:schemeClr val="accent1"/>
              </a:buClr>
              <a:tabLst/>
            </a:pPr>
            <a:r>
              <a:rPr lang="en-GB" sz="2400" noProof="0" dirty="0">
                <a:solidFill>
                  <a:schemeClr val="tx1">
                    <a:lumMod val="85000"/>
                    <a:lumOff val="15000"/>
                  </a:schemeClr>
                </a:solidFill>
              </a:rPr>
              <a:t>1/5 may only be requested as of 2031 in case of crisis situation</a:t>
            </a:r>
          </a:p>
        </p:txBody>
      </p:sp>
      <p:sp>
        <p:nvSpPr>
          <p:cNvPr id="17" name="ZoneTexte 16">
            <a:extLst>
              <a:ext uri="{FF2B5EF4-FFF2-40B4-BE49-F238E27FC236}">
                <a16:creationId xmlns:a16="http://schemas.microsoft.com/office/drawing/2014/main" id="{185E294B-2996-99D4-6F67-F1587DF5E5AB}"/>
              </a:ext>
            </a:extLst>
          </p:cNvPr>
          <p:cNvSpPr txBox="1"/>
          <p:nvPr/>
        </p:nvSpPr>
        <p:spPr>
          <a:xfrm>
            <a:off x="1062071" y="5934996"/>
            <a:ext cx="8082654" cy="830997"/>
          </a:xfrm>
          <a:prstGeom prst="rect">
            <a:avLst/>
          </a:prstGeom>
          <a:noFill/>
        </p:spPr>
        <p:txBody>
          <a:bodyPr wrap="square" rtlCol="0">
            <a:spAutoFit/>
          </a:bodyPr>
          <a:lstStyle/>
          <a:p>
            <a:pPr algn="r">
              <a:buClr>
                <a:schemeClr val="accent1"/>
              </a:buClr>
              <a:tabLst/>
            </a:pPr>
            <a:r>
              <a:rPr lang="en-GB" sz="2400" noProof="0" dirty="0">
                <a:solidFill>
                  <a:schemeClr val="tx1">
                    <a:lumMod val="85000"/>
                    <a:lumOff val="15000"/>
                  </a:schemeClr>
                </a:solidFill>
              </a:rPr>
              <a:t>=&gt; As of 30 June 2033, any unprogrammed amount shall be available for programming for any amendment of the Plan</a:t>
            </a:r>
          </a:p>
        </p:txBody>
      </p:sp>
      <p:sp>
        <p:nvSpPr>
          <p:cNvPr id="18" name="ZoneTexte 17">
            <a:extLst>
              <a:ext uri="{FF2B5EF4-FFF2-40B4-BE49-F238E27FC236}">
                <a16:creationId xmlns:a16="http://schemas.microsoft.com/office/drawing/2014/main" id="{DD93C298-4B0E-80CA-85C4-AE20E3FE46A5}"/>
              </a:ext>
            </a:extLst>
          </p:cNvPr>
          <p:cNvSpPr txBox="1"/>
          <p:nvPr/>
        </p:nvSpPr>
        <p:spPr>
          <a:xfrm>
            <a:off x="8151109" y="3073667"/>
            <a:ext cx="3831965" cy="2215991"/>
          </a:xfrm>
          <a:prstGeom prst="rect">
            <a:avLst/>
          </a:prstGeom>
          <a:noFill/>
        </p:spPr>
        <p:txBody>
          <a:bodyPr wrap="square" rtlCol="0">
            <a:spAutoFit/>
          </a:bodyPr>
          <a:lstStyle/>
          <a:p>
            <a:pPr algn="just">
              <a:buClr>
                <a:schemeClr val="accent1"/>
              </a:buClr>
              <a:tabLst/>
            </a:pPr>
            <a:r>
              <a:rPr lang="en-GB" sz="2400" noProof="0" dirty="0">
                <a:solidFill>
                  <a:schemeClr val="tx1">
                    <a:lumMod val="85000"/>
                    <a:lumOff val="15000"/>
                  </a:schemeClr>
                </a:solidFill>
              </a:rPr>
              <a:t>MS may use up to 2/3 of these 3/5 for CAP income support or for measures dedicated to rural areas</a:t>
            </a:r>
          </a:p>
          <a:p>
            <a:pPr algn="just">
              <a:buClr>
                <a:schemeClr val="accent1"/>
              </a:buClr>
              <a:tabLst/>
            </a:pPr>
            <a:endParaRPr lang="fr-FR" b="1" dirty="0">
              <a:solidFill>
                <a:schemeClr val="tx1">
                  <a:lumMod val="85000"/>
                  <a:lumOff val="15000"/>
                </a:schemeClr>
              </a:solidFill>
            </a:endParaRPr>
          </a:p>
          <a:p>
            <a:pPr algn="just">
              <a:buClr>
                <a:schemeClr val="accent1"/>
              </a:buClr>
              <a:tabLst/>
            </a:pPr>
            <a:r>
              <a:rPr lang="fr-FR" sz="2400" dirty="0">
                <a:solidFill>
                  <a:schemeClr val="tx1">
                    <a:lumMod val="85000"/>
                    <a:lumOff val="15000"/>
                  </a:schemeClr>
                </a:solidFill>
              </a:rPr>
              <a:t>≈ 45 </a:t>
            </a:r>
            <a:r>
              <a:rPr lang="fr-FR" sz="2400" dirty="0" err="1">
                <a:solidFill>
                  <a:schemeClr val="tx1">
                    <a:lumMod val="85000"/>
                    <a:lumOff val="15000"/>
                  </a:schemeClr>
                </a:solidFill>
              </a:rPr>
              <a:t>bn</a:t>
            </a:r>
            <a:r>
              <a:rPr lang="fr-FR" sz="2400" dirty="0">
                <a:solidFill>
                  <a:schemeClr val="tx1">
                    <a:lumMod val="85000"/>
                    <a:lumOff val="15000"/>
                  </a:schemeClr>
                </a:solidFill>
              </a:rPr>
              <a:t>€</a:t>
            </a:r>
          </a:p>
        </p:txBody>
      </p:sp>
      <p:sp>
        <p:nvSpPr>
          <p:cNvPr id="20" name="ZoneTexte 19">
            <a:extLst>
              <a:ext uri="{FF2B5EF4-FFF2-40B4-BE49-F238E27FC236}">
                <a16:creationId xmlns:a16="http://schemas.microsoft.com/office/drawing/2014/main" id="{44E18F05-50ED-24A1-FDF9-004FA7821043}"/>
              </a:ext>
            </a:extLst>
          </p:cNvPr>
          <p:cNvSpPr txBox="1"/>
          <p:nvPr/>
        </p:nvSpPr>
        <p:spPr>
          <a:xfrm>
            <a:off x="2528772" y="1730870"/>
            <a:ext cx="4637459" cy="523220"/>
          </a:xfrm>
          <a:prstGeom prst="rect">
            <a:avLst/>
          </a:prstGeom>
          <a:noFill/>
        </p:spPr>
        <p:txBody>
          <a:bodyPr wrap="square" rtlCol="0">
            <a:spAutoFit/>
          </a:bodyPr>
          <a:lstStyle/>
          <a:p>
            <a:pPr algn="l">
              <a:buClr>
                <a:schemeClr val="accent1"/>
              </a:buClr>
              <a:tabLst/>
            </a:pPr>
            <a:r>
              <a:rPr lang="en-GB" sz="2800" b="1" noProof="0" dirty="0">
                <a:solidFill>
                  <a:schemeClr val="tx1">
                    <a:lumMod val="85000"/>
                    <a:lumOff val="15000"/>
                  </a:schemeClr>
                </a:solidFill>
              </a:rPr>
              <a:t>NRPP proposal - Article 14</a:t>
            </a:r>
          </a:p>
        </p:txBody>
      </p:sp>
      <p:sp>
        <p:nvSpPr>
          <p:cNvPr id="21" name="ZoneTexte 20">
            <a:extLst>
              <a:ext uri="{FF2B5EF4-FFF2-40B4-BE49-F238E27FC236}">
                <a16:creationId xmlns:a16="http://schemas.microsoft.com/office/drawing/2014/main" id="{4CB46745-334B-C71C-931F-D9891C20B038}"/>
              </a:ext>
            </a:extLst>
          </p:cNvPr>
          <p:cNvSpPr txBox="1"/>
          <p:nvPr/>
        </p:nvSpPr>
        <p:spPr>
          <a:xfrm>
            <a:off x="7716986" y="1730870"/>
            <a:ext cx="4330011" cy="954107"/>
          </a:xfrm>
          <a:prstGeom prst="rect">
            <a:avLst/>
          </a:prstGeom>
          <a:noFill/>
        </p:spPr>
        <p:txBody>
          <a:bodyPr wrap="square" rtlCol="0">
            <a:spAutoFit/>
          </a:bodyPr>
          <a:lstStyle/>
          <a:p>
            <a:pPr algn="l">
              <a:buClr>
                <a:schemeClr val="accent1"/>
              </a:buClr>
              <a:tabLst/>
            </a:pPr>
            <a:r>
              <a:rPr lang="en-GB" sz="2800" b="1" noProof="0" dirty="0">
                <a:solidFill>
                  <a:schemeClr val="tx1">
                    <a:lumMod val="85000"/>
                    <a:lumOff val="15000"/>
                  </a:schemeClr>
                </a:solidFill>
              </a:rPr>
              <a:t>Modification proposed by President Von der Leyen</a:t>
            </a:r>
          </a:p>
        </p:txBody>
      </p:sp>
      <p:cxnSp>
        <p:nvCxnSpPr>
          <p:cNvPr id="22" name="Connecteur droit 21">
            <a:extLst>
              <a:ext uri="{FF2B5EF4-FFF2-40B4-BE49-F238E27FC236}">
                <a16:creationId xmlns:a16="http://schemas.microsoft.com/office/drawing/2014/main" id="{7BB4C4FF-9688-3B11-E0B6-F695A95EFE9D}"/>
              </a:ext>
            </a:extLst>
          </p:cNvPr>
          <p:cNvCxnSpPr>
            <a:cxnSpLocks/>
          </p:cNvCxnSpPr>
          <p:nvPr/>
        </p:nvCxnSpPr>
        <p:spPr>
          <a:xfrm>
            <a:off x="7530299" y="2452254"/>
            <a:ext cx="0" cy="3208488"/>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3" name="Flèche : droite 22">
            <a:extLst>
              <a:ext uri="{FF2B5EF4-FFF2-40B4-BE49-F238E27FC236}">
                <a16:creationId xmlns:a16="http://schemas.microsoft.com/office/drawing/2014/main" id="{732E0576-38FE-2026-E6F9-1F79C7348EF1}"/>
              </a:ext>
            </a:extLst>
          </p:cNvPr>
          <p:cNvSpPr/>
          <p:nvPr/>
        </p:nvSpPr>
        <p:spPr>
          <a:xfrm>
            <a:off x="7166233" y="3951787"/>
            <a:ext cx="728133" cy="211666"/>
          </a:xfrm>
          <a:prstGeom prst="rightArrow">
            <a:avLst/>
          </a:prstGeom>
          <a:pattFill prst="pct5">
            <a:fgClr>
              <a:schemeClr val="accent1"/>
            </a:fgClr>
            <a:bgClr>
              <a:schemeClr val="bg1"/>
            </a:bgClr>
          </a:patt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4" name="Rectangle 23">
            <a:extLst>
              <a:ext uri="{FF2B5EF4-FFF2-40B4-BE49-F238E27FC236}">
                <a16:creationId xmlns:a16="http://schemas.microsoft.com/office/drawing/2014/main" id="{85627F2A-C21F-261E-7A99-EBDE50CB892C}"/>
              </a:ext>
            </a:extLst>
          </p:cNvPr>
          <p:cNvSpPr/>
          <p:nvPr/>
        </p:nvSpPr>
        <p:spPr>
          <a:xfrm>
            <a:off x="624854" y="3041319"/>
            <a:ext cx="1241930" cy="634630"/>
          </a:xfrm>
          <a:prstGeom prst="rect">
            <a:avLst/>
          </a:prstGeom>
          <a:pattFill prst="pct25">
            <a:fgClr>
              <a:schemeClr val="accent6"/>
            </a:fgClr>
            <a:bgClr>
              <a:schemeClr val="accent1"/>
            </a:bgClr>
          </a:patt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err="1">
              <a:latin typeface="Myriad Pro" panose="020B0503030403020204" pitchFamily="34" charset="0"/>
            </a:endParaRPr>
          </a:p>
        </p:txBody>
      </p:sp>
      <p:sp>
        <p:nvSpPr>
          <p:cNvPr id="25" name="Rectangle 24">
            <a:extLst>
              <a:ext uri="{FF2B5EF4-FFF2-40B4-BE49-F238E27FC236}">
                <a16:creationId xmlns:a16="http://schemas.microsoft.com/office/drawing/2014/main" id="{73E7D4F9-1BFA-0B64-224F-F1B32C6A52B3}"/>
              </a:ext>
            </a:extLst>
          </p:cNvPr>
          <p:cNvSpPr/>
          <p:nvPr/>
        </p:nvSpPr>
        <p:spPr>
          <a:xfrm>
            <a:off x="624854" y="3683286"/>
            <a:ext cx="1241930" cy="673630"/>
          </a:xfrm>
          <a:prstGeom prst="rect">
            <a:avLst/>
          </a:prstGeom>
          <a:pattFill prst="pct25">
            <a:fgClr>
              <a:schemeClr val="accent6"/>
            </a:fgClr>
            <a:bgClr>
              <a:schemeClr val="accent1"/>
            </a:bgClr>
          </a:patt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err="1">
              <a:latin typeface="Myriad Pro" panose="020B0503030403020204" pitchFamily="34" charset="0"/>
            </a:endParaRPr>
          </a:p>
        </p:txBody>
      </p:sp>
      <p:sp>
        <p:nvSpPr>
          <p:cNvPr id="26" name="Rectangle 25">
            <a:extLst>
              <a:ext uri="{FF2B5EF4-FFF2-40B4-BE49-F238E27FC236}">
                <a16:creationId xmlns:a16="http://schemas.microsoft.com/office/drawing/2014/main" id="{20A3A30D-6518-9E8E-9FDD-BF7B28ACE23B}"/>
              </a:ext>
            </a:extLst>
          </p:cNvPr>
          <p:cNvSpPr/>
          <p:nvPr/>
        </p:nvSpPr>
        <p:spPr>
          <a:xfrm>
            <a:off x="624854" y="4356920"/>
            <a:ext cx="1241930" cy="678576"/>
          </a:xfrm>
          <a:prstGeom prst="rect">
            <a:avLst/>
          </a:prstGeom>
          <a:pattFill prst="pct25">
            <a:fgClr>
              <a:schemeClr val="accent6"/>
            </a:fgClr>
            <a:bgClr>
              <a:schemeClr val="accent1"/>
            </a:bgClr>
          </a:patt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err="1">
              <a:latin typeface="Myriad Pro" panose="020B0503030403020204" pitchFamily="34" charset="0"/>
            </a:endParaRPr>
          </a:p>
        </p:txBody>
      </p:sp>
    </p:spTree>
    <p:extLst>
      <p:ext uri="{BB962C8B-B14F-4D97-AF65-F5344CB8AC3E}">
        <p14:creationId xmlns:p14="http://schemas.microsoft.com/office/powerpoint/2010/main" val="40857800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a:extLst>
              <a:ext uri="{FF2B5EF4-FFF2-40B4-BE49-F238E27FC236}">
                <a16:creationId xmlns:a16="http://schemas.microsoft.com/office/drawing/2014/main" id="{5AF4FD90-F7A6-9BA0-0794-D60D2D1DF335}"/>
              </a:ext>
            </a:extLst>
          </p:cNvPr>
          <p:cNvSpPr>
            <a:spLocks noGrp="1"/>
          </p:cNvSpPr>
          <p:nvPr>
            <p:ph type="body" sz="quarter" idx="20"/>
          </p:nvPr>
        </p:nvSpPr>
        <p:spPr>
          <a:xfrm>
            <a:off x="230819" y="151051"/>
            <a:ext cx="11407806" cy="568040"/>
          </a:xfrm>
        </p:spPr>
        <p:txBody>
          <a:bodyPr/>
          <a:lstStyle/>
          <a:p>
            <a:pPr algn="ctr"/>
            <a:r>
              <a:rPr lang="en-GB" sz="4000" dirty="0"/>
              <a:t>Distribution of NRPP budget among Member States</a:t>
            </a:r>
          </a:p>
        </p:txBody>
      </p:sp>
      <p:graphicFrame>
        <p:nvGraphicFramePr>
          <p:cNvPr id="7" name="Graphique 6">
            <a:extLst>
              <a:ext uri="{FF2B5EF4-FFF2-40B4-BE49-F238E27FC236}">
                <a16:creationId xmlns:a16="http://schemas.microsoft.com/office/drawing/2014/main" id="{71428ED7-B945-D218-0066-CCBB0993A01A}"/>
              </a:ext>
            </a:extLst>
          </p:cNvPr>
          <p:cNvGraphicFramePr>
            <a:graphicFrameLocks/>
          </p:cNvGraphicFramePr>
          <p:nvPr>
            <p:extLst>
              <p:ext uri="{D42A27DB-BD31-4B8C-83A1-F6EECF244321}">
                <p14:modId xmlns:p14="http://schemas.microsoft.com/office/powerpoint/2010/main" val="1532684792"/>
              </p:ext>
            </p:extLst>
          </p:nvPr>
        </p:nvGraphicFramePr>
        <p:xfrm>
          <a:off x="115410" y="807868"/>
          <a:ext cx="11961180" cy="5899081"/>
        </p:xfrm>
        <a:graphic>
          <a:graphicData uri="http://schemas.openxmlformats.org/drawingml/2006/chart">
            <c:chart xmlns:c="http://schemas.openxmlformats.org/drawingml/2006/chart" xmlns:r="http://schemas.openxmlformats.org/officeDocument/2006/relationships" r:id="rId2"/>
          </a:graphicData>
        </a:graphic>
      </p:graphicFrame>
      <p:sp>
        <p:nvSpPr>
          <p:cNvPr id="8" name="ZoneTexte 7">
            <a:extLst>
              <a:ext uri="{FF2B5EF4-FFF2-40B4-BE49-F238E27FC236}">
                <a16:creationId xmlns:a16="http://schemas.microsoft.com/office/drawing/2014/main" id="{104A6958-7E1D-ABCD-FEB4-A412D0909E78}"/>
              </a:ext>
            </a:extLst>
          </p:cNvPr>
          <p:cNvSpPr txBox="1"/>
          <p:nvPr/>
        </p:nvSpPr>
        <p:spPr>
          <a:xfrm>
            <a:off x="115410" y="6149395"/>
            <a:ext cx="1606858" cy="646331"/>
          </a:xfrm>
          <a:prstGeom prst="rect">
            <a:avLst/>
          </a:prstGeom>
          <a:noFill/>
        </p:spPr>
        <p:txBody>
          <a:bodyPr wrap="square" rtlCol="0">
            <a:spAutoFit/>
          </a:bodyPr>
          <a:lstStyle/>
          <a:p>
            <a:r>
              <a:rPr lang="en-GB" noProof="0" dirty="0">
                <a:solidFill>
                  <a:schemeClr val="tx2"/>
                </a:solidFill>
              </a:rPr>
              <a:t>In €1000</a:t>
            </a:r>
          </a:p>
          <a:p>
            <a:r>
              <a:rPr lang="en-GB" noProof="0" dirty="0">
                <a:solidFill>
                  <a:schemeClr val="tx2"/>
                </a:solidFill>
              </a:rPr>
              <a:t>current prices</a:t>
            </a:r>
          </a:p>
        </p:txBody>
      </p:sp>
    </p:spTree>
    <p:extLst>
      <p:ext uri="{BB962C8B-B14F-4D97-AF65-F5344CB8AC3E}">
        <p14:creationId xmlns:p14="http://schemas.microsoft.com/office/powerpoint/2010/main" val="24673034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5CB761-DDBE-39D4-AF70-0C78B7B5FF4B}"/>
            </a:ext>
          </a:extLst>
        </p:cNvPr>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C5B27FA5-BBE9-3129-CC82-AD7CC62D3F1E}"/>
              </a:ext>
            </a:extLst>
          </p:cNvPr>
          <p:cNvSpPr>
            <a:spLocks noGrp="1"/>
          </p:cNvSpPr>
          <p:nvPr>
            <p:ph type="body" sz="quarter" idx="20"/>
          </p:nvPr>
        </p:nvSpPr>
        <p:spPr/>
        <p:txBody>
          <a:bodyPr/>
          <a:lstStyle/>
          <a:p>
            <a:r>
              <a:rPr lang="en-GB" dirty="0"/>
              <a:t>The budget of the 2028-2034 Common Agricultural Policy</a:t>
            </a:r>
            <a:endParaRPr lang="fr-FR" dirty="0"/>
          </a:p>
        </p:txBody>
      </p:sp>
      <p:sp>
        <p:nvSpPr>
          <p:cNvPr id="3" name="Titre 2">
            <a:extLst>
              <a:ext uri="{FF2B5EF4-FFF2-40B4-BE49-F238E27FC236}">
                <a16:creationId xmlns:a16="http://schemas.microsoft.com/office/drawing/2014/main" id="{74E82E62-D446-428B-A1F0-3870A09BA18A}"/>
              </a:ext>
            </a:extLst>
          </p:cNvPr>
          <p:cNvSpPr>
            <a:spLocks noGrp="1"/>
          </p:cNvSpPr>
          <p:nvPr>
            <p:ph type="ctrTitle"/>
          </p:nvPr>
        </p:nvSpPr>
        <p:spPr>
          <a:xfrm>
            <a:off x="394392" y="908967"/>
            <a:ext cx="8336653" cy="1591124"/>
          </a:xfrm>
        </p:spPr>
        <p:txBody>
          <a:bodyPr/>
          <a:lstStyle/>
          <a:p>
            <a:r>
              <a:rPr lang="fr-FR" dirty="0"/>
              <a:t>National contribution</a:t>
            </a:r>
          </a:p>
        </p:txBody>
      </p:sp>
      <p:grpSp>
        <p:nvGrpSpPr>
          <p:cNvPr id="9" name="Group 8">
            <a:extLst>
              <a:ext uri="{FF2B5EF4-FFF2-40B4-BE49-F238E27FC236}">
                <a16:creationId xmlns:a16="http://schemas.microsoft.com/office/drawing/2014/main" id="{AACBB686-EC12-0BAE-806D-19C2AAC9DC4F}"/>
              </a:ext>
            </a:extLst>
          </p:cNvPr>
          <p:cNvGrpSpPr/>
          <p:nvPr/>
        </p:nvGrpSpPr>
        <p:grpSpPr>
          <a:xfrm>
            <a:off x="447254" y="1952048"/>
            <a:ext cx="6451057" cy="4128116"/>
            <a:chOff x="801729" y="2397160"/>
            <a:chExt cx="6119845" cy="3289058"/>
          </a:xfrm>
        </p:grpSpPr>
        <p:sp>
          <p:nvSpPr>
            <p:cNvPr id="11" name="Freeform: Shape 10">
              <a:extLst>
                <a:ext uri="{FF2B5EF4-FFF2-40B4-BE49-F238E27FC236}">
                  <a16:creationId xmlns:a16="http://schemas.microsoft.com/office/drawing/2014/main" id="{83A5B520-C7AC-9F70-3FF5-2D84E62E4EC7}"/>
                </a:ext>
              </a:extLst>
            </p:cNvPr>
            <p:cNvSpPr/>
            <p:nvPr/>
          </p:nvSpPr>
          <p:spPr>
            <a:xfrm>
              <a:off x="4192498" y="2397160"/>
              <a:ext cx="2729076" cy="1322719"/>
            </a:xfrm>
            <a:custGeom>
              <a:avLst/>
              <a:gdLst>
                <a:gd name="connsiteX0" fmla="*/ 0 w 2610809"/>
                <a:gd name="connsiteY0" fmla="*/ 113087 h 1130866"/>
                <a:gd name="connsiteX1" fmla="*/ 113087 w 2610809"/>
                <a:gd name="connsiteY1" fmla="*/ 0 h 1130866"/>
                <a:gd name="connsiteX2" fmla="*/ 2497722 w 2610809"/>
                <a:gd name="connsiteY2" fmla="*/ 0 h 1130866"/>
                <a:gd name="connsiteX3" fmla="*/ 2610809 w 2610809"/>
                <a:gd name="connsiteY3" fmla="*/ 113087 h 1130866"/>
                <a:gd name="connsiteX4" fmla="*/ 2610809 w 2610809"/>
                <a:gd name="connsiteY4" fmla="*/ 1017779 h 1130866"/>
                <a:gd name="connsiteX5" fmla="*/ 2497722 w 2610809"/>
                <a:gd name="connsiteY5" fmla="*/ 1130866 h 1130866"/>
                <a:gd name="connsiteX6" fmla="*/ 113087 w 2610809"/>
                <a:gd name="connsiteY6" fmla="*/ 1130866 h 1130866"/>
                <a:gd name="connsiteX7" fmla="*/ 0 w 2610809"/>
                <a:gd name="connsiteY7" fmla="*/ 1017779 h 1130866"/>
                <a:gd name="connsiteX8" fmla="*/ 0 w 2610809"/>
                <a:gd name="connsiteY8" fmla="*/ 113087 h 1130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10809" h="1130866">
                  <a:moveTo>
                    <a:pt x="0" y="113087"/>
                  </a:moveTo>
                  <a:cubicBezTo>
                    <a:pt x="0" y="50631"/>
                    <a:pt x="50631" y="0"/>
                    <a:pt x="113087" y="0"/>
                  </a:cubicBezTo>
                  <a:lnTo>
                    <a:pt x="2497722" y="0"/>
                  </a:lnTo>
                  <a:cubicBezTo>
                    <a:pt x="2560178" y="0"/>
                    <a:pt x="2610809" y="50631"/>
                    <a:pt x="2610809" y="113087"/>
                  </a:cubicBezTo>
                  <a:lnTo>
                    <a:pt x="2610809" y="1017779"/>
                  </a:lnTo>
                  <a:cubicBezTo>
                    <a:pt x="2610809" y="1080235"/>
                    <a:pt x="2560178" y="1130866"/>
                    <a:pt x="2497722" y="1130866"/>
                  </a:cubicBezTo>
                  <a:lnTo>
                    <a:pt x="113087" y="1130866"/>
                  </a:lnTo>
                  <a:cubicBezTo>
                    <a:pt x="50631" y="1130866"/>
                    <a:pt x="0" y="1080235"/>
                    <a:pt x="0" y="1017779"/>
                  </a:cubicBezTo>
                  <a:lnTo>
                    <a:pt x="0" y="113087"/>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48362" tIns="48362" rIns="48362" bIns="48362" numCol="1" spcCol="1270" anchor="ctr" anchorCtr="0">
              <a:noAutofit/>
            </a:bodyPr>
            <a:lstStyle/>
            <a:p>
              <a:pPr marL="0" lvl="0" indent="0" algn="ctr" defTabSz="1066800">
                <a:lnSpc>
                  <a:spcPct val="90000"/>
                </a:lnSpc>
                <a:spcBef>
                  <a:spcPct val="0"/>
                </a:spcBef>
                <a:spcAft>
                  <a:spcPct val="35000"/>
                </a:spcAft>
                <a:buNone/>
              </a:pPr>
              <a:r>
                <a:rPr lang="en-GB" sz="2800" kern="1200" noProof="0" dirty="0"/>
                <a:t>CAP interventions requiring national contribution</a:t>
              </a:r>
            </a:p>
          </p:txBody>
        </p:sp>
        <p:sp>
          <p:nvSpPr>
            <p:cNvPr id="12" name="Freeform: Shape 11">
              <a:extLst>
                <a:ext uri="{FF2B5EF4-FFF2-40B4-BE49-F238E27FC236}">
                  <a16:creationId xmlns:a16="http://schemas.microsoft.com/office/drawing/2014/main" id="{E370FB6A-CD16-F7CB-FDA3-BE91F131C44F}"/>
                </a:ext>
              </a:extLst>
            </p:cNvPr>
            <p:cNvSpPr/>
            <p:nvPr/>
          </p:nvSpPr>
          <p:spPr>
            <a:xfrm>
              <a:off x="4192498" y="4418496"/>
              <a:ext cx="2729076" cy="1267722"/>
            </a:xfrm>
            <a:custGeom>
              <a:avLst/>
              <a:gdLst>
                <a:gd name="connsiteX0" fmla="*/ 0 w 2729076"/>
                <a:gd name="connsiteY0" fmla="*/ 113087 h 1130866"/>
                <a:gd name="connsiteX1" fmla="*/ 113087 w 2729076"/>
                <a:gd name="connsiteY1" fmla="*/ 0 h 1130866"/>
                <a:gd name="connsiteX2" fmla="*/ 2615989 w 2729076"/>
                <a:gd name="connsiteY2" fmla="*/ 0 h 1130866"/>
                <a:gd name="connsiteX3" fmla="*/ 2729076 w 2729076"/>
                <a:gd name="connsiteY3" fmla="*/ 113087 h 1130866"/>
                <a:gd name="connsiteX4" fmla="*/ 2729076 w 2729076"/>
                <a:gd name="connsiteY4" fmla="*/ 1017779 h 1130866"/>
                <a:gd name="connsiteX5" fmla="*/ 2615989 w 2729076"/>
                <a:gd name="connsiteY5" fmla="*/ 1130866 h 1130866"/>
                <a:gd name="connsiteX6" fmla="*/ 113087 w 2729076"/>
                <a:gd name="connsiteY6" fmla="*/ 1130866 h 1130866"/>
                <a:gd name="connsiteX7" fmla="*/ 0 w 2729076"/>
                <a:gd name="connsiteY7" fmla="*/ 1017779 h 1130866"/>
                <a:gd name="connsiteX8" fmla="*/ 0 w 2729076"/>
                <a:gd name="connsiteY8" fmla="*/ 113087 h 1130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29076" h="1130866">
                  <a:moveTo>
                    <a:pt x="0" y="113087"/>
                  </a:moveTo>
                  <a:cubicBezTo>
                    <a:pt x="0" y="50631"/>
                    <a:pt x="50631" y="0"/>
                    <a:pt x="113087" y="0"/>
                  </a:cubicBezTo>
                  <a:lnTo>
                    <a:pt x="2615989" y="0"/>
                  </a:lnTo>
                  <a:cubicBezTo>
                    <a:pt x="2678445" y="0"/>
                    <a:pt x="2729076" y="50631"/>
                    <a:pt x="2729076" y="113087"/>
                  </a:cubicBezTo>
                  <a:lnTo>
                    <a:pt x="2729076" y="1017779"/>
                  </a:lnTo>
                  <a:cubicBezTo>
                    <a:pt x="2729076" y="1080235"/>
                    <a:pt x="2678445" y="1130866"/>
                    <a:pt x="2615989" y="1130866"/>
                  </a:cubicBezTo>
                  <a:lnTo>
                    <a:pt x="113087" y="1130866"/>
                  </a:lnTo>
                  <a:cubicBezTo>
                    <a:pt x="50631" y="1130866"/>
                    <a:pt x="0" y="1080235"/>
                    <a:pt x="0" y="1017779"/>
                  </a:cubicBezTo>
                  <a:lnTo>
                    <a:pt x="0" y="113087"/>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48362" tIns="48362" rIns="48362" bIns="48362" numCol="1" spcCol="1270" anchor="ctr" anchorCtr="0">
              <a:noAutofit/>
            </a:bodyPr>
            <a:lstStyle/>
            <a:p>
              <a:pPr marL="0" lvl="0" indent="0" algn="ctr" defTabSz="1066800">
                <a:lnSpc>
                  <a:spcPct val="90000"/>
                </a:lnSpc>
                <a:spcBef>
                  <a:spcPct val="0"/>
                </a:spcBef>
                <a:spcAft>
                  <a:spcPct val="35000"/>
                </a:spcAft>
                <a:buNone/>
              </a:pPr>
              <a:r>
                <a:rPr lang="en-GB" sz="2800" kern="1200" noProof="0" dirty="0"/>
                <a:t>CAP interventions with no national contribution </a:t>
              </a:r>
            </a:p>
          </p:txBody>
        </p:sp>
        <p:sp>
          <p:nvSpPr>
            <p:cNvPr id="13" name="Freeform: Shape 12">
              <a:extLst>
                <a:ext uri="{FF2B5EF4-FFF2-40B4-BE49-F238E27FC236}">
                  <a16:creationId xmlns:a16="http://schemas.microsoft.com/office/drawing/2014/main" id="{385B1BC3-C251-F82A-65E1-FBB4F3012B18}"/>
                </a:ext>
              </a:extLst>
            </p:cNvPr>
            <p:cNvSpPr/>
            <p:nvPr/>
          </p:nvSpPr>
          <p:spPr>
            <a:xfrm>
              <a:off x="801729" y="3107184"/>
              <a:ext cx="2526560" cy="1599171"/>
            </a:xfrm>
            <a:custGeom>
              <a:avLst/>
              <a:gdLst>
                <a:gd name="connsiteX0" fmla="*/ 0 w 2261733"/>
                <a:gd name="connsiteY0" fmla="*/ 113087 h 1130866"/>
                <a:gd name="connsiteX1" fmla="*/ 113087 w 2261733"/>
                <a:gd name="connsiteY1" fmla="*/ 0 h 1130866"/>
                <a:gd name="connsiteX2" fmla="*/ 2148646 w 2261733"/>
                <a:gd name="connsiteY2" fmla="*/ 0 h 1130866"/>
                <a:gd name="connsiteX3" fmla="*/ 2261733 w 2261733"/>
                <a:gd name="connsiteY3" fmla="*/ 113087 h 1130866"/>
                <a:gd name="connsiteX4" fmla="*/ 2261733 w 2261733"/>
                <a:gd name="connsiteY4" fmla="*/ 1017779 h 1130866"/>
                <a:gd name="connsiteX5" fmla="*/ 2148646 w 2261733"/>
                <a:gd name="connsiteY5" fmla="*/ 1130866 h 1130866"/>
                <a:gd name="connsiteX6" fmla="*/ 113087 w 2261733"/>
                <a:gd name="connsiteY6" fmla="*/ 1130866 h 1130866"/>
                <a:gd name="connsiteX7" fmla="*/ 0 w 2261733"/>
                <a:gd name="connsiteY7" fmla="*/ 1017779 h 1130866"/>
                <a:gd name="connsiteX8" fmla="*/ 0 w 2261733"/>
                <a:gd name="connsiteY8" fmla="*/ 113087 h 1130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61733" h="1130866">
                  <a:moveTo>
                    <a:pt x="0" y="113087"/>
                  </a:moveTo>
                  <a:cubicBezTo>
                    <a:pt x="0" y="50631"/>
                    <a:pt x="50631" y="0"/>
                    <a:pt x="113087" y="0"/>
                  </a:cubicBezTo>
                  <a:lnTo>
                    <a:pt x="2148646" y="0"/>
                  </a:lnTo>
                  <a:cubicBezTo>
                    <a:pt x="2211102" y="0"/>
                    <a:pt x="2261733" y="50631"/>
                    <a:pt x="2261733" y="113087"/>
                  </a:cubicBezTo>
                  <a:lnTo>
                    <a:pt x="2261733" y="1017779"/>
                  </a:lnTo>
                  <a:cubicBezTo>
                    <a:pt x="2261733" y="1080235"/>
                    <a:pt x="2211102" y="1130866"/>
                    <a:pt x="2148646" y="1130866"/>
                  </a:cubicBezTo>
                  <a:lnTo>
                    <a:pt x="113087" y="1130866"/>
                  </a:lnTo>
                  <a:cubicBezTo>
                    <a:pt x="50631" y="1130866"/>
                    <a:pt x="0" y="1080235"/>
                    <a:pt x="0" y="1017779"/>
                  </a:cubicBezTo>
                  <a:lnTo>
                    <a:pt x="0" y="113087"/>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48362" tIns="48362" rIns="48362" bIns="48362" numCol="1" spcCol="1270" anchor="ctr" anchorCtr="0">
              <a:noAutofit/>
            </a:bodyPr>
            <a:lstStyle/>
            <a:p>
              <a:pPr marL="0" lvl="0" indent="0" algn="ctr" defTabSz="1066800">
                <a:lnSpc>
                  <a:spcPct val="90000"/>
                </a:lnSpc>
                <a:spcBef>
                  <a:spcPct val="0"/>
                </a:spcBef>
                <a:spcAft>
                  <a:spcPct val="35000"/>
                </a:spcAft>
                <a:buNone/>
              </a:pPr>
              <a:r>
                <a:rPr lang="en-GB" sz="2800" kern="1200" noProof="0" dirty="0"/>
                <a:t>CAP interventions (Art. 35 – NRPP)</a:t>
              </a:r>
            </a:p>
          </p:txBody>
        </p:sp>
      </p:grpSp>
      <p:cxnSp>
        <p:nvCxnSpPr>
          <p:cNvPr id="7" name="Connecteur droit 6">
            <a:extLst>
              <a:ext uri="{FF2B5EF4-FFF2-40B4-BE49-F238E27FC236}">
                <a16:creationId xmlns:a16="http://schemas.microsoft.com/office/drawing/2014/main" id="{84DA08CF-EDFA-3823-55C7-4557E01D5D7C}"/>
              </a:ext>
            </a:extLst>
          </p:cNvPr>
          <p:cNvCxnSpPr>
            <a:cxnSpLocks/>
          </p:cNvCxnSpPr>
          <p:nvPr/>
        </p:nvCxnSpPr>
        <p:spPr>
          <a:xfrm flipV="1">
            <a:off x="3133817" y="2652723"/>
            <a:ext cx="876235" cy="1210805"/>
          </a:xfrm>
          <a:prstGeom prst="line">
            <a:avLst/>
          </a:prstGeom>
          <a:ln w="127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 name="Connecteur droit 9">
            <a:extLst>
              <a:ext uri="{FF2B5EF4-FFF2-40B4-BE49-F238E27FC236}">
                <a16:creationId xmlns:a16="http://schemas.microsoft.com/office/drawing/2014/main" id="{D6C53EBC-1C0D-8DE6-15D5-4115FC5AF4E6}"/>
              </a:ext>
            </a:extLst>
          </p:cNvPr>
          <p:cNvCxnSpPr>
            <a:cxnSpLocks/>
          </p:cNvCxnSpPr>
          <p:nvPr/>
        </p:nvCxnSpPr>
        <p:spPr>
          <a:xfrm>
            <a:off x="3133816" y="4195068"/>
            <a:ext cx="876235" cy="981979"/>
          </a:xfrm>
          <a:prstGeom prst="line">
            <a:avLst/>
          </a:prstGeom>
          <a:ln w="127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7" name="ZoneTexte 16">
            <a:extLst>
              <a:ext uri="{FF2B5EF4-FFF2-40B4-BE49-F238E27FC236}">
                <a16:creationId xmlns:a16="http://schemas.microsoft.com/office/drawing/2014/main" id="{4B27D87B-90B4-2C4E-1AD1-96DC043054BA}"/>
              </a:ext>
            </a:extLst>
          </p:cNvPr>
          <p:cNvSpPr txBox="1"/>
          <p:nvPr/>
        </p:nvSpPr>
        <p:spPr>
          <a:xfrm>
            <a:off x="7386990" y="4337094"/>
            <a:ext cx="4633376" cy="2308324"/>
          </a:xfrm>
          <a:prstGeom prst="rect">
            <a:avLst/>
          </a:prstGeom>
          <a:solidFill>
            <a:schemeClr val="bg1"/>
          </a:solidFill>
          <a:ln>
            <a:solidFill>
              <a:schemeClr val="accent1"/>
            </a:solidFill>
          </a:ln>
        </p:spPr>
        <p:txBody>
          <a:bodyPr wrap="square" rtlCol="0">
            <a:spAutoFit/>
          </a:bodyPr>
          <a:lstStyle/>
          <a:p>
            <a:pPr marL="285750" indent="-285750">
              <a:buFont typeface="Arial" panose="020B0604020202020204" pitchFamily="34" charset="0"/>
              <a:buChar char="•"/>
            </a:pPr>
            <a:r>
              <a:rPr lang="en-GB" sz="2400" i="1" noProof="0" dirty="0"/>
              <a:t>Degressive area-based income support</a:t>
            </a:r>
          </a:p>
          <a:p>
            <a:pPr marL="285750" indent="-285750">
              <a:buFont typeface="Arial" panose="020B0604020202020204" pitchFamily="34" charset="0"/>
              <a:buChar char="•"/>
            </a:pPr>
            <a:r>
              <a:rPr lang="en-GB" sz="2400" i="1" dirty="0"/>
              <a:t>Coupled income support </a:t>
            </a:r>
          </a:p>
          <a:p>
            <a:pPr marL="285750" indent="-285750">
              <a:buFont typeface="Arial" panose="020B0604020202020204" pitchFamily="34" charset="0"/>
              <a:buChar char="•"/>
            </a:pPr>
            <a:r>
              <a:rPr lang="en-GB" sz="2400" i="1" noProof="0" dirty="0"/>
              <a:t>Crop specific payment for cotton </a:t>
            </a:r>
          </a:p>
          <a:p>
            <a:pPr marL="285750" indent="-285750">
              <a:buFont typeface="Arial" panose="020B0604020202020204" pitchFamily="34" charset="0"/>
              <a:buChar char="•"/>
            </a:pPr>
            <a:r>
              <a:rPr lang="en-GB" sz="2400" i="1" dirty="0"/>
              <a:t>Support for small farmers </a:t>
            </a:r>
            <a:endParaRPr lang="en-GB" sz="2400" i="1" noProof="0" dirty="0"/>
          </a:p>
        </p:txBody>
      </p:sp>
    </p:spTree>
    <p:extLst>
      <p:ext uri="{BB962C8B-B14F-4D97-AF65-F5344CB8AC3E}">
        <p14:creationId xmlns:p14="http://schemas.microsoft.com/office/powerpoint/2010/main" val="36861573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110EFA-3EB5-CE91-F25F-0E4095273D3C}"/>
            </a:ext>
          </a:extLst>
        </p:cNvPr>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C21B5BB9-60C9-FAE9-67BA-E95651700083}"/>
              </a:ext>
            </a:extLst>
          </p:cNvPr>
          <p:cNvSpPr>
            <a:spLocks noGrp="1"/>
          </p:cNvSpPr>
          <p:nvPr>
            <p:ph type="body" sz="quarter" idx="20"/>
          </p:nvPr>
        </p:nvSpPr>
        <p:spPr/>
        <p:txBody>
          <a:bodyPr/>
          <a:lstStyle/>
          <a:p>
            <a:r>
              <a:rPr lang="en-GB" dirty="0"/>
              <a:t>The budget of the 2028-2034 Common Agricultural Policy</a:t>
            </a:r>
            <a:endParaRPr lang="fr-FR" dirty="0"/>
          </a:p>
        </p:txBody>
      </p:sp>
      <p:sp>
        <p:nvSpPr>
          <p:cNvPr id="3" name="Titre 2">
            <a:extLst>
              <a:ext uri="{FF2B5EF4-FFF2-40B4-BE49-F238E27FC236}">
                <a16:creationId xmlns:a16="http://schemas.microsoft.com/office/drawing/2014/main" id="{4393D8E8-E60A-011A-C94D-F20C886D399D}"/>
              </a:ext>
            </a:extLst>
          </p:cNvPr>
          <p:cNvSpPr>
            <a:spLocks noGrp="1"/>
          </p:cNvSpPr>
          <p:nvPr>
            <p:ph type="ctrTitle"/>
          </p:nvPr>
        </p:nvSpPr>
        <p:spPr>
          <a:xfrm>
            <a:off x="394393" y="893224"/>
            <a:ext cx="8336653" cy="1375075"/>
          </a:xfrm>
        </p:spPr>
        <p:txBody>
          <a:bodyPr/>
          <a:lstStyle/>
          <a:p>
            <a:r>
              <a:rPr lang="fr-FR" dirty="0"/>
              <a:t>National contribution</a:t>
            </a:r>
          </a:p>
        </p:txBody>
      </p:sp>
      <p:grpSp>
        <p:nvGrpSpPr>
          <p:cNvPr id="4" name="Group 3">
            <a:extLst>
              <a:ext uri="{FF2B5EF4-FFF2-40B4-BE49-F238E27FC236}">
                <a16:creationId xmlns:a16="http://schemas.microsoft.com/office/drawing/2014/main" id="{1E9912DF-1FA7-5ED7-001B-2C350D7616E2}"/>
              </a:ext>
            </a:extLst>
          </p:cNvPr>
          <p:cNvGrpSpPr/>
          <p:nvPr/>
        </p:nvGrpSpPr>
        <p:grpSpPr>
          <a:xfrm>
            <a:off x="310841" y="1548102"/>
            <a:ext cx="11753911" cy="5039986"/>
            <a:chOff x="310841" y="1548102"/>
            <a:chExt cx="11753911" cy="5039986"/>
          </a:xfrm>
        </p:grpSpPr>
        <p:sp>
          <p:nvSpPr>
            <p:cNvPr id="8" name="Rectangle 7">
              <a:extLst>
                <a:ext uri="{FF2B5EF4-FFF2-40B4-BE49-F238E27FC236}">
                  <a16:creationId xmlns:a16="http://schemas.microsoft.com/office/drawing/2014/main" id="{77C1F8D6-5B29-A479-4444-95A3C4577E61}"/>
                </a:ext>
              </a:extLst>
            </p:cNvPr>
            <p:cNvSpPr/>
            <p:nvPr/>
          </p:nvSpPr>
          <p:spPr>
            <a:xfrm>
              <a:off x="310841" y="1548102"/>
              <a:ext cx="11753911" cy="5039986"/>
            </a:xfrm>
            <a:prstGeom prst="rect">
              <a:avLst/>
            </a:prstGeom>
            <a:solidFill>
              <a:schemeClr val="bg1"/>
            </a:solidFill>
          </p:spPr>
          <p:txBody>
            <a:bodyPr/>
            <a:lstStyle/>
            <a:p>
              <a:endParaRPr lang="en-GB"/>
            </a:p>
          </p:txBody>
        </p:sp>
        <p:sp>
          <p:nvSpPr>
            <p:cNvPr id="9" name="Freeform: Shape 8">
              <a:extLst>
                <a:ext uri="{FF2B5EF4-FFF2-40B4-BE49-F238E27FC236}">
                  <a16:creationId xmlns:a16="http://schemas.microsoft.com/office/drawing/2014/main" id="{87158306-3758-5093-AF56-D976B07D4CF9}"/>
                </a:ext>
              </a:extLst>
            </p:cNvPr>
            <p:cNvSpPr/>
            <p:nvPr/>
          </p:nvSpPr>
          <p:spPr>
            <a:xfrm>
              <a:off x="3165881" y="1787908"/>
              <a:ext cx="2703369" cy="1621204"/>
            </a:xfrm>
            <a:custGeom>
              <a:avLst/>
              <a:gdLst>
                <a:gd name="connsiteX0" fmla="*/ 0 w 2703369"/>
                <a:gd name="connsiteY0" fmla="*/ 128270 h 1282700"/>
                <a:gd name="connsiteX1" fmla="*/ 128270 w 2703369"/>
                <a:gd name="connsiteY1" fmla="*/ 0 h 1282700"/>
                <a:gd name="connsiteX2" fmla="*/ 2575099 w 2703369"/>
                <a:gd name="connsiteY2" fmla="*/ 0 h 1282700"/>
                <a:gd name="connsiteX3" fmla="*/ 2703369 w 2703369"/>
                <a:gd name="connsiteY3" fmla="*/ 128270 h 1282700"/>
                <a:gd name="connsiteX4" fmla="*/ 2703369 w 2703369"/>
                <a:gd name="connsiteY4" fmla="*/ 1154430 h 1282700"/>
                <a:gd name="connsiteX5" fmla="*/ 2575099 w 2703369"/>
                <a:gd name="connsiteY5" fmla="*/ 1282700 h 1282700"/>
                <a:gd name="connsiteX6" fmla="*/ 128270 w 2703369"/>
                <a:gd name="connsiteY6" fmla="*/ 1282700 h 1282700"/>
                <a:gd name="connsiteX7" fmla="*/ 0 w 2703369"/>
                <a:gd name="connsiteY7" fmla="*/ 1154430 h 1282700"/>
                <a:gd name="connsiteX8" fmla="*/ 0 w 2703369"/>
                <a:gd name="connsiteY8" fmla="*/ 128270 h 1282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03369" h="1282700">
                  <a:moveTo>
                    <a:pt x="0" y="128270"/>
                  </a:moveTo>
                  <a:cubicBezTo>
                    <a:pt x="0" y="57428"/>
                    <a:pt x="57428" y="0"/>
                    <a:pt x="128270" y="0"/>
                  </a:cubicBezTo>
                  <a:lnTo>
                    <a:pt x="2575099" y="0"/>
                  </a:lnTo>
                  <a:cubicBezTo>
                    <a:pt x="2645941" y="0"/>
                    <a:pt x="2703369" y="57428"/>
                    <a:pt x="2703369" y="128270"/>
                  </a:cubicBezTo>
                  <a:lnTo>
                    <a:pt x="2703369" y="1154430"/>
                  </a:lnTo>
                  <a:cubicBezTo>
                    <a:pt x="2703369" y="1225272"/>
                    <a:pt x="2645941" y="1282700"/>
                    <a:pt x="2575099" y="1282700"/>
                  </a:cubicBezTo>
                  <a:lnTo>
                    <a:pt x="128270" y="1282700"/>
                  </a:lnTo>
                  <a:cubicBezTo>
                    <a:pt x="57428" y="1282700"/>
                    <a:pt x="0" y="1225272"/>
                    <a:pt x="0" y="1154430"/>
                  </a:cubicBezTo>
                  <a:lnTo>
                    <a:pt x="0" y="12827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5349" tIns="55349" rIns="55349" bIns="55349" numCol="1" spcCol="1270" anchor="ctr" anchorCtr="0">
              <a:noAutofit/>
            </a:bodyPr>
            <a:lstStyle/>
            <a:p>
              <a:pPr marL="0" lvl="0" indent="0" algn="ctr" defTabSz="1244600">
                <a:lnSpc>
                  <a:spcPct val="90000"/>
                </a:lnSpc>
                <a:spcBef>
                  <a:spcPct val="0"/>
                </a:spcBef>
                <a:spcAft>
                  <a:spcPct val="35000"/>
                </a:spcAft>
                <a:buNone/>
              </a:pPr>
              <a:r>
                <a:rPr lang="en-GB" sz="2800" kern="1200" noProof="0" dirty="0"/>
                <a:t>CAP interventions requiring national contribution</a:t>
              </a:r>
            </a:p>
          </p:txBody>
        </p:sp>
        <p:sp>
          <p:nvSpPr>
            <p:cNvPr id="11" name="Freeform: Shape 10">
              <a:extLst>
                <a:ext uri="{FF2B5EF4-FFF2-40B4-BE49-F238E27FC236}">
                  <a16:creationId xmlns:a16="http://schemas.microsoft.com/office/drawing/2014/main" id="{99D4FEBA-2ED0-3755-47E1-5ED67B1D1879}"/>
                </a:ext>
              </a:extLst>
            </p:cNvPr>
            <p:cNvSpPr/>
            <p:nvPr/>
          </p:nvSpPr>
          <p:spPr>
            <a:xfrm rot="17472397">
              <a:off x="5589221" y="2172342"/>
              <a:ext cx="892913" cy="99608"/>
            </a:xfrm>
            <a:custGeom>
              <a:avLst/>
              <a:gdLst>
                <a:gd name="connsiteX0" fmla="*/ 0 w 885623"/>
                <a:gd name="connsiteY0" fmla="*/ 13214 h 26429"/>
                <a:gd name="connsiteX1" fmla="*/ 885623 w 885623"/>
                <a:gd name="connsiteY1" fmla="*/ 13214 h 26429"/>
              </a:gdLst>
              <a:ahLst/>
              <a:cxnLst>
                <a:cxn ang="0">
                  <a:pos x="connsiteX0" y="connsiteY0"/>
                </a:cxn>
                <a:cxn ang="0">
                  <a:pos x="connsiteX1" y="connsiteY1"/>
                </a:cxn>
              </a:cxnLst>
              <a:rect l="l" t="t" r="r" b="b"/>
              <a:pathLst>
                <a:path w="885623" h="26429">
                  <a:moveTo>
                    <a:pt x="0" y="13214"/>
                  </a:moveTo>
                  <a:lnTo>
                    <a:pt x="885623" y="13214"/>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spcFirstLastPara="0" vert="horz" wrap="square" lIns="433370" tIns="-8925" rIns="433371" bIns="-8928" numCol="1" spcCol="1270" anchor="ctr" anchorCtr="0">
              <a:noAutofit/>
            </a:bodyPr>
            <a:lstStyle/>
            <a:p>
              <a:pPr marL="0" lvl="0" indent="0" algn="ctr" defTabSz="1244600">
                <a:lnSpc>
                  <a:spcPct val="90000"/>
                </a:lnSpc>
                <a:spcBef>
                  <a:spcPct val="0"/>
                </a:spcBef>
                <a:spcAft>
                  <a:spcPct val="35000"/>
                </a:spcAft>
                <a:buNone/>
              </a:pPr>
              <a:endParaRPr lang="fr-FR" sz="2800" kern="1200"/>
            </a:p>
          </p:txBody>
        </p:sp>
        <p:sp>
          <p:nvSpPr>
            <p:cNvPr id="12" name="Freeform: Shape 11">
              <a:extLst>
                <a:ext uri="{FF2B5EF4-FFF2-40B4-BE49-F238E27FC236}">
                  <a16:creationId xmlns:a16="http://schemas.microsoft.com/office/drawing/2014/main" id="{294F3F81-3047-EC82-8769-D5D9DA909153}"/>
                </a:ext>
              </a:extLst>
            </p:cNvPr>
            <p:cNvSpPr/>
            <p:nvPr/>
          </p:nvSpPr>
          <p:spPr>
            <a:xfrm>
              <a:off x="6184423" y="1740689"/>
              <a:ext cx="2546624" cy="962914"/>
            </a:xfrm>
            <a:custGeom>
              <a:avLst/>
              <a:gdLst>
                <a:gd name="connsiteX0" fmla="*/ 0 w 1962021"/>
                <a:gd name="connsiteY0" fmla="*/ 74002 h 740016"/>
                <a:gd name="connsiteX1" fmla="*/ 74002 w 1962021"/>
                <a:gd name="connsiteY1" fmla="*/ 0 h 740016"/>
                <a:gd name="connsiteX2" fmla="*/ 1888019 w 1962021"/>
                <a:gd name="connsiteY2" fmla="*/ 0 h 740016"/>
                <a:gd name="connsiteX3" fmla="*/ 1962021 w 1962021"/>
                <a:gd name="connsiteY3" fmla="*/ 74002 h 740016"/>
                <a:gd name="connsiteX4" fmla="*/ 1962021 w 1962021"/>
                <a:gd name="connsiteY4" fmla="*/ 666014 h 740016"/>
                <a:gd name="connsiteX5" fmla="*/ 1888019 w 1962021"/>
                <a:gd name="connsiteY5" fmla="*/ 740016 h 740016"/>
                <a:gd name="connsiteX6" fmla="*/ 74002 w 1962021"/>
                <a:gd name="connsiteY6" fmla="*/ 740016 h 740016"/>
                <a:gd name="connsiteX7" fmla="*/ 0 w 1962021"/>
                <a:gd name="connsiteY7" fmla="*/ 666014 h 740016"/>
                <a:gd name="connsiteX8" fmla="*/ 0 w 1962021"/>
                <a:gd name="connsiteY8" fmla="*/ 74002 h 7400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62021" h="740016">
                  <a:moveTo>
                    <a:pt x="0" y="74002"/>
                  </a:moveTo>
                  <a:cubicBezTo>
                    <a:pt x="0" y="33132"/>
                    <a:pt x="33132" y="0"/>
                    <a:pt x="74002" y="0"/>
                  </a:cubicBezTo>
                  <a:lnTo>
                    <a:pt x="1888019" y="0"/>
                  </a:lnTo>
                  <a:cubicBezTo>
                    <a:pt x="1928889" y="0"/>
                    <a:pt x="1962021" y="33132"/>
                    <a:pt x="1962021" y="74002"/>
                  </a:cubicBezTo>
                  <a:lnTo>
                    <a:pt x="1962021" y="666014"/>
                  </a:lnTo>
                  <a:cubicBezTo>
                    <a:pt x="1962021" y="706884"/>
                    <a:pt x="1928889" y="740016"/>
                    <a:pt x="1888019" y="740016"/>
                  </a:cubicBezTo>
                  <a:lnTo>
                    <a:pt x="74002" y="740016"/>
                  </a:lnTo>
                  <a:cubicBezTo>
                    <a:pt x="33132" y="740016"/>
                    <a:pt x="0" y="706884"/>
                    <a:pt x="0" y="666014"/>
                  </a:cubicBezTo>
                  <a:lnTo>
                    <a:pt x="0" y="74002"/>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9454" tIns="39454" rIns="39454" bIns="39454" numCol="1" spcCol="1270" anchor="ctr" anchorCtr="0">
              <a:noAutofit/>
            </a:bodyPr>
            <a:lstStyle/>
            <a:p>
              <a:pPr marL="0" lvl="0" indent="0" algn="ctr" defTabSz="1244600">
                <a:lnSpc>
                  <a:spcPct val="90000"/>
                </a:lnSpc>
                <a:spcBef>
                  <a:spcPct val="0"/>
                </a:spcBef>
                <a:spcAft>
                  <a:spcPct val="35000"/>
                </a:spcAft>
                <a:buNone/>
              </a:pPr>
              <a:r>
                <a:rPr lang="en-GB" sz="2800" kern="1200" noProof="0" dirty="0"/>
                <a:t>Pre-allocated CAP budget</a:t>
              </a:r>
            </a:p>
          </p:txBody>
        </p:sp>
        <p:sp>
          <p:nvSpPr>
            <p:cNvPr id="14" name="Freeform: Shape 13">
              <a:extLst>
                <a:ext uri="{FF2B5EF4-FFF2-40B4-BE49-F238E27FC236}">
                  <a16:creationId xmlns:a16="http://schemas.microsoft.com/office/drawing/2014/main" id="{6E015F50-C122-9C66-9BF5-7A206A147D1A}"/>
                </a:ext>
              </a:extLst>
            </p:cNvPr>
            <p:cNvSpPr/>
            <p:nvPr/>
          </p:nvSpPr>
          <p:spPr>
            <a:xfrm>
              <a:off x="9165191" y="1627020"/>
              <a:ext cx="2215175" cy="740016"/>
            </a:xfrm>
            <a:custGeom>
              <a:avLst/>
              <a:gdLst>
                <a:gd name="connsiteX0" fmla="*/ 0 w 1480033"/>
                <a:gd name="connsiteY0" fmla="*/ 74002 h 740016"/>
                <a:gd name="connsiteX1" fmla="*/ 74002 w 1480033"/>
                <a:gd name="connsiteY1" fmla="*/ 0 h 740016"/>
                <a:gd name="connsiteX2" fmla="*/ 1406031 w 1480033"/>
                <a:gd name="connsiteY2" fmla="*/ 0 h 740016"/>
                <a:gd name="connsiteX3" fmla="*/ 1480033 w 1480033"/>
                <a:gd name="connsiteY3" fmla="*/ 74002 h 740016"/>
                <a:gd name="connsiteX4" fmla="*/ 1480033 w 1480033"/>
                <a:gd name="connsiteY4" fmla="*/ 666014 h 740016"/>
                <a:gd name="connsiteX5" fmla="*/ 1406031 w 1480033"/>
                <a:gd name="connsiteY5" fmla="*/ 740016 h 740016"/>
                <a:gd name="connsiteX6" fmla="*/ 74002 w 1480033"/>
                <a:gd name="connsiteY6" fmla="*/ 740016 h 740016"/>
                <a:gd name="connsiteX7" fmla="*/ 0 w 1480033"/>
                <a:gd name="connsiteY7" fmla="*/ 666014 h 740016"/>
                <a:gd name="connsiteX8" fmla="*/ 0 w 1480033"/>
                <a:gd name="connsiteY8" fmla="*/ 74002 h 7400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80033" h="740016">
                  <a:moveTo>
                    <a:pt x="0" y="74002"/>
                  </a:moveTo>
                  <a:cubicBezTo>
                    <a:pt x="0" y="33132"/>
                    <a:pt x="33132" y="0"/>
                    <a:pt x="74002" y="0"/>
                  </a:cubicBezTo>
                  <a:lnTo>
                    <a:pt x="1406031" y="0"/>
                  </a:lnTo>
                  <a:cubicBezTo>
                    <a:pt x="1446901" y="0"/>
                    <a:pt x="1480033" y="33132"/>
                    <a:pt x="1480033" y="74002"/>
                  </a:cubicBezTo>
                  <a:lnTo>
                    <a:pt x="1480033" y="666014"/>
                  </a:lnTo>
                  <a:cubicBezTo>
                    <a:pt x="1480033" y="706884"/>
                    <a:pt x="1446901" y="740016"/>
                    <a:pt x="1406031" y="740016"/>
                  </a:cubicBezTo>
                  <a:lnTo>
                    <a:pt x="74002" y="740016"/>
                  </a:lnTo>
                  <a:cubicBezTo>
                    <a:pt x="33132" y="740016"/>
                    <a:pt x="0" y="706884"/>
                    <a:pt x="0" y="666014"/>
                  </a:cubicBezTo>
                  <a:lnTo>
                    <a:pt x="0" y="74002"/>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9454" tIns="39454" rIns="39454" bIns="39454" numCol="1" spcCol="1270" anchor="ctr" anchorCtr="0">
              <a:noAutofit/>
            </a:bodyPr>
            <a:lstStyle/>
            <a:p>
              <a:pPr marL="0" lvl="0" indent="0" algn="ctr" defTabSz="1244600">
                <a:lnSpc>
                  <a:spcPct val="90000"/>
                </a:lnSpc>
                <a:spcBef>
                  <a:spcPct val="0"/>
                </a:spcBef>
                <a:spcAft>
                  <a:spcPct val="35000"/>
                </a:spcAft>
                <a:buNone/>
              </a:pPr>
              <a:r>
                <a:rPr lang="fr-FR" sz="2800" kern="1200" dirty="0"/>
                <a:t>30% </a:t>
              </a:r>
            </a:p>
          </p:txBody>
        </p:sp>
        <p:sp>
          <p:nvSpPr>
            <p:cNvPr id="15" name="Freeform: Shape 14">
              <a:extLst>
                <a:ext uri="{FF2B5EF4-FFF2-40B4-BE49-F238E27FC236}">
                  <a16:creationId xmlns:a16="http://schemas.microsoft.com/office/drawing/2014/main" id="{A1F1F777-FB23-9207-B5D6-13E9D2203143}"/>
                </a:ext>
              </a:extLst>
            </p:cNvPr>
            <p:cNvSpPr/>
            <p:nvPr/>
          </p:nvSpPr>
          <p:spPr>
            <a:xfrm rot="3970740" flipV="1">
              <a:off x="5610305" y="3203953"/>
              <a:ext cx="886925" cy="62724"/>
            </a:xfrm>
            <a:custGeom>
              <a:avLst/>
              <a:gdLst>
                <a:gd name="connsiteX0" fmla="*/ 0 w 886925"/>
                <a:gd name="connsiteY0" fmla="*/ 13214 h 26429"/>
                <a:gd name="connsiteX1" fmla="*/ 886925 w 886925"/>
                <a:gd name="connsiteY1" fmla="*/ 13214 h 26429"/>
              </a:gdLst>
              <a:ahLst/>
              <a:cxnLst>
                <a:cxn ang="0">
                  <a:pos x="connsiteX0" y="connsiteY0"/>
                </a:cxn>
                <a:cxn ang="0">
                  <a:pos x="connsiteX1" y="connsiteY1"/>
                </a:cxn>
              </a:cxnLst>
              <a:rect l="l" t="t" r="r" b="b"/>
              <a:pathLst>
                <a:path w="886925" h="26429">
                  <a:moveTo>
                    <a:pt x="0" y="13214"/>
                  </a:moveTo>
                  <a:lnTo>
                    <a:pt x="886925" y="13214"/>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spcFirstLastPara="0" vert="horz" wrap="square" lIns="433989" tIns="-8960" rIns="433989" bIns="-8958" numCol="1" spcCol="1270" anchor="ctr" anchorCtr="0">
              <a:noAutofit/>
            </a:bodyPr>
            <a:lstStyle/>
            <a:p>
              <a:pPr marL="0" lvl="0" indent="0" algn="ctr" defTabSz="1244600">
                <a:lnSpc>
                  <a:spcPct val="90000"/>
                </a:lnSpc>
                <a:spcBef>
                  <a:spcPct val="0"/>
                </a:spcBef>
                <a:spcAft>
                  <a:spcPct val="35000"/>
                </a:spcAft>
                <a:buNone/>
              </a:pPr>
              <a:endParaRPr lang="fr-FR" sz="2800" kern="1200"/>
            </a:p>
          </p:txBody>
        </p:sp>
        <p:sp>
          <p:nvSpPr>
            <p:cNvPr id="16" name="Freeform: Shape 15">
              <a:extLst>
                <a:ext uri="{FF2B5EF4-FFF2-40B4-BE49-F238E27FC236}">
                  <a16:creationId xmlns:a16="http://schemas.microsoft.com/office/drawing/2014/main" id="{2033BDA3-A4D1-3085-187A-1FD437A44D05}"/>
                </a:ext>
              </a:extLst>
            </p:cNvPr>
            <p:cNvSpPr/>
            <p:nvPr/>
          </p:nvSpPr>
          <p:spPr>
            <a:xfrm>
              <a:off x="6184423" y="3586638"/>
              <a:ext cx="2549375" cy="962913"/>
            </a:xfrm>
            <a:custGeom>
              <a:avLst/>
              <a:gdLst>
                <a:gd name="connsiteX0" fmla="*/ 0 w 1950417"/>
                <a:gd name="connsiteY0" fmla="*/ 74002 h 740016"/>
                <a:gd name="connsiteX1" fmla="*/ 74002 w 1950417"/>
                <a:gd name="connsiteY1" fmla="*/ 0 h 740016"/>
                <a:gd name="connsiteX2" fmla="*/ 1876415 w 1950417"/>
                <a:gd name="connsiteY2" fmla="*/ 0 h 740016"/>
                <a:gd name="connsiteX3" fmla="*/ 1950417 w 1950417"/>
                <a:gd name="connsiteY3" fmla="*/ 74002 h 740016"/>
                <a:gd name="connsiteX4" fmla="*/ 1950417 w 1950417"/>
                <a:gd name="connsiteY4" fmla="*/ 666014 h 740016"/>
                <a:gd name="connsiteX5" fmla="*/ 1876415 w 1950417"/>
                <a:gd name="connsiteY5" fmla="*/ 740016 h 740016"/>
                <a:gd name="connsiteX6" fmla="*/ 74002 w 1950417"/>
                <a:gd name="connsiteY6" fmla="*/ 740016 h 740016"/>
                <a:gd name="connsiteX7" fmla="*/ 0 w 1950417"/>
                <a:gd name="connsiteY7" fmla="*/ 666014 h 740016"/>
                <a:gd name="connsiteX8" fmla="*/ 0 w 1950417"/>
                <a:gd name="connsiteY8" fmla="*/ 74002 h 7400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50417" h="740016">
                  <a:moveTo>
                    <a:pt x="0" y="74002"/>
                  </a:moveTo>
                  <a:cubicBezTo>
                    <a:pt x="0" y="33132"/>
                    <a:pt x="33132" y="0"/>
                    <a:pt x="74002" y="0"/>
                  </a:cubicBezTo>
                  <a:lnTo>
                    <a:pt x="1876415" y="0"/>
                  </a:lnTo>
                  <a:cubicBezTo>
                    <a:pt x="1917285" y="0"/>
                    <a:pt x="1950417" y="33132"/>
                    <a:pt x="1950417" y="74002"/>
                  </a:cubicBezTo>
                  <a:lnTo>
                    <a:pt x="1950417" y="666014"/>
                  </a:lnTo>
                  <a:cubicBezTo>
                    <a:pt x="1950417" y="706884"/>
                    <a:pt x="1917285" y="740016"/>
                    <a:pt x="1876415" y="740016"/>
                  </a:cubicBezTo>
                  <a:lnTo>
                    <a:pt x="74002" y="740016"/>
                  </a:lnTo>
                  <a:cubicBezTo>
                    <a:pt x="33132" y="740016"/>
                    <a:pt x="0" y="706884"/>
                    <a:pt x="0" y="666014"/>
                  </a:cubicBezTo>
                  <a:lnTo>
                    <a:pt x="0" y="74002"/>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9454" tIns="39454" rIns="39454" bIns="39454" numCol="1" spcCol="1270" anchor="ctr" anchorCtr="0">
              <a:noAutofit/>
            </a:bodyPr>
            <a:lstStyle/>
            <a:p>
              <a:pPr marL="0" lvl="0" indent="0" algn="ctr" defTabSz="1244600">
                <a:lnSpc>
                  <a:spcPct val="90000"/>
                </a:lnSpc>
                <a:spcBef>
                  <a:spcPct val="0"/>
                </a:spcBef>
                <a:spcAft>
                  <a:spcPct val="35000"/>
                </a:spcAft>
                <a:buNone/>
              </a:pPr>
              <a:r>
                <a:rPr lang="en-GB" sz="2800" kern="1200" noProof="0" dirty="0"/>
                <a:t>Non ring-fenced budget</a:t>
              </a:r>
            </a:p>
          </p:txBody>
        </p:sp>
        <p:sp>
          <p:nvSpPr>
            <p:cNvPr id="18" name="Freeform: Shape 17">
              <a:extLst>
                <a:ext uri="{FF2B5EF4-FFF2-40B4-BE49-F238E27FC236}">
                  <a16:creationId xmlns:a16="http://schemas.microsoft.com/office/drawing/2014/main" id="{C731325B-AF06-9CC2-2170-4398A8EC2F69}"/>
                </a:ext>
              </a:extLst>
            </p:cNvPr>
            <p:cNvSpPr/>
            <p:nvPr/>
          </p:nvSpPr>
          <p:spPr>
            <a:xfrm>
              <a:off x="9165191" y="2720814"/>
              <a:ext cx="2215175" cy="1171165"/>
            </a:xfrm>
            <a:custGeom>
              <a:avLst/>
              <a:gdLst>
                <a:gd name="connsiteX0" fmla="*/ 0 w 1480033"/>
                <a:gd name="connsiteY0" fmla="*/ 74002 h 740016"/>
                <a:gd name="connsiteX1" fmla="*/ 74002 w 1480033"/>
                <a:gd name="connsiteY1" fmla="*/ 0 h 740016"/>
                <a:gd name="connsiteX2" fmla="*/ 1406031 w 1480033"/>
                <a:gd name="connsiteY2" fmla="*/ 0 h 740016"/>
                <a:gd name="connsiteX3" fmla="*/ 1480033 w 1480033"/>
                <a:gd name="connsiteY3" fmla="*/ 74002 h 740016"/>
                <a:gd name="connsiteX4" fmla="*/ 1480033 w 1480033"/>
                <a:gd name="connsiteY4" fmla="*/ 666014 h 740016"/>
                <a:gd name="connsiteX5" fmla="*/ 1406031 w 1480033"/>
                <a:gd name="connsiteY5" fmla="*/ 740016 h 740016"/>
                <a:gd name="connsiteX6" fmla="*/ 74002 w 1480033"/>
                <a:gd name="connsiteY6" fmla="*/ 740016 h 740016"/>
                <a:gd name="connsiteX7" fmla="*/ 0 w 1480033"/>
                <a:gd name="connsiteY7" fmla="*/ 666014 h 740016"/>
                <a:gd name="connsiteX8" fmla="*/ 0 w 1480033"/>
                <a:gd name="connsiteY8" fmla="*/ 74002 h 7400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80033" h="740016">
                  <a:moveTo>
                    <a:pt x="0" y="74002"/>
                  </a:moveTo>
                  <a:cubicBezTo>
                    <a:pt x="0" y="33132"/>
                    <a:pt x="33132" y="0"/>
                    <a:pt x="74002" y="0"/>
                  </a:cubicBezTo>
                  <a:lnTo>
                    <a:pt x="1406031" y="0"/>
                  </a:lnTo>
                  <a:cubicBezTo>
                    <a:pt x="1446901" y="0"/>
                    <a:pt x="1480033" y="33132"/>
                    <a:pt x="1480033" y="74002"/>
                  </a:cubicBezTo>
                  <a:lnTo>
                    <a:pt x="1480033" y="666014"/>
                  </a:lnTo>
                  <a:cubicBezTo>
                    <a:pt x="1480033" y="706884"/>
                    <a:pt x="1446901" y="740016"/>
                    <a:pt x="1406031" y="740016"/>
                  </a:cubicBezTo>
                  <a:lnTo>
                    <a:pt x="74002" y="740016"/>
                  </a:lnTo>
                  <a:cubicBezTo>
                    <a:pt x="33132" y="740016"/>
                    <a:pt x="0" y="706884"/>
                    <a:pt x="0" y="666014"/>
                  </a:cubicBezTo>
                  <a:lnTo>
                    <a:pt x="0" y="74002"/>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9454" tIns="39454" rIns="39454" bIns="39454" numCol="1" spcCol="1270" anchor="ctr" anchorCtr="0">
              <a:noAutofit/>
            </a:bodyPr>
            <a:lstStyle/>
            <a:p>
              <a:pPr marL="0" lvl="0" indent="0" algn="ctr" defTabSz="1244600">
                <a:lnSpc>
                  <a:spcPct val="90000"/>
                </a:lnSpc>
                <a:spcBef>
                  <a:spcPct val="0"/>
                </a:spcBef>
                <a:spcAft>
                  <a:spcPct val="35000"/>
                </a:spcAft>
                <a:buNone/>
              </a:pPr>
              <a:r>
                <a:rPr lang="en-GB" sz="2800" kern="1200" noProof="0" dirty="0"/>
                <a:t>15% for less developed regions</a:t>
              </a:r>
            </a:p>
          </p:txBody>
        </p:sp>
        <p:sp>
          <p:nvSpPr>
            <p:cNvPr id="20" name="Freeform: Shape 19">
              <a:extLst>
                <a:ext uri="{FF2B5EF4-FFF2-40B4-BE49-F238E27FC236}">
                  <a16:creationId xmlns:a16="http://schemas.microsoft.com/office/drawing/2014/main" id="{DB2404DA-6264-B7C9-1832-72E5B3DCAB96}"/>
                </a:ext>
              </a:extLst>
            </p:cNvPr>
            <p:cNvSpPr/>
            <p:nvPr/>
          </p:nvSpPr>
          <p:spPr>
            <a:xfrm>
              <a:off x="9127478" y="4031821"/>
              <a:ext cx="2215175" cy="1215213"/>
            </a:xfrm>
            <a:custGeom>
              <a:avLst/>
              <a:gdLst>
                <a:gd name="connsiteX0" fmla="*/ 0 w 1480033"/>
                <a:gd name="connsiteY0" fmla="*/ 74002 h 740016"/>
                <a:gd name="connsiteX1" fmla="*/ 74002 w 1480033"/>
                <a:gd name="connsiteY1" fmla="*/ 0 h 740016"/>
                <a:gd name="connsiteX2" fmla="*/ 1406031 w 1480033"/>
                <a:gd name="connsiteY2" fmla="*/ 0 h 740016"/>
                <a:gd name="connsiteX3" fmla="*/ 1480033 w 1480033"/>
                <a:gd name="connsiteY3" fmla="*/ 74002 h 740016"/>
                <a:gd name="connsiteX4" fmla="*/ 1480033 w 1480033"/>
                <a:gd name="connsiteY4" fmla="*/ 666014 h 740016"/>
                <a:gd name="connsiteX5" fmla="*/ 1406031 w 1480033"/>
                <a:gd name="connsiteY5" fmla="*/ 740016 h 740016"/>
                <a:gd name="connsiteX6" fmla="*/ 74002 w 1480033"/>
                <a:gd name="connsiteY6" fmla="*/ 740016 h 740016"/>
                <a:gd name="connsiteX7" fmla="*/ 0 w 1480033"/>
                <a:gd name="connsiteY7" fmla="*/ 666014 h 740016"/>
                <a:gd name="connsiteX8" fmla="*/ 0 w 1480033"/>
                <a:gd name="connsiteY8" fmla="*/ 74002 h 7400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80033" h="740016">
                  <a:moveTo>
                    <a:pt x="0" y="74002"/>
                  </a:moveTo>
                  <a:cubicBezTo>
                    <a:pt x="0" y="33132"/>
                    <a:pt x="33132" y="0"/>
                    <a:pt x="74002" y="0"/>
                  </a:cubicBezTo>
                  <a:lnTo>
                    <a:pt x="1406031" y="0"/>
                  </a:lnTo>
                  <a:cubicBezTo>
                    <a:pt x="1446901" y="0"/>
                    <a:pt x="1480033" y="33132"/>
                    <a:pt x="1480033" y="74002"/>
                  </a:cubicBezTo>
                  <a:lnTo>
                    <a:pt x="1480033" y="666014"/>
                  </a:lnTo>
                  <a:cubicBezTo>
                    <a:pt x="1480033" y="706884"/>
                    <a:pt x="1446901" y="740016"/>
                    <a:pt x="1406031" y="740016"/>
                  </a:cubicBezTo>
                  <a:lnTo>
                    <a:pt x="74002" y="740016"/>
                  </a:lnTo>
                  <a:cubicBezTo>
                    <a:pt x="33132" y="740016"/>
                    <a:pt x="0" y="706884"/>
                    <a:pt x="0" y="666014"/>
                  </a:cubicBezTo>
                  <a:lnTo>
                    <a:pt x="0" y="74002"/>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9454" tIns="39454" rIns="39454" bIns="39454" numCol="1" spcCol="1270" anchor="ctr" anchorCtr="0">
              <a:noAutofit/>
            </a:bodyPr>
            <a:lstStyle/>
            <a:p>
              <a:pPr marL="0" lvl="0" indent="0" algn="ctr" defTabSz="1244600">
                <a:lnSpc>
                  <a:spcPct val="90000"/>
                </a:lnSpc>
                <a:spcBef>
                  <a:spcPct val="0"/>
                </a:spcBef>
                <a:spcAft>
                  <a:spcPct val="35000"/>
                </a:spcAft>
                <a:buNone/>
              </a:pPr>
              <a:r>
                <a:rPr lang="en-GB" sz="2800" kern="1200" noProof="0" dirty="0"/>
                <a:t>40% for transition regions</a:t>
              </a:r>
            </a:p>
          </p:txBody>
        </p:sp>
        <p:sp>
          <p:nvSpPr>
            <p:cNvPr id="22" name="Freeform: Shape 21">
              <a:extLst>
                <a:ext uri="{FF2B5EF4-FFF2-40B4-BE49-F238E27FC236}">
                  <a16:creationId xmlns:a16="http://schemas.microsoft.com/office/drawing/2014/main" id="{B9286AE9-5E65-1679-E702-DF0EF4AFD76E}"/>
                </a:ext>
              </a:extLst>
            </p:cNvPr>
            <p:cNvSpPr/>
            <p:nvPr/>
          </p:nvSpPr>
          <p:spPr>
            <a:xfrm>
              <a:off x="9110200" y="5352331"/>
              <a:ext cx="2215175" cy="1216414"/>
            </a:xfrm>
            <a:custGeom>
              <a:avLst/>
              <a:gdLst>
                <a:gd name="connsiteX0" fmla="*/ 0 w 1480033"/>
                <a:gd name="connsiteY0" fmla="*/ 74002 h 740016"/>
                <a:gd name="connsiteX1" fmla="*/ 74002 w 1480033"/>
                <a:gd name="connsiteY1" fmla="*/ 0 h 740016"/>
                <a:gd name="connsiteX2" fmla="*/ 1406031 w 1480033"/>
                <a:gd name="connsiteY2" fmla="*/ 0 h 740016"/>
                <a:gd name="connsiteX3" fmla="*/ 1480033 w 1480033"/>
                <a:gd name="connsiteY3" fmla="*/ 74002 h 740016"/>
                <a:gd name="connsiteX4" fmla="*/ 1480033 w 1480033"/>
                <a:gd name="connsiteY4" fmla="*/ 666014 h 740016"/>
                <a:gd name="connsiteX5" fmla="*/ 1406031 w 1480033"/>
                <a:gd name="connsiteY5" fmla="*/ 740016 h 740016"/>
                <a:gd name="connsiteX6" fmla="*/ 74002 w 1480033"/>
                <a:gd name="connsiteY6" fmla="*/ 740016 h 740016"/>
                <a:gd name="connsiteX7" fmla="*/ 0 w 1480033"/>
                <a:gd name="connsiteY7" fmla="*/ 666014 h 740016"/>
                <a:gd name="connsiteX8" fmla="*/ 0 w 1480033"/>
                <a:gd name="connsiteY8" fmla="*/ 74002 h 7400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80033" h="740016">
                  <a:moveTo>
                    <a:pt x="0" y="74002"/>
                  </a:moveTo>
                  <a:cubicBezTo>
                    <a:pt x="0" y="33132"/>
                    <a:pt x="33132" y="0"/>
                    <a:pt x="74002" y="0"/>
                  </a:cubicBezTo>
                  <a:lnTo>
                    <a:pt x="1406031" y="0"/>
                  </a:lnTo>
                  <a:cubicBezTo>
                    <a:pt x="1446901" y="0"/>
                    <a:pt x="1480033" y="33132"/>
                    <a:pt x="1480033" y="74002"/>
                  </a:cubicBezTo>
                  <a:lnTo>
                    <a:pt x="1480033" y="666014"/>
                  </a:lnTo>
                  <a:cubicBezTo>
                    <a:pt x="1480033" y="706884"/>
                    <a:pt x="1446901" y="740016"/>
                    <a:pt x="1406031" y="740016"/>
                  </a:cubicBezTo>
                  <a:lnTo>
                    <a:pt x="74002" y="740016"/>
                  </a:lnTo>
                  <a:cubicBezTo>
                    <a:pt x="33132" y="740016"/>
                    <a:pt x="0" y="706884"/>
                    <a:pt x="0" y="666014"/>
                  </a:cubicBezTo>
                  <a:lnTo>
                    <a:pt x="0" y="74002"/>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9454" tIns="39454" rIns="39454" bIns="39454" numCol="1" spcCol="1270" anchor="ctr" anchorCtr="0">
              <a:noAutofit/>
            </a:bodyPr>
            <a:lstStyle/>
            <a:p>
              <a:pPr marL="0" lvl="0" indent="0" algn="ctr" defTabSz="1244600">
                <a:lnSpc>
                  <a:spcPct val="90000"/>
                </a:lnSpc>
                <a:spcBef>
                  <a:spcPct val="0"/>
                </a:spcBef>
                <a:spcAft>
                  <a:spcPct val="35000"/>
                </a:spcAft>
                <a:buNone/>
              </a:pPr>
              <a:r>
                <a:rPr lang="en-GB" sz="2800" kern="1200" noProof="0" dirty="0"/>
                <a:t>60% for more developed regions</a:t>
              </a:r>
            </a:p>
          </p:txBody>
        </p:sp>
        <p:sp>
          <p:nvSpPr>
            <p:cNvPr id="23" name="Freeform: Shape 22">
              <a:extLst>
                <a:ext uri="{FF2B5EF4-FFF2-40B4-BE49-F238E27FC236}">
                  <a16:creationId xmlns:a16="http://schemas.microsoft.com/office/drawing/2014/main" id="{DDDB1304-BB90-E8EA-6323-DA85CE754D1C}"/>
                </a:ext>
              </a:extLst>
            </p:cNvPr>
            <p:cNvSpPr/>
            <p:nvPr/>
          </p:nvSpPr>
          <p:spPr>
            <a:xfrm>
              <a:off x="3165881" y="4947541"/>
              <a:ext cx="2703369" cy="1621204"/>
            </a:xfrm>
            <a:custGeom>
              <a:avLst/>
              <a:gdLst>
                <a:gd name="connsiteX0" fmla="*/ 0 w 2823015"/>
                <a:gd name="connsiteY0" fmla="*/ 131453 h 1314528"/>
                <a:gd name="connsiteX1" fmla="*/ 131453 w 2823015"/>
                <a:gd name="connsiteY1" fmla="*/ 0 h 1314528"/>
                <a:gd name="connsiteX2" fmla="*/ 2691562 w 2823015"/>
                <a:gd name="connsiteY2" fmla="*/ 0 h 1314528"/>
                <a:gd name="connsiteX3" fmla="*/ 2823015 w 2823015"/>
                <a:gd name="connsiteY3" fmla="*/ 131453 h 1314528"/>
                <a:gd name="connsiteX4" fmla="*/ 2823015 w 2823015"/>
                <a:gd name="connsiteY4" fmla="*/ 1183075 h 1314528"/>
                <a:gd name="connsiteX5" fmla="*/ 2691562 w 2823015"/>
                <a:gd name="connsiteY5" fmla="*/ 1314528 h 1314528"/>
                <a:gd name="connsiteX6" fmla="*/ 131453 w 2823015"/>
                <a:gd name="connsiteY6" fmla="*/ 1314528 h 1314528"/>
                <a:gd name="connsiteX7" fmla="*/ 0 w 2823015"/>
                <a:gd name="connsiteY7" fmla="*/ 1183075 h 1314528"/>
                <a:gd name="connsiteX8" fmla="*/ 0 w 2823015"/>
                <a:gd name="connsiteY8" fmla="*/ 131453 h 13145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23015" h="1314528">
                  <a:moveTo>
                    <a:pt x="0" y="131453"/>
                  </a:moveTo>
                  <a:cubicBezTo>
                    <a:pt x="0" y="58854"/>
                    <a:pt x="58854" y="0"/>
                    <a:pt x="131453" y="0"/>
                  </a:cubicBezTo>
                  <a:lnTo>
                    <a:pt x="2691562" y="0"/>
                  </a:lnTo>
                  <a:cubicBezTo>
                    <a:pt x="2764161" y="0"/>
                    <a:pt x="2823015" y="58854"/>
                    <a:pt x="2823015" y="131453"/>
                  </a:cubicBezTo>
                  <a:lnTo>
                    <a:pt x="2823015" y="1183075"/>
                  </a:lnTo>
                  <a:cubicBezTo>
                    <a:pt x="2823015" y="1255674"/>
                    <a:pt x="2764161" y="1314528"/>
                    <a:pt x="2691562" y="1314528"/>
                  </a:cubicBezTo>
                  <a:lnTo>
                    <a:pt x="131453" y="1314528"/>
                  </a:lnTo>
                  <a:cubicBezTo>
                    <a:pt x="58854" y="1314528"/>
                    <a:pt x="0" y="1255674"/>
                    <a:pt x="0" y="1183075"/>
                  </a:cubicBezTo>
                  <a:lnTo>
                    <a:pt x="0" y="131453"/>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6281" tIns="56281" rIns="56281" bIns="56281" numCol="1" spcCol="1270" anchor="ctr" anchorCtr="0">
              <a:noAutofit/>
            </a:bodyPr>
            <a:lstStyle/>
            <a:p>
              <a:pPr marL="0" lvl="0" indent="0" algn="ctr" defTabSz="1244600">
                <a:lnSpc>
                  <a:spcPct val="90000"/>
                </a:lnSpc>
                <a:spcBef>
                  <a:spcPct val="0"/>
                </a:spcBef>
                <a:spcAft>
                  <a:spcPct val="35000"/>
                </a:spcAft>
                <a:buNone/>
              </a:pPr>
              <a:r>
                <a:rPr lang="en-GB" sz="2800" kern="1200" noProof="0" dirty="0"/>
                <a:t>CAP interventions with no national contribution </a:t>
              </a:r>
            </a:p>
          </p:txBody>
        </p:sp>
      </p:grpSp>
      <p:sp>
        <p:nvSpPr>
          <p:cNvPr id="6" name="ZoneTexte 5">
            <a:extLst>
              <a:ext uri="{FF2B5EF4-FFF2-40B4-BE49-F238E27FC236}">
                <a16:creationId xmlns:a16="http://schemas.microsoft.com/office/drawing/2014/main" id="{C5F899D5-B92E-1A4B-DF3B-7ADC0DE933D0}"/>
              </a:ext>
            </a:extLst>
          </p:cNvPr>
          <p:cNvSpPr txBox="1"/>
          <p:nvPr/>
        </p:nvSpPr>
        <p:spPr>
          <a:xfrm>
            <a:off x="9110201" y="717105"/>
            <a:ext cx="2537246" cy="830997"/>
          </a:xfrm>
          <a:prstGeom prst="rect">
            <a:avLst/>
          </a:prstGeom>
          <a:noFill/>
        </p:spPr>
        <p:txBody>
          <a:bodyPr wrap="square" rtlCol="0">
            <a:spAutoFit/>
          </a:bodyPr>
          <a:lstStyle/>
          <a:p>
            <a:pPr algn="ctr"/>
            <a:r>
              <a:rPr lang="fr-FR" sz="2400" i="1" dirty="0"/>
              <a:t>Minimum national contribution </a:t>
            </a:r>
          </a:p>
        </p:txBody>
      </p:sp>
      <p:cxnSp>
        <p:nvCxnSpPr>
          <p:cNvPr id="7" name="Connecteur droit 6">
            <a:extLst>
              <a:ext uri="{FF2B5EF4-FFF2-40B4-BE49-F238E27FC236}">
                <a16:creationId xmlns:a16="http://schemas.microsoft.com/office/drawing/2014/main" id="{2DADCC36-AD48-5164-2CF3-09435333BAC9}"/>
              </a:ext>
            </a:extLst>
          </p:cNvPr>
          <p:cNvCxnSpPr>
            <a:cxnSpLocks/>
          </p:cNvCxnSpPr>
          <p:nvPr/>
        </p:nvCxnSpPr>
        <p:spPr>
          <a:xfrm flipV="1">
            <a:off x="2681992" y="2288883"/>
            <a:ext cx="483889" cy="1172633"/>
          </a:xfrm>
          <a:prstGeom prst="line">
            <a:avLst/>
          </a:prstGeom>
          <a:ln w="127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 name="Connecteur droit 9">
            <a:extLst>
              <a:ext uri="{FF2B5EF4-FFF2-40B4-BE49-F238E27FC236}">
                <a16:creationId xmlns:a16="http://schemas.microsoft.com/office/drawing/2014/main" id="{302375D9-617D-A38B-A8C8-73BE276D9232}"/>
              </a:ext>
            </a:extLst>
          </p:cNvPr>
          <p:cNvCxnSpPr>
            <a:cxnSpLocks/>
          </p:cNvCxnSpPr>
          <p:nvPr/>
        </p:nvCxnSpPr>
        <p:spPr>
          <a:xfrm>
            <a:off x="2681992" y="4621521"/>
            <a:ext cx="483889" cy="1131352"/>
          </a:xfrm>
          <a:prstGeom prst="line">
            <a:avLst/>
          </a:prstGeom>
          <a:ln w="127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FFDCBD3C-41EB-FBA6-CB88-9104D4B51714}"/>
              </a:ext>
            </a:extLst>
          </p:cNvPr>
          <p:cNvCxnSpPr/>
          <p:nvPr/>
        </p:nvCxnSpPr>
        <p:spPr>
          <a:xfrm>
            <a:off x="8731046" y="2112885"/>
            <a:ext cx="434145" cy="0"/>
          </a:xfrm>
          <a:prstGeom prst="line">
            <a:avLst/>
          </a:prstGeom>
          <a:ln w="158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844E4E2E-CE79-B565-0811-BFCC11721FB9}"/>
              </a:ext>
            </a:extLst>
          </p:cNvPr>
          <p:cNvCxnSpPr/>
          <p:nvPr/>
        </p:nvCxnSpPr>
        <p:spPr>
          <a:xfrm flipV="1">
            <a:off x="8731046" y="3429000"/>
            <a:ext cx="434145" cy="539318"/>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81C60ACE-1912-1F1F-17CB-89FE0A4CAC4B}"/>
              </a:ext>
            </a:extLst>
          </p:cNvPr>
          <p:cNvCxnSpPr/>
          <p:nvPr/>
        </p:nvCxnSpPr>
        <p:spPr>
          <a:xfrm>
            <a:off x="8731046" y="4031821"/>
            <a:ext cx="396432" cy="273849"/>
          </a:xfrm>
          <a:prstGeom prst="line">
            <a:avLst/>
          </a:prstGeom>
          <a:ln w="158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3701946F-284B-BEA8-3B88-C21F807C70F3}"/>
              </a:ext>
            </a:extLst>
          </p:cNvPr>
          <p:cNvCxnSpPr/>
          <p:nvPr/>
        </p:nvCxnSpPr>
        <p:spPr>
          <a:xfrm>
            <a:off x="8731046" y="4031821"/>
            <a:ext cx="379155" cy="1490090"/>
          </a:xfrm>
          <a:prstGeom prst="line">
            <a:avLst/>
          </a:prstGeom>
          <a:ln w="158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5" name="Freeform: Shape 34">
            <a:extLst>
              <a:ext uri="{FF2B5EF4-FFF2-40B4-BE49-F238E27FC236}">
                <a16:creationId xmlns:a16="http://schemas.microsoft.com/office/drawing/2014/main" id="{BEC88D6C-B5DE-1ACD-22E4-5F629E67A571}"/>
              </a:ext>
            </a:extLst>
          </p:cNvPr>
          <p:cNvSpPr/>
          <p:nvPr/>
        </p:nvSpPr>
        <p:spPr>
          <a:xfrm>
            <a:off x="189342" y="3306396"/>
            <a:ext cx="2734594" cy="1375075"/>
          </a:xfrm>
          <a:custGeom>
            <a:avLst/>
            <a:gdLst>
              <a:gd name="connsiteX0" fmla="*/ 0 w 1975741"/>
              <a:gd name="connsiteY0" fmla="*/ 163472 h 1634719"/>
              <a:gd name="connsiteX1" fmla="*/ 163472 w 1975741"/>
              <a:gd name="connsiteY1" fmla="*/ 0 h 1634719"/>
              <a:gd name="connsiteX2" fmla="*/ 1812269 w 1975741"/>
              <a:gd name="connsiteY2" fmla="*/ 0 h 1634719"/>
              <a:gd name="connsiteX3" fmla="*/ 1975741 w 1975741"/>
              <a:gd name="connsiteY3" fmla="*/ 163472 h 1634719"/>
              <a:gd name="connsiteX4" fmla="*/ 1975741 w 1975741"/>
              <a:gd name="connsiteY4" fmla="*/ 1471247 h 1634719"/>
              <a:gd name="connsiteX5" fmla="*/ 1812269 w 1975741"/>
              <a:gd name="connsiteY5" fmla="*/ 1634719 h 1634719"/>
              <a:gd name="connsiteX6" fmla="*/ 163472 w 1975741"/>
              <a:gd name="connsiteY6" fmla="*/ 1634719 h 1634719"/>
              <a:gd name="connsiteX7" fmla="*/ 0 w 1975741"/>
              <a:gd name="connsiteY7" fmla="*/ 1471247 h 1634719"/>
              <a:gd name="connsiteX8" fmla="*/ 0 w 1975741"/>
              <a:gd name="connsiteY8" fmla="*/ 163472 h 16347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75741" h="1634719">
                <a:moveTo>
                  <a:pt x="0" y="163472"/>
                </a:moveTo>
                <a:cubicBezTo>
                  <a:pt x="0" y="73189"/>
                  <a:pt x="73189" y="0"/>
                  <a:pt x="163472" y="0"/>
                </a:cubicBezTo>
                <a:lnTo>
                  <a:pt x="1812269" y="0"/>
                </a:lnTo>
                <a:cubicBezTo>
                  <a:pt x="1902552" y="0"/>
                  <a:pt x="1975741" y="73189"/>
                  <a:pt x="1975741" y="163472"/>
                </a:cubicBezTo>
                <a:lnTo>
                  <a:pt x="1975741" y="1471247"/>
                </a:lnTo>
                <a:cubicBezTo>
                  <a:pt x="1975741" y="1561530"/>
                  <a:pt x="1902552" y="1634719"/>
                  <a:pt x="1812269" y="1634719"/>
                </a:cubicBezTo>
                <a:lnTo>
                  <a:pt x="163472" y="1634719"/>
                </a:lnTo>
                <a:cubicBezTo>
                  <a:pt x="73189" y="1634719"/>
                  <a:pt x="0" y="1561530"/>
                  <a:pt x="0" y="1471247"/>
                </a:cubicBezTo>
                <a:lnTo>
                  <a:pt x="0" y="163472"/>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5659" tIns="65659" rIns="65659" bIns="65659" numCol="1" spcCol="1270" anchor="ctr" anchorCtr="0">
            <a:noAutofit/>
          </a:bodyPr>
          <a:lstStyle/>
          <a:p>
            <a:pPr marL="0" lvl="0" indent="0" algn="ctr" defTabSz="1244600">
              <a:lnSpc>
                <a:spcPct val="90000"/>
              </a:lnSpc>
              <a:spcBef>
                <a:spcPct val="0"/>
              </a:spcBef>
              <a:spcAft>
                <a:spcPct val="35000"/>
              </a:spcAft>
              <a:buNone/>
            </a:pPr>
            <a:r>
              <a:rPr lang="en-GB" sz="2800" kern="1200" noProof="0" dirty="0"/>
              <a:t>CAP interventions (Art. 35 – NRPP)</a:t>
            </a:r>
          </a:p>
        </p:txBody>
      </p:sp>
    </p:spTree>
    <p:extLst>
      <p:ext uri="{BB962C8B-B14F-4D97-AF65-F5344CB8AC3E}">
        <p14:creationId xmlns:p14="http://schemas.microsoft.com/office/powerpoint/2010/main" val="29993599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0D94ECAF-351B-5464-CDB2-5DD99C55DF7A}"/>
              </a:ext>
            </a:extLst>
          </p:cNvPr>
          <p:cNvSpPr>
            <a:spLocks noGrp="1"/>
          </p:cNvSpPr>
          <p:nvPr>
            <p:ph type="body" sz="quarter" idx="20"/>
          </p:nvPr>
        </p:nvSpPr>
        <p:spPr/>
        <p:txBody>
          <a:bodyPr/>
          <a:lstStyle/>
          <a:p>
            <a:r>
              <a:rPr lang="en-GB" dirty="0"/>
              <a:t>The budget of the 2028-2034 Common Agricultural Policy</a:t>
            </a:r>
          </a:p>
          <a:p>
            <a:endParaRPr lang="fr-FR" dirty="0"/>
          </a:p>
        </p:txBody>
      </p:sp>
      <p:sp>
        <p:nvSpPr>
          <p:cNvPr id="3" name="Titre 2">
            <a:extLst>
              <a:ext uri="{FF2B5EF4-FFF2-40B4-BE49-F238E27FC236}">
                <a16:creationId xmlns:a16="http://schemas.microsoft.com/office/drawing/2014/main" id="{123B5C6F-414F-246C-B30A-9E1779A860FE}"/>
              </a:ext>
            </a:extLst>
          </p:cNvPr>
          <p:cNvSpPr>
            <a:spLocks noGrp="1"/>
          </p:cNvSpPr>
          <p:nvPr>
            <p:ph type="ctrTitle"/>
          </p:nvPr>
        </p:nvSpPr>
        <p:spPr/>
        <p:txBody>
          <a:bodyPr/>
          <a:lstStyle/>
          <a:p>
            <a:r>
              <a:rPr lang="fr-FR" dirty="0"/>
              <a:t>Crisis management</a:t>
            </a:r>
          </a:p>
        </p:txBody>
      </p:sp>
      <p:sp>
        <p:nvSpPr>
          <p:cNvPr id="5" name="Rectangle : coins arrondis 4">
            <a:extLst>
              <a:ext uri="{FF2B5EF4-FFF2-40B4-BE49-F238E27FC236}">
                <a16:creationId xmlns:a16="http://schemas.microsoft.com/office/drawing/2014/main" id="{63C090A6-30C9-B2ED-C2A2-9405C916D788}"/>
              </a:ext>
            </a:extLst>
          </p:cNvPr>
          <p:cNvSpPr/>
          <p:nvPr/>
        </p:nvSpPr>
        <p:spPr>
          <a:xfrm>
            <a:off x="1038225" y="2281015"/>
            <a:ext cx="2638425" cy="700310"/>
          </a:xfrm>
          <a:prstGeom prst="roundRect">
            <a:avLst/>
          </a:prstGeom>
          <a:solidFill>
            <a:schemeClr val="tx2"/>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noProof="0" dirty="0">
                <a:latin typeface="Myriad Pro" panose="020B0503030403020204" pitchFamily="34" charset="0"/>
              </a:rPr>
              <a:t>Market crisis</a:t>
            </a:r>
          </a:p>
        </p:txBody>
      </p:sp>
      <p:sp>
        <p:nvSpPr>
          <p:cNvPr id="6" name="Rectangle : coins arrondis 5">
            <a:extLst>
              <a:ext uri="{FF2B5EF4-FFF2-40B4-BE49-F238E27FC236}">
                <a16:creationId xmlns:a16="http://schemas.microsoft.com/office/drawing/2014/main" id="{EC88C0ED-80B4-967D-581E-C6CB257AD9D3}"/>
              </a:ext>
            </a:extLst>
          </p:cNvPr>
          <p:cNvSpPr/>
          <p:nvPr/>
        </p:nvSpPr>
        <p:spPr>
          <a:xfrm>
            <a:off x="4776787" y="2281015"/>
            <a:ext cx="2638425" cy="700310"/>
          </a:xfrm>
          <a:prstGeom prst="roundRect">
            <a:avLst/>
          </a:prstGeom>
          <a:solidFill>
            <a:schemeClr val="tx2"/>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noProof="0" dirty="0">
                <a:latin typeface="Myriad Pro" panose="020B0503030403020204" pitchFamily="34" charset="0"/>
              </a:rPr>
              <a:t>Sanitary crisis</a:t>
            </a:r>
          </a:p>
        </p:txBody>
      </p:sp>
      <p:sp>
        <p:nvSpPr>
          <p:cNvPr id="7" name="Rectangle : coins arrondis 6">
            <a:extLst>
              <a:ext uri="{FF2B5EF4-FFF2-40B4-BE49-F238E27FC236}">
                <a16:creationId xmlns:a16="http://schemas.microsoft.com/office/drawing/2014/main" id="{C2177107-2351-59E4-A08A-4316CB7EA8A8}"/>
              </a:ext>
            </a:extLst>
          </p:cNvPr>
          <p:cNvSpPr/>
          <p:nvPr/>
        </p:nvSpPr>
        <p:spPr>
          <a:xfrm>
            <a:off x="8511969" y="2281015"/>
            <a:ext cx="2638425" cy="700310"/>
          </a:xfrm>
          <a:prstGeom prst="roundRect">
            <a:avLst/>
          </a:prstGeom>
          <a:solidFill>
            <a:schemeClr val="tx2"/>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noProof="0" dirty="0">
                <a:latin typeface="Myriad Pro" panose="020B0503030403020204" pitchFamily="34" charset="0"/>
              </a:rPr>
              <a:t>Climatic crisis</a:t>
            </a:r>
          </a:p>
        </p:txBody>
      </p:sp>
      <p:sp>
        <p:nvSpPr>
          <p:cNvPr id="8" name="Rectangle 7">
            <a:extLst>
              <a:ext uri="{FF2B5EF4-FFF2-40B4-BE49-F238E27FC236}">
                <a16:creationId xmlns:a16="http://schemas.microsoft.com/office/drawing/2014/main" id="{3EE0931C-C2EA-D9EF-D336-0FD055D15C0B}"/>
              </a:ext>
            </a:extLst>
          </p:cNvPr>
          <p:cNvSpPr/>
          <p:nvPr/>
        </p:nvSpPr>
        <p:spPr>
          <a:xfrm>
            <a:off x="1038225" y="3848100"/>
            <a:ext cx="2638425" cy="700310"/>
          </a:xfrm>
          <a:prstGeom prst="rect">
            <a:avLst/>
          </a:prstGeom>
          <a:solidFill>
            <a:schemeClr val="accent5"/>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noProof="0" dirty="0">
                <a:latin typeface="Myriad Pro" panose="020B0503030403020204" pitchFamily="34" charset="0"/>
              </a:rPr>
              <a:t>Unity safety net</a:t>
            </a:r>
          </a:p>
        </p:txBody>
      </p:sp>
      <p:sp>
        <p:nvSpPr>
          <p:cNvPr id="9" name="Rectangle 8">
            <a:extLst>
              <a:ext uri="{FF2B5EF4-FFF2-40B4-BE49-F238E27FC236}">
                <a16:creationId xmlns:a16="http://schemas.microsoft.com/office/drawing/2014/main" id="{C5A5B57B-9CAE-5963-5E9A-18C63188254B}"/>
              </a:ext>
            </a:extLst>
          </p:cNvPr>
          <p:cNvSpPr/>
          <p:nvPr/>
        </p:nvSpPr>
        <p:spPr>
          <a:xfrm>
            <a:off x="6781800" y="3848100"/>
            <a:ext cx="2638425" cy="700310"/>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noProof="0" dirty="0">
                <a:latin typeface="Myriad Pro" panose="020B0503030403020204" pitchFamily="34" charset="0"/>
              </a:rPr>
              <a:t>NRPP</a:t>
            </a:r>
          </a:p>
        </p:txBody>
      </p:sp>
      <p:cxnSp>
        <p:nvCxnSpPr>
          <p:cNvPr id="11" name="Connecteur droit avec flèche 10">
            <a:extLst>
              <a:ext uri="{FF2B5EF4-FFF2-40B4-BE49-F238E27FC236}">
                <a16:creationId xmlns:a16="http://schemas.microsoft.com/office/drawing/2014/main" id="{F2D96AD7-640F-F81A-926E-C06797D1E357}"/>
              </a:ext>
            </a:extLst>
          </p:cNvPr>
          <p:cNvCxnSpPr>
            <a:stCxn id="5" idx="2"/>
            <a:endCxn id="8" idx="0"/>
          </p:cNvCxnSpPr>
          <p:nvPr/>
        </p:nvCxnSpPr>
        <p:spPr>
          <a:xfrm>
            <a:off x="2357438" y="2981325"/>
            <a:ext cx="0" cy="866775"/>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13" name="Connecteur droit avec flèche 12">
            <a:extLst>
              <a:ext uri="{FF2B5EF4-FFF2-40B4-BE49-F238E27FC236}">
                <a16:creationId xmlns:a16="http://schemas.microsoft.com/office/drawing/2014/main" id="{A52EF403-31D2-1EAE-A59A-56C20145B60F}"/>
              </a:ext>
            </a:extLst>
          </p:cNvPr>
          <p:cNvCxnSpPr>
            <a:stCxn id="6" idx="2"/>
            <a:endCxn id="8" idx="0"/>
          </p:cNvCxnSpPr>
          <p:nvPr/>
        </p:nvCxnSpPr>
        <p:spPr>
          <a:xfrm flipH="1">
            <a:off x="2357438" y="2981325"/>
            <a:ext cx="3738562" cy="866775"/>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15" name="Connecteur droit avec flèche 14">
            <a:extLst>
              <a:ext uri="{FF2B5EF4-FFF2-40B4-BE49-F238E27FC236}">
                <a16:creationId xmlns:a16="http://schemas.microsoft.com/office/drawing/2014/main" id="{AD4017DA-D5FD-953D-42D7-DD3A82990D16}"/>
              </a:ext>
            </a:extLst>
          </p:cNvPr>
          <p:cNvCxnSpPr>
            <a:stCxn id="6" idx="2"/>
            <a:endCxn id="9" idx="0"/>
          </p:cNvCxnSpPr>
          <p:nvPr/>
        </p:nvCxnSpPr>
        <p:spPr>
          <a:xfrm>
            <a:off x="6096000" y="2981325"/>
            <a:ext cx="2005013" cy="866775"/>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17" name="Connecteur droit avec flèche 16">
            <a:extLst>
              <a:ext uri="{FF2B5EF4-FFF2-40B4-BE49-F238E27FC236}">
                <a16:creationId xmlns:a16="http://schemas.microsoft.com/office/drawing/2014/main" id="{A0064B0A-D5F6-50D5-F44C-D39F990BFB86}"/>
              </a:ext>
            </a:extLst>
          </p:cNvPr>
          <p:cNvCxnSpPr>
            <a:stCxn id="7" idx="2"/>
            <a:endCxn id="9" idx="0"/>
          </p:cNvCxnSpPr>
          <p:nvPr/>
        </p:nvCxnSpPr>
        <p:spPr>
          <a:xfrm flipH="1">
            <a:off x="8101013" y="2981325"/>
            <a:ext cx="1730169" cy="866775"/>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18" name="ZoneTexte 17">
            <a:extLst>
              <a:ext uri="{FF2B5EF4-FFF2-40B4-BE49-F238E27FC236}">
                <a16:creationId xmlns:a16="http://schemas.microsoft.com/office/drawing/2014/main" id="{1CA733C4-952D-D069-BD3E-8F42E6B51507}"/>
              </a:ext>
            </a:extLst>
          </p:cNvPr>
          <p:cNvSpPr txBox="1"/>
          <p:nvPr/>
        </p:nvSpPr>
        <p:spPr>
          <a:xfrm>
            <a:off x="3748086" y="3108617"/>
            <a:ext cx="2005013" cy="830997"/>
          </a:xfrm>
          <a:prstGeom prst="rect">
            <a:avLst/>
          </a:prstGeom>
          <a:noFill/>
        </p:spPr>
        <p:txBody>
          <a:bodyPr wrap="square" rtlCol="0">
            <a:spAutoFit/>
          </a:bodyPr>
          <a:lstStyle/>
          <a:p>
            <a:r>
              <a:rPr lang="en-GB" sz="2400" noProof="0" dirty="0"/>
              <a:t>Economic consequences</a:t>
            </a:r>
          </a:p>
        </p:txBody>
      </p:sp>
      <p:sp>
        <p:nvSpPr>
          <p:cNvPr id="20" name="ZoneTexte 19">
            <a:extLst>
              <a:ext uri="{FF2B5EF4-FFF2-40B4-BE49-F238E27FC236}">
                <a16:creationId xmlns:a16="http://schemas.microsoft.com/office/drawing/2014/main" id="{401F0A50-8603-274B-C9AA-3D011BEDB950}"/>
              </a:ext>
            </a:extLst>
          </p:cNvPr>
          <p:cNvSpPr txBox="1"/>
          <p:nvPr/>
        </p:nvSpPr>
        <p:spPr>
          <a:xfrm>
            <a:off x="5937369" y="4691910"/>
            <a:ext cx="5887687" cy="1815882"/>
          </a:xfrm>
          <a:prstGeom prst="rect">
            <a:avLst/>
          </a:prstGeom>
          <a:solidFill>
            <a:schemeClr val="bg1"/>
          </a:solidFill>
        </p:spPr>
        <p:txBody>
          <a:bodyPr wrap="square" rtlCol="0">
            <a:spAutoFit/>
          </a:bodyPr>
          <a:lstStyle/>
          <a:p>
            <a:pPr marL="285750" indent="-285750">
              <a:buFont typeface="Arial" panose="020B0604020202020204" pitchFamily="34" charset="0"/>
              <a:buChar char="•"/>
            </a:pPr>
            <a:r>
              <a:rPr lang="en-GB" sz="2800" noProof="0" dirty="0"/>
              <a:t>If amendments &lt;1% of the NRPP</a:t>
            </a:r>
          </a:p>
          <a:p>
            <a:r>
              <a:rPr lang="en-GB" sz="2800" noProof="0" dirty="0"/>
              <a:t>	=&gt; reallocation </a:t>
            </a:r>
          </a:p>
          <a:p>
            <a:pPr marL="285750" indent="-285750">
              <a:buFont typeface="Arial" panose="020B0604020202020204" pitchFamily="34" charset="0"/>
              <a:buChar char="•"/>
            </a:pPr>
            <a:r>
              <a:rPr lang="en-GB" sz="2800" dirty="0"/>
              <a:t>If amendments &gt;1%</a:t>
            </a:r>
            <a:r>
              <a:rPr lang="en-GB" sz="2800" noProof="0" dirty="0"/>
              <a:t> </a:t>
            </a:r>
          </a:p>
          <a:p>
            <a:r>
              <a:rPr lang="en-GB" sz="2800" dirty="0"/>
              <a:t>	</a:t>
            </a:r>
            <a:r>
              <a:rPr lang="en-GB" sz="2800" noProof="0" dirty="0"/>
              <a:t>=&gt; flexibility amount </a:t>
            </a:r>
          </a:p>
        </p:txBody>
      </p:sp>
    </p:spTree>
    <p:extLst>
      <p:ext uri="{BB962C8B-B14F-4D97-AF65-F5344CB8AC3E}">
        <p14:creationId xmlns:p14="http://schemas.microsoft.com/office/powerpoint/2010/main" val="3623734479"/>
      </p:ext>
    </p:extLst>
  </p:cSld>
  <p:clrMapOvr>
    <a:masterClrMapping/>
  </p:clrMapOvr>
</p:sld>
</file>

<file path=ppt/theme/theme1.xml><?xml version="1.0" encoding="utf-8"?>
<a:theme xmlns:a="http://schemas.openxmlformats.org/drawingml/2006/main" name="CONTENT LIGHT">
  <a:themeElements>
    <a:clrScheme name="EP colors">
      <a:dk1>
        <a:srgbClr val="000000"/>
      </a:dk1>
      <a:lt1>
        <a:srgbClr val="FFFFFF"/>
      </a:lt1>
      <a:dk2>
        <a:srgbClr val="7A868E"/>
      </a:dk2>
      <a:lt2>
        <a:srgbClr val="C8C8C8"/>
      </a:lt2>
      <a:accent1>
        <a:srgbClr val="0C4DA2"/>
      </a:accent1>
      <a:accent2>
        <a:srgbClr val="FDE021"/>
      </a:accent2>
      <a:accent3>
        <a:srgbClr val="00BCFF"/>
      </a:accent3>
      <a:accent4>
        <a:srgbClr val="28DC78"/>
      </a:accent4>
      <a:accent5>
        <a:srgbClr val="FF9600"/>
      </a:accent5>
      <a:accent6>
        <a:srgbClr val="ED0000"/>
      </a:accent6>
      <a:hlink>
        <a:srgbClr val="0C4DA2"/>
      </a:hlink>
      <a:folHlink>
        <a:srgbClr val="7A868E"/>
      </a:folHlink>
    </a:clrScheme>
    <a:fontScheme name="EuropeaEco">
      <a:majorFont>
        <a:latin typeface="EuropeaEco"/>
        <a:ea typeface=""/>
        <a:cs typeface=""/>
      </a:majorFont>
      <a:minorFont>
        <a:latin typeface="EuropeaEc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solidFill>
            <a:schemeClr val="accent1"/>
          </a:solidFill>
        </a:ln>
      </a:spPr>
      <a:bodyPr rtlCol="0" anchor="ctr"/>
      <a:lstStyle>
        <a:defPPr algn="ctr">
          <a:defRPr dirty="0" err="1" smtClean="0">
            <a:latin typeface="Myriad Pro" panose="020B0503030403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ln>
      </a:spPr>
      <a:bodyPr/>
      <a:lstStyle/>
      <a:style>
        <a:lnRef idx="1">
          <a:schemeClr val="accent1"/>
        </a:lnRef>
        <a:fillRef idx="0">
          <a:schemeClr val="accent1"/>
        </a:fillRef>
        <a:effectRef idx="0">
          <a:schemeClr val="accent1"/>
        </a:effectRef>
        <a:fontRef idx="minor">
          <a:schemeClr val="tx1"/>
        </a:fontRef>
      </a:style>
    </a:lnDef>
  </a:objectDefaults>
  <a:extraClrSchemeLst/>
  <a:custClrLst>
    <a:custClr name="ColorName">
      <a:srgbClr val="003CB4"/>
    </a:custClr>
    <a:custClr name="ColorName">
      <a:srgbClr val="0D4FA0"/>
    </a:custClr>
    <a:custClr name="ColorName">
      <a:srgbClr val="1B6BFF"/>
    </a:custClr>
    <a:custClr name="ColorName">
      <a:srgbClr val="65E2FF"/>
    </a:custClr>
    <a:custClr name="ColorName">
      <a:srgbClr val="7F2223"/>
    </a:custClr>
    <a:custClr name="ColorName">
      <a:srgbClr val="EE0000"/>
    </a:custClr>
    <a:custClr name="ColorName">
      <a:srgbClr val="FF9501"/>
    </a:custClr>
    <a:custClr name="ColorName">
      <a:srgbClr val="FCBF00"/>
    </a:custClr>
    <a:custClr name="ColorName">
      <a:srgbClr val="017601"/>
    </a:custClr>
    <a:custClr name="ColorName">
      <a:srgbClr val="00B463"/>
    </a:custClr>
    <a:custClr name="ColorName">
      <a:srgbClr val="3363C3"/>
    </a:custClr>
    <a:custClr name="ColorName">
      <a:srgbClr val="3D72B3"/>
    </a:custClr>
    <a:custClr name="ColorName">
      <a:srgbClr val="4989FF"/>
    </a:custClr>
    <a:custClr name="ColorName">
      <a:srgbClr val="84E8FF"/>
    </a:custClr>
    <a:custClr name="ColorName">
      <a:srgbClr val="994E4F"/>
    </a:custClr>
    <a:custClr name="ColorName">
      <a:srgbClr val="F13333"/>
    </a:custClr>
    <a:custClr name="ColorName">
      <a:srgbClr val="FFAA34"/>
    </a:custClr>
    <a:custClr name="ColorName">
      <a:srgbClr val="FDCC33"/>
    </a:custClr>
    <a:custClr name="ColorName">
      <a:srgbClr val="349134"/>
    </a:custClr>
    <a:custClr name="ColorName">
      <a:srgbClr val="33C382"/>
    </a:custClr>
    <a:custClr name="ColorName">
      <a:srgbClr val="668AD2"/>
    </a:custClr>
    <a:custClr name="ColorName">
      <a:srgbClr val="6E95C6"/>
    </a:custClr>
    <a:custClr name="ColorName">
      <a:srgbClr val="76A6FF"/>
    </a:custClr>
    <a:custClr name="ColorName">
      <a:srgbClr val="A3EEFF"/>
    </a:custClr>
    <a:custClr name="ColorName">
      <a:srgbClr val="B27A7B"/>
    </a:custClr>
    <a:custClr name="ColorName">
      <a:srgbClr val="F56666"/>
    </a:custClr>
    <a:custClr name="ColorName">
      <a:srgbClr val="FFBF67"/>
    </a:custClr>
    <a:custClr name="ColorName">
      <a:srgbClr val="FDD966"/>
    </a:custClr>
    <a:custClr name="ColorName">
      <a:srgbClr val="67AD67"/>
    </a:custClr>
    <a:custClr name="ColorName">
      <a:srgbClr val="66D2A1"/>
    </a:custClr>
    <a:custClr name="ColorName">
      <a:srgbClr val="99B1E1"/>
    </a:custClr>
    <a:custClr name="ColorName">
      <a:srgbClr val="9EB9D9"/>
    </a:custClr>
    <a:custClr name="ColorName">
      <a:srgbClr val="A4C4FF"/>
    </a:custClr>
    <a:custClr name="ColorName">
      <a:srgbClr val="C1F3FF"/>
    </a:custClr>
    <a:custClr name="ColorName">
      <a:srgbClr val="CCA7A7"/>
    </a:custClr>
    <a:custClr name="ColorName">
      <a:srgbClr val="F89999"/>
    </a:custClr>
    <a:custClr name="ColorName">
      <a:srgbClr val="FFD599"/>
    </a:custClr>
    <a:custClr name="ColorName">
      <a:srgbClr val="FEE599"/>
    </a:custClr>
    <a:custClr name="ColorName">
      <a:srgbClr val="99C899"/>
    </a:custClr>
    <a:custClr name="ColorName">
      <a:srgbClr val="99E1C1"/>
    </a:custClr>
    <a:custClr name="ColorName">
      <a:srgbClr val="CCD8F0"/>
    </a:custClr>
    <a:custClr name="ColorName">
      <a:srgbClr val="CFDCEC"/>
    </a:custClr>
    <a:custClr name="ColorName">
      <a:srgbClr val="D1E1FF"/>
    </a:custClr>
    <a:custClr name="ColorName">
      <a:srgbClr val="E0F9FF"/>
    </a:custClr>
    <a:custClr name="ColorName">
      <a:srgbClr val="E5D3D3"/>
    </a:custClr>
    <a:custClr name="ColorName">
      <a:srgbClr val="FCCCCC"/>
    </a:custClr>
    <a:custClr name="ColorName">
      <a:srgbClr val="FFEACC"/>
    </a:custClr>
    <a:custClr name="ColorName">
      <a:srgbClr val="FEF2CC"/>
    </a:custClr>
    <a:custClr name="ColorName">
      <a:srgbClr val="CCE4CC"/>
    </a:custClr>
    <a:custClr name="ColorName">
      <a:srgbClr val="CCF0E0"/>
    </a:custClr>
  </a:custClrLst>
  <a:extLst>
    <a:ext uri="{05A4C25C-085E-4340-85A3-A5531E510DB2}">
      <thm15:themeFamily xmlns:thm15="http://schemas.microsoft.com/office/thememl/2012/main" name="EP_PowerPoint Template_2023.01.31_Final_Confluence-EuropeaEco6-illus-0" id="{F17B246F-9138-4958-A17E-AA3F7B56B208}" vid="{E933E601-7EB4-45BB-BA43-657A8A2AC40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uropeaEco">
      <a:majorFont>
        <a:latin typeface="EuropeaEco"/>
        <a:ea typeface=""/>
        <a:cs typeface=""/>
      </a:majorFont>
      <a:minorFont>
        <a:latin typeface="EuropeaEc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EuropeaEco">
      <a:majorFont>
        <a:latin typeface="EuropeaEco"/>
        <a:ea typeface=""/>
        <a:cs typeface=""/>
      </a:majorFont>
      <a:minorFont>
        <a:latin typeface="EuropeaEc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039FD826779DA43B59AF3B24243F72D" ma:contentTypeVersion="11" ma:contentTypeDescription="Create a new document." ma:contentTypeScope="" ma:versionID="82783098cba0803eaafffedb75484bec">
  <xsd:schema xmlns:xsd="http://www.w3.org/2001/XMLSchema" xmlns:xs="http://www.w3.org/2001/XMLSchema" xmlns:p="http://schemas.microsoft.com/office/2006/metadata/properties" xmlns:ns2="c2f7bf97-4d20-46c8-b7d3-fd569187a7a9" xmlns:ns3="8d2effba-1067-40a2-92e0-bdc070673379" targetNamespace="http://schemas.microsoft.com/office/2006/metadata/properties" ma:root="true" ma:fieldsID="7d90926e3eb39dfe7cf4eef91eb009ff" ns2:_="" ns3:_="">
    <xsd:import namespace="c2f7bf97-4d20-46c8-b7d3-fd569187a7a9"/>
    <xsd:import namespace="8d2effba-1067-40a2-92e0-bdc070673379"/>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ObjectDetectorVersions" minOccurs="0"/>
                <xsd:element ref="ns3:MediaServiceOCR" minOccurs="0"/>
                <xsd:element ref="ns3:MediaServiceGenerationTime" minOccurs="0"/>
                <xsd:element ref="ns3:MediaServiceEventHashCode" minOccurs="0"/>
                <xsd:element ref="ns3:MediaServiceDateTaken"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2f7bf97-4d20-46c8-b7d3-fd569187a7a9"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d2effba-1067-40a2-92e0-bdc070673379"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c2f7bf97-4d20-46c8-b7d3-fd569187a7a9">
      <UserInfo>
        <DisplayName/>
        <AccountId xsi:nil="true"/>
        <AccountType/>
      </UserInfo>
    </SharedWithUsers>
  </documentManagement>
</p:properties>
</file>

<file path=customXml/itemProps1.xml><?xml version="1.0" encoding="utf-8"?>
<ds:datastoreItem xmlns:ds="http://schemas.openxmlformats.org/officeDocument/2006/customXml" ds:itemID="{F77337E2-4F87-4057-8F8A-0FA7338B382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2f7bf97-4d20-46c8-b7d3-fd569187a7a9"/>
    <ds:schemaRef ds:uri="8d2effba-1067-40a2-92e0-bdc07067337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DE40694-AF64-438E-AB0D-F552D15F458C}">
  <ds:schemaRefs>
    <ds:schemaRef ds:uri="http://schemas.microsoft.com/sharepoint/v3/contenttype/forms"/>
  </ds:schemaRefs>
</ds:datastoreItem>
</file>

<file path=customXml/itemProps3.xml><?xml version="1.0" encoding="utf-8"?>
<ds:datastoreItem xmlns:ds="http://schemas.openxmlformats.org/officeDocument/2006/customXml" ds:itemID="{3A0B41CA-1C66-4084-B645-2079FAE45348}">
  <ds:schemaRefs>
    <ds:schemaRef ds:uri="http://schemas.microsoft.com/office/2006/documentManagement/types"/>
    <ds:schemaRef ds:uri="8d2effba-1067-40a2-92e0-bdc070673379"/>
    <ds:schemaRef ds:uri="http://schemas.microsoft.com/office/2006/metadata/properties"/>
    <ds:schemaRef ds:uri="http://purl.org/dc/terms/"/>
    <ds:schemaRef ds:uri="http://schemas.openxmlformats.org/package/2006/metadata/core-properties"/>
    <ds:schemaRef ds:uri="http://purl.org/dc/elements/1.1/"/>
    <ds:schemaRef ds:uri="http://purl.org/dc/dcmitype/"/>
    <ds:schemaRef ds:uri="http://schemas.microsoft.com/office/infopath/2007/PartnerControls"/>
    <ds:schemaRef ds:uri="c2f7bf97-4d20-46c8-b7d3-fd569187a7a9"/>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2445</TotalTime>
  <Words>686</Words>
  <Application>Microsoft Office PowerPoint</Application>
  <PresentationFormat>Widescreen</PresentationFormat>
  <Paragraphs>101</Paragraphs>
  <Slides>10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Myriad Pro</vt:lpstr>
      <vt:lpstr>EuropeaEco</vt:lpstr>
      <vt:lpstr>CONTENT LIGHT</vt:lpstr>
      <vt:lpstr>The budget of the 2028-2034  Common Agricultural Policy </vt:lpstr>
      <vt:lpstr>The National and Regional Partnership Plans Fund </vt:lpstr>
      <vt:lpstr>National and Regional Partnership Plans</vt:lpstr>
      <vt:lpstr>What does it mean for the Member States?  </vt:lpstr>
      <vt:lpstr>The Flexibility amount</vt:lpstr>
      <vt:lpstr>PowerPoint Presentation</vt:lpstr>
      <vt:lpstr>National contribution</vt:lpstr>
      <vt:lpstr>National contribution</vt:lpstr>
      <vt:lpstr>Crisis management</vt:lpstr>
      <vt:lpstr>From crisis management to risk management: IDDRI’s recommendations </vt:lpstr>
    </vt:vector>
  </TitlesOfParts>
  <Manager/>
  <Company>European Parliament</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#1 goes here</dc:title>
  <dc:subject/>
  <dc:creator>ADAMS Anthony</dc:creator>
  <cp:keywords>European Parliament</cp:keywords>
  <dc:description/>
  <cp:lastModifiedBy>ROSSI Rachele</cp:lastModifiedBy>
  <cp:revision>82</cp:revision>
  <dcterms:created xsi:type="dcterms:W3CDTF">2024-08-07T12:33:10Z</dcterms:created>
  <dcterms:modified xsi:type="dcterms:W3CDTF">2026-04-09T12:25:50Z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0x0101007039FD826779DA43B59AF3B24243F72D</vt:lpwstr>
  </property>
  <property fmtid="{D5CDD505-2E9C-101B-9397-08002B2CF9AE}" pid="3" name="Order">
    <vt:lpwstr>38100.0000000000</vt:lpwstr>
  </property>
  <property fmtid="{D5CDD505-2E9C-101B-9397-08002B2CF9AE}" pid="4" name="xd_ProgID">
    <vt:lpwstr/>
  </property>
  <property fmtid="{D5CDD505-2E9C-101B-9397-08002B2CF9AE}" pid="5" name="_SourceUrl">
    <vt:lpwstr/>
  </property>
  <property fmtid="{D5CDD505-2E9C-101B-9397-08002B2CF9AE}" pid="6" name="_SharedFileIndex">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TriggerFlowInfo">
    <vt:lpwstr/>
  </property>
  <property fmtid="{D5CDD505-2E9C-101B-9397-08002B2CF9AE}" pid="11" name="xd_Signature">
    <vt:lpwstr/>
  </property>
</Properties>
</file>