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4034" r:id="rId4"/>
  </p:sldMasterIdLst>
  <p:notesMasterIdLst>
    <p:notesMasterId r:id="rId11"/>
  </p:notesMasterIdLst>
  <p:handoutMasterIdLst>
    <p:handoutMasterId r:id="rId12"/>
  </p:handoutMasterIdLst>
  <p:sldIdLst>
    <p:sldId id="359" r:id="rId5"/>
    <p:sldId id="428" r:id="rId6"/>
    <p:sldId id="429" r:id="rId7"/>
    <p:sldId id="430" r:id="rId8"/>
    <p:sldId id="431" r:id="rId9"/>
    <p:sldId id="432" r:id="rId10"/>
  </p:sldIdLst>
  <p:sldSz cx="12192000" cy="6858000"/>
  <p:notesSz cx="6858000" cy="9144000"/>
  <p:embeddedFontLst>
    <p:embeddedFont>
      <p:font typeface="EuropeaEco" pitchFamily="2" charset="0"/>
      <p:regular r:id="rId13"/>
      <p:bold r:id="rId14"/>
      <p:italic r:id="rId15"/>
      <p:boldItalic r:id="rId16"/>
    </p:embeddedFont>
    <p:embeddedFont>
      <p:font typeface="Myriad Pro" panose="020B0503030403020204" charset="0"/>
      <p:regular r:id="rId17"/>
      <p:bold r:id="rId18"/>
      <p:italic r:id="rId19"/>
      <p:boldItalic r:id="rId2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ESUS Nuno" initials="JN" lastIdx="24" clrIdx="0">
    <p:extLst>
      <p:ext uri="{19B8F6BF-5375-455C-9EA6-DF929625EA0E}">
        <p15:presenceInfo xmlns:p15="http://schemas.microsoft.com/office/powerpoint/2012/main" userId="JESUS Nun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4DA2"/>
    <a:srgbClr val="E5E5E4"/>
    <a:srgbClr val="1D6BFF"/>
    <a:srgbClr val="003CB4"/>
    <a:srgbClr val="0D4F9D"/>
    <a:srgbClr val="004EA0"/>
    <a:srgbClr val="C8C8C8"/>
    <a:srgbClr val="ED6C20"/>
    <a:srgbClr val="D01A68"/>
    <a:srgbClr val="6F2B91"/>
  </p:clrMru>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9" autoAdjust="0"/>
    <p:restoredTop sz="73409" autoAdjust="0"/>
  </p:normalViewPr>
  <p:slideViewPr>
    <p:cSldViewPr snapToGrid="0" showGuides="1">
      <p:cViewPr varScale="1">
        <p:scale>
          <a:sx n="108" d="100"/>
          <a:sy n="108" d="100"/>
        </p:scale>
        <p:origin x="78" y="108"/>
      </p:cViewPr>
      <p:guideLst>
        <p:guide pos="3840"/>
        <p:guide orient="horz" pos="2160"/>
      </p:guideLst>
    </p:cSldViewPr>
  </p:slideViewPr>
  <p:outlineViewPr>
    <p:cViewPr>
      <p:scale>
        <a:sx n="33" d="100"/>
        <a:sy n="33" d="100"/>
      </p:scale>
      <p:origin x="0" y="-2348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140" d="100"/>
          <a:sy n="140" d="100"/>
        </p:scale>
        <p:origin x="68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font" Target="fonts/font5.fntdata"/><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font" Target="fonts/font3.fntdata"/><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7.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font" Target="fonts/font2.fntdata"/><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E619463-96A1-0736-7091-8F809C4C37E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BE" dirty="0"/>
          </a:p>
        </p:txBody>
      </p:sp>
      <p:sp>
        <p:nvSpPr>
          <p:cNvPr id="3" name="Date Placeholder 2">
            <a:extLst>
              <a:ext uri="{FF2B5EF4-FFF2-40B4-BE49-F238E27FC236}">
                <a16:creationId xmlns:a16="http://schemas.microsoft.com/office/drawing/2014/main" id="{A026980A-73C8-0F33-EC13-278E1B6F558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8A12058-1059-46DE-B411-2C7AEA427E02}" type="datetimeFigureOut">
              <a:rPr lang="en-BE" smtClean="0"/>
              <a:t>03/31/2026</a:t>
            </a:fld>
            <a:endParaRPr lang="en-BE"/>
          </a:p>
        </p:txBody>
      </p:sp>
      <p:sp>
        <p:nvSpPr>
          <p:cNvPr id="4" name="Footer Placeholder 3">
            <a:extLst>
              <a:ext uri="{FF2B5EF4-FFF2-40B4-BE49-F238E27FC236}">
                <a16:creationId xmlns:a16="http://schemas.microsoft.com/office/drawing/2014/main" id="{9CF114C1-C1FB-231A-D402-AF9176E4E05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BE"/>
          </a:p>
        </p:txBody>
      </p:sp>
      <p:sp>
        <p:nvSpPr>
          <p:cNvPr id="5" name="Slide Number Placeholder 4">
            <a:extLst>
              <a:ext uri="{FF2B5EF4-FFF2-40B4-BE49-F238E27FC236}">
                <a16:creationId xmlns:a16="http://schemas.microsoft.com/office/drawing/2014/main" id="{7663AA90-DB39-7C86-DFAA-3F1B76CFA45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639E92FD-BA49-423D-A161-620409B54C04}" type="slidenum">
              <a:rPr lang="en-BE" smtClean="0"/>
              <a:t>‹#›</a:t>
            </a:fld>
            <a:endParaRPr lang="en-BE"/>
          </a:p>
        </p:txBody>
      </p:sp>
    </p:spTree>
    <p:extLst>
      <p:ext uri="{BB962C8B-B14F-4D97-AF65-F5344CB8AC3E}">
        <p14:creationId xmlns:p14="http://schemas.microsoft.com/office/powerpoint/2010/main" val="13055651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597E50-07F5-4FA4-9EB4-A5240EDA7FFD}" type="datetimeFigureOut">
              <a:rPr lang="en-GB" smtClean="0"/>
              <a:t>31/03/2026</a:t>
            </a:fld>
            <a:endParaRPr lang="en-GB"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1536A7-E858-4490-8AF5-6B4E613D338C}" type="slidenum">
              <a:rPr lang="en-GB" smtClean="0"/>
              <a:t>‹#›</a:t>
            </a:fld>
            <a:endParaRPr lang="en-GB" dirty="0"/>
          </a:p>
        </p:txBody>
      </p:sp>
    </p:spTree>
    <p:extLst>
      <p:ext uri="{BB962C8B-B14F-4D97-AF65-F5344CB8AC3E}">
        <p14:creationId xmlns:p14="http://schemas.microsoft.com/office/powerpoint/2010/main" val="400890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mj-lt"/>
              <a:buNone/>
            </a:pPr>
            <a:r>
              <a:rPr lang="en-GB" dirty="0"/>
              <a:t>Accessibility -</a:t>
            </a:r>
            <a:r>
              <a:rPr lang="en-GB" baseline="0" dirty="0"/>
              <a:t> Instructions for the end user:</a:t>
            </a:r>
          </a:p>
          <a:p>
            <a:pPr marL="228600" indent="-228600">
              <a:buFont typeface="+mj-lt"/>
              <a:buAutoNum type="arabicPeriod"/>
            </a:pPr>
            <a:r>
              <a:rPr lang="en-GB" baseline="0" dirty="0"/>
              <a:t>The slide 1 should always have the European Parliament logo as first item in the reading order / Selection Pane (note that the Selection Pane shows the objects in the reverse reading order. The object at the bottom of the list is the first one the be read out. The first on the list is the last one).</a:t>
            </a:r>
          </a:p>
          <a:p>
            <a:pPr marL="228600" indent="-228600">
              <a:buFont typeface="+mj-lt"/>
              <a:buAutoNum type="arabicPeriod"/>
            </a:pPr>
            <a:r>
              <a:rPr lang="en-GB" baseline="0" dirty="0"/>
              <a:t>You can find the selection panel under the Home menu &gt; Arrange &gt; Position Objects &gt; Selection Pane (In this particular slide you will see the correct reading order – remember, it’s from bottom to top – 1</a:t>
            </a:r>
            <a:r>
              <a:rPr lang="en-GB" baseline="30000" dirty="0"/>
              <a:t>st</a:t>
            </a:r>
            <a:r>
              <a:rPr lang="en-GB" baseline="0" dirty="0"/>
              <a:t> EP Logo, 2</a:t>
            </a:r>
            <a:r>
              <a:rPr lang="en-GB" baseline="30000" dirty="0"/>
              <a:t>nd</a:t>
            </a:r>
            <a:r>
              <a:rPr lang="en-GB" baseline="0" dirty="0"/>
              <a:t> Title and 3</a:t>
            </a:r>
            <a:r>
              <a:rPr lang="en-GB" baseline="30000" dirty="0"/>
              <a:t>rd</a:t>
            </a:r>
            <a:r>
              <a:rPr lang="en-GB" baseline="0" dirty="0"/>
              <a:t> Subtitle)</a:t>
            </a:r>
          </a:p>
          <a:p>
            <a:pPr marL="228600" indent="-228600">
              <a:buFont typeface="+mj-lt"/>
              <a:buAutoNum type="arabicPeriod"/>
            </a:pPr>
            <a:r>
              <a:rPr lang="en-GB" baseline="0" dirty="0"/>
              <a:t>Every slide should have a title and the title should be unique for each slide inside one PPT. If several slides belong to the same section, example: (Media Section) Media: Press; Media: Video: Media; Live events. </a:t>
            </a:r>
            <a:endParaRPr lang="en-GB" dirty="0"/>
          </a:p>
        </p:txBody>
      </p:sp>
      <p:sp>
        <p:nvSpPr>
          <p:cNvPr id="4" name="Slide Number Placeholder 3"/>
          <p:cNvSpPr>
            <a:spLocks noGrp="1"/>
          </p:cNvSpPr>
          <p:nvPr>
            <p:ph type="sldNum" sz="quarter" idx="10"/>
          </p:nvPr>
        </p:nvSpPr>
        <p:spPr/>
        <p:txBody>
          <a:bodyPr/>
          <a:lstStyle/>
          <a:p>
            <a:fld id="{441536A7-E858-4490-8AF5-6B4E613D338C}" type="slidenum">
              <a:rPr lang="en-GB" smtClean="0"/>
              <a:t>1</a:t>
            </a:fld>
            <a:endParaRPr lang="en-GB" dirty="0"/>
          </a:p>
        </p:txBody>
      </p:sp>
    </p:spTree>
    <p:extLst>
      <p:ext uri="{BB962C8B-B14F-4D97-AF65-F5344CB8AC3E}">
        <p14:creationId xmlns:p14="http://schemas.microsoft.com/office/powerpoint/2010/main" val="404241738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lvl1pPr>
          </a:lstStyle>
          <a:p>
            <a:r>
              <a:rPr lang="en-GB" noProof="0"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noProof="0" dirty="0"/>
              <a:t>_Add presentation subtitle</a:t>
            </a:r>
          </a:p>
        </p:txBody>
      </p:sp>
      <p:pic>
        <p:nvPicPr>
          <p:cNvPr id="6" name="Picture 5">
            <a:extLst>
              <a:ext uri="{FF2B5EF4-FFF2-40B4-BE49-F238E27FC236}">
                <a16:creationId xmlns:a16="http://schemas.microsoft.com/office/drawing/2014/main" id="{DDFB8EF8-6BAD-C64B-BB7F-63112C467436}"/>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5865572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_0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04</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61523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Section_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accent1"/>
                </a:solidFill>
              </a:defRPr>
            </a:lvl1pPr>
          </a:lstStyle>
          <a:p>
            <a:r>
              <a:rPr lang="en-GB" dirty="0"/>
              <a:t>Add section title</a:t>
            </a:r>
          </a:p>
        </p:txBody>
      </p:sp>
      <p:pic>
        <p:nvPicPr>
          <p:cNvPr id="5" name="Picture 4">
            <a:extLst>
              <a:ext uri="{FF2B5EF4-FFF2-40B4-BE49-F238E27FC236}">
                <a16:creationId xmlns:a16="http://schemas.microsoft.com/office/drawing/2014/main" id="{75ED5856-8EED-664E-86A6-1F6D0C4D6FD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63666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Section_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11135722"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FC3480C0-1EA9-2543-A97E-FC761BE123A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944989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Section_Grey">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bg1"/>
                </a:solidFill>
              </a:defRPr>
            </a:lvl1pPr>
          </a:lstStyle>
          <a:p>
            <a:r>
              <a:rPr lang="en-GB" dirty="0"/>
              <a:t>Add section title</a:t>
            </a:r>
          </a:p>
        </p:txBody>
      </p:sp>
      <p:pic>
        <p:nvPicPr>
          <p:cNvPr id="4" name="Picture 3">
            <a:extLst>
              <a:ext uri="{FF2B5EF4-FFF2-40B4-BE49-F238E27FC236}">
                <a16:creationId xmlns:a16="http://schemas.microsoft.com/office/drawing/2014/main" id="{8E86FDB4-8415-5B41-8C06-5328E17F0D2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3724741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Section_Grey">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849475"/>
            <a:ext cx="7095906" cy="1567801"/>
          </a:xfrm>
        </p:spPr>
        <p:txBody>
          <a:bodyPr anchor="t" anchorCtr="0"/>
          <a:lstStyle>
            <a:lvl1pPr algn="l">
              <a:defRPr sz="6000">
                <a:solidFill>
                  <a:schemeClr val="accent1"/>
                </a:solidFill>
              </a:defRPr>
            </a:lvl1pPr>
          </a:lstStyle>
          <a:p>
            <a:r>
              <a:rPr lang="en-GB" dirty="0"/>
              <a:t>Add section title</a:t>
            </a:r>
          </a:p>
        </p:txBody>
      </p:sp>
      <p:pic>
        <p:nvPicPr>
          <p:cNvPr id="7" name="Picture 6">
            <a:extLst>
              <a:ext uri="{FF2B5EF4-FFF2-40B4-BE49-F238E27FC236}">
                <a16:creationId xmlns:a16="http://schemas.microsoft.com/office/drawing/2014/main" id="{7B720693-A609-1345-A090-B43D1490475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824912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ection 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p>
            <a:r>
              <a:rPr lang="en-GB" dirty="0"/>
              <a:t>Add section title on one line</a:t>
            </a:r>
          </a:p>
        </p:txBody>
      </p:sp>
    </p:spTree>
    <p:extLst>
      <p:ext uri="{BB962C8B-B14F-4D97-AF65-F5344CB8AC3E}">
        <p14:creationId xmlns:p14="http://schemas.microsoft.com/office/powerpoint/2010/main" val="32564777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Main 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5CC1E-AA2F-6908-3D81-2D268B9B6217}"/>
              </a:ext>
            </a:extLst>
          </p:cNvPr>
          <p:cNvSpPr>
            <a:spLocks noGrp="1"/>
          </p:cNvSpPr>
          <p:nvPr>
            <p:ph type="title" hasCustomPrompt="1"/>
          </p:nvPr>
        </p:nvSpPr>
        <p:spPr/>
        <p:txBody>
          <a:bodyPr/>
          <a:lstStyle>
            <a:lvl1pPr>
              <a:defRPr>
                <a:solidFill>
                  <a:schemeClr val="accent1"/>
                </a:solidFill>
              </a:defRPr>
            </a:lvl1pPr>
          </a:lstStyle>
          <a:p>
            <a:r>
              <a:rPr lang="en-GB" noProof="0" dirty="0"/>
              <a:t>Add section title on one line</a:t>
            </a:r>
          </a:p>
        </p:txBody>
      </p:sp>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1415189"/>
            <a:ext cx="8370888" cy="3050794"/>
          </a:xfrm>
        </p:spPr>
        <p:txBody>
          <a:bodyPr/>
          <a:lstStyle>
            <a:lvl1pPr>
              <a:lnSpc>
                <a:spcPts val="5000"/>
              </a:lnSpc>
              <a:defRPr sz="5000" b="1">
                <a:solidFill>
                  <a:schemeClr val="accent1"/>
                </a:solidFill>
              </a:defRPr>
            </a:lvl1pPr>
          </a:lstStyle>
          <a:p>
            <a:pPr lvl="0"/>
            <a:r>
              <a:rPr lang="en-GB" noProof="0" dirty="0"/>
              <a:t>Add slide title across one </a:t>
            </a:r>
            <a:br>
              <a:rPr lang="en-GB" noProof="0" dirty="0"/>
            </a:br>
            <a:r>
              <a:rPr lang="en-GB" noProof="0" dirty="0"/>
              <a:t>or two lines</a:t>
            </a:r>
          </a:p>
        </p:txBody>
      </p:sp>
    </p:spTree>
    <p:extLst>
      <p:ext uri="{BB962C8B-B14F-4D97-AF65-F5344CB8AC3E}">
        <p14:creationId xmlns:p14="http://schemas.microsoft.com/office/powerpoint/2010/main" val="42454813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Main title &amp; Body in bullets">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12" name="Text Placeholder 3">
            <a:extLst>
              <a:ext uri="{FF2B5EF4-FFF2-40B4-BE49-F238E27FC236}">
                <a16:creationId xmlns:a16="http://schemas.microsoft.com/office/drawing/2014/main" id="{5E6C450B-E31C-5874-0734-6B202ABA12C5}"/>
              </a:ext>
            </a:extLst>
          </p:cNvPr>
          <p:cNvSpPr>
            <a:spLocks noGrp="1"/>
          </p:cNvSpPr>
          <p:nvPr>
            <p:ph type="body" sz="quarter" idx="10" hasCustomPrompt="1"/>
          </p:nvPr>
        </p:nvSpPr>
        <p:spPr>
          <a:xfrm>
            <a:off x="479425" y="1415189"/>
            <a:ext cx="8370888" cy="1778585"/>
          </a:xfrm>
        </p:spPr>
        <p:txBody>
          <a:bodyPr/>
          <a:lstStyle>
            <a:lvl1pPr>
              <a:lnSpc>
                <a:spcPts val="5000"/>
              </a:lnSpc>
              <a:defRPr sz="5000" b="1">
                <a:solidFill>
                  <a:schemeClr val="accent1"/>
                </a:solidFill>
              </a:defRPr>
            </a:lvl1pPr>
          </a:lstStyle>
          <a:p>
            <a:pPr lvl="0"/>
            <a:r>
              <a:rPr lang="en-GB" dirty="0"/>
              <a:t>Add slide title across one or two lines</a:t>
            </a:r>
          </a:p>
        </p:txBody>
      </p:sp>
      <p:sp>
        <p:nvSpPr>
          <p:cNvPr id="4" name="Text Placeholder 3">
            <a:extLst>
              <a:ext uri="{FF2B5EF4-FFF2-40B4-BE49-F238E27FC236}">
                <a16:creationId xmlns:a16="http://schemas.microsoft.com/office/drawing/2014/main" id="{A589B116-B0EC-05C4-98DE-27FC68A38FFB}"/>
              </a:ext>
            </a:extLst>
          </p:cNvPr>
          <p:cNvSpPr>
            <a:spLocks noGrp="1"/>
          </p:cNvSpPr>
          <p:nvPr>
            <p:ph type="body" sz="quarter" idx="11"/>
          </p:nvPr>
        </p:nvSpPr>
        <p:spPr>
          <a:xfrm>
            <a:off x="479425" y="3429000"/>
            <a:ext cx="8370888" cy="2388704"/>
          </a:xfrm>
        </p:spPr>
        <p:txBody>
          <a:bodyPr/>
          <a:lstStyle>
            <a:lvl1pPr>
              <a:defRPr sz="2800"/>
            </a:lvl1pPr>
            <a:lvl2pPr>
              <a:defRPr sz="2400"/>
            </a:lvl2pPr>
            <a:lvl3pPr marL="357188" indent="-177800">
              <a:buFont typeface="EuropeaEco" pitchFamily="2" charset="0"/>
              <a:buChar char="–"/>
              <a:defRPr sz="2000"/>
            </a:lvl3pPr>
            <a:lvl4pPr marL="642937" indent="-285750">
              <a:buFont typeface="Arial" panose="020B0604020202020204" pitchFamily="34" charset="0"/>
              <a:buChar char="•"/>
              <a:defRPr sz="1800"/>
            </a:lvl4pPr>
            <a:lvl5pPr>
              <a:defRPr sz="16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81974354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Page picture">
    <p:spTree>
      <p:nvGrpSpPr>
        <p:cNvPr id="1" name=""/>
        <p:cNvGrpSpPr/>
        <p:nvPr/>
      </p:nvGrpSpPr>
      <p:grpSpPr>
        <a:xfrm>
          <a:off x="0" y="0"/>
          <a:ext cx="0" cy="0"/>
          <a:chOff x="0" y="0"/>
          <a:chExt cx="0" cy="0"/>
        </a:xfrm>
      </p:grpSpPr>
      <p:sp>
        <p:nvSpPr>
          <p:cNvPr id="6" name="Picture Placeholder 11">
            <a:extLst>
              <a:ext uri="{FF2B5EF4-FFF2-40B4-BE49-F238E27FC236}">
                <a16:creationId xmlns:a16="http://schemas.microsoft.com/office/drawing/2014/main" id="{C80993B1-BE20-6B4C-9F83-3EDBADA9144B}"/>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11" name="Title 1">
            <a:extLst>
              <a:ext uri="{FF2B5EF4-FFF2-40B4-BE49-F238E27FC236}">
                <a16:creationId xmlns:a16="http://schemas.microsoft.com/office/drawing/2014/main" id="{B29D3040-770A-9F76-3241-6E317B92FE04}"/>
              </a:ext>
            </a:extLst>
          </p:cNvPr>
          <p:cNvSpPr>
            <a:spLocks noGrp="1"/>
          </p:cNvSpPr>
          <p:nvPr>
            <p:ph type="title" hasCustomPrompt="1"/>
          </p:nvPr>
        </p:nvSpPr>
        <p:spPr>
          <a:xfrm>
            <a:off x="479425" y="470187"/>
            <a:ext cx="5735843" cy="303883"/>
          </a:xfrm>
        </p:spPr>
        <p:txBody>
          <a:bodyPr/>
          <a:lstStyle>
            <a:lvl1pPr>
              <a:defRPr>
                <a:solidFill>
                  <a:schemeClr val="bg1"/>
                </a:solidFill>
              </a:defRPr>
            </a:lvl1pPr>
          </a:lstStyle>
          <a:p>
            <a:r>
              <a:rPr lang="en-GB" dirty="0"/>
              <a:t>Add section title on one line</a:t>
            </a:r>
          </a:p>
        </p:txBody>
      </p:sp>
      <p:sp>
        <p:nvSpPr>
          <p:cNvPr id="98" name="Text Placeholder 3">
            <a:extLst>
              <a:ext uri="{FF2B5EF4-FFF2-40B4-BE49-F238E27FC236}">
                <a16:creationId xmlns:a16="http://schemas.microsoft.com/office/drawing/2014/main" id="{F49FC4E7-E557-A809-1015-73531F085EBB}"/>
              </a:ext>
            </a:extLst>
          </p:cNvPr>
          <p:cNvSpPr>
            <a:spLocks noGrp="1"/>
          </p:cNvSpPr>
          <p:nvPr>
            <p:ph type="body" sz="quarter" idx="10"/>
          </p:nvPr>
        </p:nvSpPr>
        <p:spPr>
          <a:xfrm>
            <a:off x="479425" y="1415189"/>
            <a:ext cx="5616575" cy="4411747"/>
          </a:xfrm>
        </p:spPr>
        <p:txBody>
          <a:bodyPr/>
          <a:lstStyle>
            <a:lvl1pPr>
              <a:lnSpc>
                <a:spcPts val="5000"/>
              </a:lnSpc>
              <a:defRPr sz="5000" b="1">
                <a:solidFill>
                  <a:schemeClr val="bg1"/>
                </a:solidFill>
              </a:defRPr>
            </a:lvl1pPr>
          </a:lstStyle>
          <a:p>
            <a:pPr lvl="0"/>
            <a:r>
              <a:rPr lang="en-US"/>
              <a:t>Edit Master text styles</a:t>
            </a:r>
          </a:p>
        </p:txBody>
      </p:sp>
      <p:pic>
        <p:nvPicPr>
          <p:cNvPr id="8" name="Picture 7">
            <a:extLst>
              <a:ext uri="{FF2B5EF4-FFF2-40B4-BE49-F238E27FC236}">
                <a16:creationId xmlns:a16="http://schemas.microsoft.com/office/drawing/2014/main" id="{140B3A14-A570-DF45-93C4-3342F2B7F6F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0517417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Picture RHS">
    <p:spTree>
      <p:nvGrpSpPr>
        <p:cNvPr id="1" name=""/>
        <p:cNvGrpSpPr/>
        <p:nvPr/>
      </p:nvGrpSpPr>
      <p:grpSpPr>
        <a:xfrm>
          <a:off x="0" y="0"/>
          <a:ext cx="0" cy="0"/>
          <a:chOff x="0" y="0"/>
          <a:chExt cx="0" cy="0"/>
        </a:xfrm>
      </p:grpSpPr>
      <p:sp>
        <p:nvSpPr>
          <p:cNvPr id="20" name="Title 1">
            <a:extLst>
              <a:ext uri="{FF2B5EF4-FFF2-40B4-BE49-F238E27FC236}">
                <a16:creationId xmlns:a16="http://schemas.microsoft.com/office/drawing/2014/main" id="{18577482-9C6F-B87F-3555-E0E7EB8DD40B}"/>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24" name="Text Placeholder 3">
            <a:extLst>
              <a:ext uri="{FF2B5EF4-FFF2-40B4-BE49-F238E27FC236}">
                <a16:creationId xmlns:a16="http://schemas.microsoft.com/office/drawing/2014/main" id="{D7B4FC63-FEDA-D66F-44F3-AE66B1236D32}"/>
              </a:ext>
            </a:extLst>
          </p:cNvPr>
          <p:cNvSpPr>
            <a:spLocks noGrp="1"/>
          </p:cNvSpPr>
          <p:nvPr>
            <p:ph type="body" sz="quarter" idx="10" hasCustomPrompt="1"/>
          </p:nvPr>
        </p:nvSpPr>
        <p:spPr>
          <a:xfrm>
            <a:off x="479425" y="1415189"/>
            <a:ext cx="6169569" cy="2454446"/>
          </a:xfrm>
        </p:spPr>
        <p:txBody>
          <a:bodyPr/>
          <a:lstStyle>
            <a:lvl1pPr>
              <a:lnSpc>
                <a:spcPts val="5000"/>
              </a:lnSpc>
              <a:defRPr sz="5000" b="1">
                <a:solidFill>
                  <a:schemeClr val="accent1"/>
                </a:solidFill>
              </a:defRPr>
            </a:lvl1pPr>
          </a:lstStyle>
          <a:p>
            <a:pPr lvl="0"/>
            <a:r>
              <a:rPr lang="en-GB" dirty="0"/>
              <a:t>Add slide title </a:t>
            </a:r>
            <a:br>
              <a:rPr lang="en-GB" dirty="0"/>
            </a:br>
            <a:r>
              <a:rPr lang="en-GB" dirty="0"/>
              <a:t>across one to </a:t>
            </a:r>
            <a:br>
              <a:rPr lang="en-GB" dirty="0"/>
            </a:br>
            <a:r>
              <a:rPr lang="en-GB" dirty="0"/>
              <a:t>three lines</a:t>
            </a:r>
          </a:p>
        </p:txBody>
      </p:sp>
      <p:sp>
        <p:nvSpPr>
          <p:cNvPr id="7" name="Picture Placeholder 11">
            <a:extLst>
              <a:ext uri="{FF2B5EF4-FFF2-40B4-BE49-F238E27FC236}">
                <a16:creationId xmlns:a16="http://schemas.microsoft.com/office/drawing/2014/main" id="{D7A5E9AB-FE7C-9C4E-B3B0-0656C71EEB6D}"/>
              </a:ext>
            </a:extLst>
          </p:cNvPr>
          <p:cNvSpPr>
            <a:spLocks noGrp="1"/>
          </p:cNvSpPr>
          <p:nvPr>
            <p:ph type="pic" sz="quarter" idx="13" hasCustomPrompt="1"/>
          </p:nvPr>
        </p:nvSpPr>
        <p:spPr>
          <a:xfrm>
            <a:off x="7148512" y="0"/>
            <a:ext cx="5043487"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pic>
        <p:nvPicPr>
          <p:cNvPr id="9" name="Picture 8">
            <a:extLst>
              <a:ext uri="{FF2B5EF4-FFF2-40B4-BE49-F238E27FC236}">
                <a16:creationId xmlns:a16="http://schemas.microsoft.com/office/drawing/2014/main" id="{9E9CDD18-E3FA-AF41-9E61-53116426D4D2}"/>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
        <p:nvSpPr>
          <p:cNvPr id="8" name="Text Placeholder 3">
            <a:extLst>
              <a:ext uri="{FF2B5EF4-FFF2-40B4-BE49-F238E27FC236}">
                <a16:creationId xmlns:a16="http://schemas.microsoft.com/office/drawing/2014/main" id="{693A24A3-7A31-374E-904F-B92BAF6C8E24}"/>
              </a:ext>
            </a:extLst>
          </p:cNvPr>
          <p:cNvSpPr>
            <a:spLocks noGrp="1"/>
          </p:cNvSpPr>
          <p:nvPr>
            <p:ph type="body" sz="quarter" idx="11" hasCustomPrompt="1"/>
          </p:nvPr>
        </p:nvSpPr>
        <p:spPr>
          <a:xfrm>
            <a:off x="466362" y="4003766"/>
            <a:ext cx="6169569" cy="2388704"/>
          </a:xfrm>
        </p:spPr>
        <p:txBody>
          <a:bodyPr/>
          <a:lstStyle>
            <a:lvl1pPr>
              <a:defRPr sz="1800"/>
            </a:lvl1pPr>
            <a:lvl2pPr>
              <a:defRPr sz="1800"/>
            </a:lvl2pPr>
            <a:lvl3pPr marL="357188" indent="-177800">
              <a:buFont typeface="EuropeaEco" pitchFamily="2" charset="0"/>
              <a:buChar char="–"/>
              <a:defRPr sz="1800"/>
            </a:lvl3pPr>
            <a:lvl4pPr marL="642937" indent="-285750">
              <a:buFont typeface="Arial" panose="020B0604020202020204" pitchFamily="34" charset="0"/>
              <a:buChar char="•"/>
              <a:defRPr sz="1800"/>
            </a:lvl4pPr>
            <a:lvl5pPr>
              <a:defRPr sz="1800"/>
            </a:lvl5pPr>
          </a:lstStyle>
          <a:p>
            <a:pPr lvl="0"/>
            <a:r>
              <a:rPr lang="en-US" dirty="0"/>
              <a:t>Add text </a:t>
            </a:r>
          </a:p>
        </p:txBody>
      </p:sp>
    </p:spTree>
    <p:extLst>
      <p:ext uri="{BB962C8B-B14F-4D97-AF65-F5344CB8AC3E}">
        <p14:creationId xmlns:p14="http://schemas.microsoft.com/office/powerpoint/2010/main" val="257872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3     ">
    <p:bg>
      <p:bgPr>
        <a:solidFill>
          <a:srgbClr val="0C4DA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48035540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 body">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E6A353E-A8A7-1ACE-93C8-7406D9F41E56}"/>
              </a:ext>
            </a:extLst>
          </p:cNvPr>
          <p:cNvSpPr>
            <a:spLocks noGrp="1"/>
          </p:cNvSpPr>
          <p:nvPr>
            <p:ph type="title" hasCustomPrompt="1"/>
          </p:nvPr>
        </p:nvSpPr>
        <p:spPr>
          <a:xfrm>
            <a:off x="479425" y="470187"/>
            <a:ext cx="5735843" cy="303883"/>
          </a:xfrm>
        </p:spPr>
        <p:txBody>
          <a:bodyPr/>
          <a:lstStyle>
            <a:lvl1pPr>
              <a:defRPr>
                <a:solidFill>
                  <a:schemeClr val="accent1"/>
                </a:solidFill>
              </a:defRPr>
            </a:lvl1pPr>
          </a:lstStyle>
          <a:p>
            <a:r>
              <a:rPr lang="en-GB" dirty="0"/>
              <a:t>Add section title on one line</a:t>
            </a:r>
          </a:p>
        </p:txBody>
      </p:sp>
      <p:sp>
        <p:nvSpPr>
          <p:cNvPr id="8" name="Text Placeholder 3">
            <a:extLst>
              <a:ext uri="{FF2B5EF4-FFF2-40B4-BE49-F238E27FC236}">
                <a16:creationId xmlns:a16="http://schemas.microsoft.com/office/drawing/2014/main" id="{F9271A86-A20F-DD40-AEB5-CAD732766B70}"/>
              </a:ext>
            </a:extLst>
          </p:cNvPr>
          <p:cNvSpPr>
            <a:spLocks noGrp="1"/>
          </p:cNvSpPr>
          <p:nvPr>
            <p:ph type="body" sz="quarter" idx="10" hasCustomPrompt="1"/>
          </p:nvPr>
        </p:nvSpPr>
        <p:spPr>
          <a:xfrm>
            <a:off x="479425" y="1415189"/>
            <a:ext cx="5508625" cy="758168"/>
          </a:xfrm>
        </p:spPr>
        <p:txBody>
          <a:bodyPr/>
          <a:lstStyle>
            <a:lvl1pPr>
              <a:lnSpc>
                <a:spcPct val="100000"/>
              </a:lnSpc>
              <a:defRPr sz="2800" b="1">
                <a:solidFill>
                  <a:schemeClr val="accent1"/>
                </a:solidFill>
              </a:defRPr>
            </a:lvl1pPr>
          </a:lstStyle>
          <a:p>
            <a:pPr lvl="0"/>
            <a:r>
              <a:rPr lang="en-GB" dirty="0"/>
              <a:t>Add slide title across one </a:t>
            </a:r>
            <a:br>
              <a:rPr lang="en-GB" dirty="0"/>
            </a:br>
            <a:r>
              <a:rPr lang="en-GB" dirty="0"/>
              <a:t>or two lines</a:t>
            </a:r>
          </a:p>
        </p:txBody>
      </p:sp>
      <p:sp>
        <p:nvSpPr>
          <p:cNvPr id="7" name="Text Placeholder 3">
            <a:extLst>
              <a:ext uri="{FF2B5EF4-FFF2-40B4-BE49-F238E27FC236}">
                <a16:creationId xmlns:a16="http://schemas.microsoft.com/office/drawing/2014/main" id="{8A5D6D0C-7D5B-CD4B-8058-DF768A2ED492}"/>
              </a:ext>
            </a:extLst>
          </p:cNvPr>
          <p:cNvSpPr>
            <a:spLocks noGrp="1"/>
          </p:cNvSpPr>
          <p:nvPr>
            <p:ph type="body" sz="quarter" idx="12" hasCustomPrompt="1"/>
          </p:nvPr>
        </p:nvSpPr>
        <p:spPr>
          <a:xfrm>
            <a:off x="479425" y="2455482"/>
            <a:ext cx="5508625" cy="1133063"/>
          </a:xfrm>
        </p:spPr>
        <p:txBody>
          <a:bodyPr/>
          <a:lstStyle>
            <a:lvl1pPr>
              <a:lnSpc>
                <a:spcPct val="110000"/>
              </a:lnSpc>
              <a:defRPr sz="1400" b="0">
                <a:solidFill>
                  <a:schemeClr val="tx1"/>
                </a:solidFill>
              </a:defRPr>
            </a:lvl1pPr>
          </a:lstStyle>
          <a:p>
            <a:pPr lvl="0"/>
            <a:r>
              <a:rPr lang="en-GB" dirty="0"/>
              <a:t>Add body copy</a:t>
            </a:r>
          </a:p>
        </p:txBody>
      </p:sp>
    </p:spTree>
    <p:extLst>
      <p:ext uri="{BB962C8B-B14F-4D97-AF65-F5344CB8AC3E}">
        <p14:creationId xmlns:p14="http://schemas.microsoft.com/office/powerpoint/2010/main" val="2836952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2">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A47C6E79-71DF-8B41-8BA1-22158FC87BCD}"/>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4033896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4">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2200021"/>
            <a:ext cx="6462713" cy="1655762"/>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p:ph type="subTitle" idx="1" hasCustomPrompt="1"/>
          </p:nvPr>
        </p:nvSpPr>
        <p:spPr>
          <a:xfrm>
            <a:off x="479425" y="4096242"/>
            <a:ext cx="6462713"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5" name="Picture 4">
            <a:extLst>
              <a:ext uri="{FF2B5EF4-FFF2-40B4-BE49-F238E27FC236}">
                <a16:creationId xmlns:a16="http://schemas.microsoft.com/office/drawing/2014/main" id="{60E657FC-7AC8-DC4E-8052-E0926F8DD05B}"/>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793170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5">
    <p:bg>
      <p:bgPr>
        <a:solidFill>
          <a:schemeClr val="bg1"/>
        </a:solidFill>
        <a:effectLst/>
      </p:bgPr>
    </p:bg>
    <p:spTree>
      <p:nvGrpSpPr>
        <p:cNvPr id="1" name=""/>
        <p:cNvGrpSpPr/>
        <p:nvPr/>
      </p:nvGrpSpPr>
      <p:grpSpPr>
        <a:xfrm>
          <a:off x="0" y="0"/>
          <a:ext cx="0" cy="0"/>
          <a:chOff x="0" y="0"/>
          <a:chExt cx="0" cy="0"/>
        </a:xfrm>
      </p:grpSpPr>
      <p:sp>
        <p:nvSpPr>
          <p:cNvPr id="7" name="Picture Placeholder 11">
            <a:extLst>
              <a:ext uri="{FF2B5EF4-FFF2-40B4-BE49-F238E27FC236}">
                <a16:creationId xmlns:a16="http://schemas.microsoft.com/office/drawing/2014/main" id="{5045D46D-95DE-A140-8D9B-AC9C30146C09}"/>
              </a:ext>
            </a:extLst>
          </p:cNvPr>
          <p:cNvSpPr>
            <a:spLocks noGrp="1"/>
          </p:cNvSpPr>
          <p:nvPr>
            <p:ph type="pic" sz="quarter" idx="13" hasCustomPrompt="1"/>
          </p:nvPr>
        </p:nvSpPr>
        <p:spPr>
          <a:xfrm>
            <a:off x="0" y="0"/>
            <a:ext cx="12191999" cy="6858000"/>
          </a:xfrm>
          <a:custGeom>
            <a:avLst/>
            <a:gdLst>
              <a:gd name="connsiteX0" fmla="*/ 0 w 9752628"/>
              <a:gd name="connsiteY0" fmla="*/ 0 h 6857994"/>
              <a:gd name="connsiteX1" fmla="*/ 9752628 w 9752628"/>
              <a:gd name="connsiteY1" fmla="*/ 0 h 6857994"/>
              <a:gd name="connsiteX2" fmla="*/ 9752628 w 9752628"/>
              <a:gd name="connsiteY2" fmla="*/ 6857994 h 6857994"/>
              <a:gd name="connsiteX3" fmla="*/ 0 w 9752628"/>
              <a:gd name="connsiteY3" fmla="*/ 6857994 h 6857994"/>
            </a:gdLst>
            <a:ahLst/>
            <a:cxnLst>
              <a:cxn ang="0">
                <a:pos x="connsiteX0" y="connsiteY0"/>
              </a:cxn>
              <a:cxn ang="0">
                <a:pos x="connsiteX1" y="connsiteY1"/>
              </a:cxn>
              <a:cxn ang="0">
                <a:pos x="connsiteX2" y="connsiteY2"/>
              </a:cxn>
              <a:cxn ang="0">
                <a:pos x="connsiteX3" y="connsiteY3"/>
              </a:cxn>
            </a:cxnLst>
            <a:rect l="l" t="t" r="r" b="b"/>
            <a:pathLst>
              <a:path w="9752628" h="6857994">
                <a:moveTo>
                  <a:pt x="0" y="0"/>
                </a:moveTo>
                <a:lnTo>
                  <a:pt x="9752628" y="0"/>
                </a:lnTo>
                <a:lnTo>
                  <a:pt x="9752628" y="6857994"/>
                </a:lnTo>
                <a:lnTo>
                  <a:pt x="0" y="6857994"/>
                </a:lnTo>
                <a:close/>
              </a:path>
            </a:pathLst>
          </a:custGeom>
          <a:solidFill>
            <a:schemeClr val="bg2">
              <a:lumMod val="40000"/>
              <a:lumOff val="60000"/>
            </a:schemeClr>
          </a:solidFill>
        </p:spPr>
        <p:txBody>
          <a:bodyPr wrap="square">
            <a:noAutofit/>
          </a:bodyPr>
          <a:lstStyle>
            <a:lvl1pPr>
              <a:defRPr sz="1400"/>
            </a:lvl1pPr>
          </a:lstStyle>
          <a:p>
            <a:r>
              <a:rPr lang="en-US" dirty="0"/>
              <a:t>click on the icon to add picture</a:t>
            </a:r>
            <a:endParaRPr lang="en-GB" dirty="0"/>
          </a:p>
        </p:txBody>
      </p:sp>
      <p:sp>
        <p:nvSpPr>
          <p:cNvPr id="2" name="Title 1">
            <a:extLst>
              <a:ext uri="{FF2B5EF4-FFF2-40B4-BE49-F238E27FC236}">
                <a16:creationId xmlns:a16="http://schemas.microsoft.com/office/drawing/2014/main" id="{B209EC87-A812-1191-B3D9-E7BF8191A0C8}"/>
              </a:ext>
            </a:extLst>
          </p:cNvPr>
          <p:cNvSpPr>
            <a:spLocks noGrp="1"/>
          </p:cNvSpPr>
          <p:nvPr userDrawn="1">
            <p:ph type="ctrTitle" hasCustomPrompt="1"/>
          </p:nvPr>
        </p:nvSpPr>
        <p:spPr>
          <a:xfrm>
            <a:off x="479425" y="1412875"/>
            <a:ext cx="5508625" cy="2442908"/>
          </a:xfrm>
        </p:spPr>
        <p:txBody>
          <a:bodyPr anchor="b"/>
          <a:lstStyle>
            <a:lvl1pPr algn="l">
              <a:defRPr sz="5000">
                <a:solidFill>
                  <a:schemeClr val="bg1"/>
                </a:solidFill>
              </a:defRPr>
            </a:lvl1pPr>
          </a:lstStyle>
          <a:p>
            <a:r>
              <a:rPr lang="en-GB" dirty="0"/>
              <a:t>Add presentation title_</a:t>
            </a:r>
          </a:p>
        </p:txBody>
      </p:sp>
      <p:sp>
        <p:nvSpPr>
          <p:cNvPr id="3" name="Subtitle 2">
            <a:extLst>
              <a:ext uri="{FF2B5EF4-FFF2-40B4-BE49-F238E27FC236}">
                <a16:creationId xmlns:a16="http://schemas.microsoft.com/office/drawing/2014/main" id="{774B20D8-4185-BBFD-2847-455870BDA13D}"/>
              </a:ext>
            </a:extLst>
          </p:cNvPr>
          <p:cNvSpPr>
            <a:spLocks noGrp="1"/>
          </p:cNvSpPr>
          <p:nvPr userDrawn="1">
            <p:ph type="subTitle" idx="1" hasCustomPrompt="1"/>
          </p:nvPr>
        </p:nvSpPr>
        <p:spPr>
          <a:xfrm>
            <a:off x="479425" y="4096242"/>
            <a:ext cx="5508625" cy="1515801"/>
          </a:xfrm>
        </p:spPr>
        <p:txBody>
          <a:bodyPr/>
          <a:lstStyle>
            <a:lvl1pPr marL="0" indent="0" algn="l">
              <a:buNone/>
              <a:defRPr sz="2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_Add presentation subtitle</a:t>
            </a:r>
          </a:p>
        </p:txBody>
      </p:sp>
      <p:pic>
        <p:nvPicPr>
          <p:cNvPr id="6" name="Picture 5">
            <a:extLst>
              <a:ext uri="{FF2B5EF4-FFF2-40B4-BE49-F238E27FC236}">
                <a16:creationId xmlns:a16="http://schemas.microsoft.com/office/drawing/2014/main" id="{BA855749-7457-CA48-9389-8CF4608D31A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1199184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genda">
    <p:bg>
      <p:bgPr>
        <a:solidFill>
          <a:schemeClr val="bg2"/>
        </a:solidFill>
        <a:effectLst/>
      </p:bgPr>
    </p:bg>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1E9E9BD-7D58-C628-8CC6-D319F2BD03C7}"/>
              </a:ext>
            </a:extLst>
          </p:cNvPr>
          <p:cNvSpPr>
            <a:spLocks noGrp="1"/>
          </p:cNvSpPr>
          <p:nvPr>
            <p:ph type="body" sz="quarter" idx="10" hasCustomPrompt="1"/>
          </p:nvPr>
        </p:nvSpPr>
        <p:spPr>
          <a:xfrm>
            <a:off x="479425" y="461963"/>
            <a:ext cx="5616575" cy="914400"/>
          </a:xfrm>
        </p:spPr>
        <p:txBody>
          <a:bodyPr/>
          <a:lstStyle>
            <a:lvl1pPr>
              <a:lnSpc>
                <a:spcPts val="6000"/>
              </a:lnSpc>
              <a:defRPr sz="6000" b="1">
                <a:solidFill>
                  <a:schemeClr val="accent1"/>
                </a:solidFill>
              </a:defRPr>
            </a:lvl1pPr>
          </a:lstStyle>
          <a:p>
            <a:pPr lvl="0"/>
            <a:r>
              <a:rPr lang="en-GB" dirty="0"/>
              <a:t>Agenda</a:t>
            </a:r>
          </a:p>
        </p:txBody>
      </p:sp>
      <p:sp>
        <p:nvSpPr>
          <p:cNvPr id="9" name="Text Placeholder 8">
            <a:extLst>
              <a:ext uri="{FF2B5EF4-FFF2-40B4-BE49-F238E27FC236}">
                <a16:creationId xmlns:a16="http://schemas.microsoft.com/office/drawing/2014/main" id="{A089A252-47A3-724D-6B27-33294128F53B}"/>
              </a:ext>
            </a:extLst>
          </p:cNvPr>
          <p:cNvSpPr>
            <a:spLocks noGrp="1"/>
          </p:cNvSpPr>
          <p:nvPr>
            <p:ph type="body" sz="quarter" idx="11" hasCustomPrompt="1"/>
          </p:nvPr>
        </p:nvSpPr>
        <p:spPr>
          <a:xfrm>
            <a:off x="479424" y="1892300"/>
            <a:ext cx="5722939" cy="3597158"/>
          </a:xfrm>
        </p:spPr>
        <p:txBody>
          <a:bodyPr vert="horz" lIns="0" tIns="0" rIns="0" bIns="0" numCol="2" spcCol="18288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
        <p:nvSpPr>
          <p:cNvPr id="25" name="Text Placeholder 8">
            <a:extLst>
              <a:ext uri="{FF2B5EF4-FFF2-40B4-BE49-F238E27FC236}">
                <a16:creationId xmlns:a16="http://schemas.microsoft.com/office/drawing/2014/main" id="{E400F3DC-4379-0FE8-22CC-750DAF4C7655}"/>
              </a:ext>
            </a:extLst>
          </p:cNvPr>
          <p:cNvSpPr>
            <a:spLocks noGrp="1"/>
          </p:cNvSpPr>
          <p:nvPr>
            <p:ph type="body" sz="quarter" idx="12" hasCustomPrompt="1"/>
          </p:nvPr>
        </p:nvSpPr>
        <p:spPr>
          <a:xfrm>
            <a:off x="6788150" y="1927808"/>
            <a:ext cx="2644775" cy="3597158"/>
          </a:xfrm>
        </p:spPr>
        <p:txBody>
          <a:bodyPr vert="horz" lIns="0" tIns="0" rIns="0" bIns="0" rtlCol="0">
            <a:noAutofit/>
          </a:bodyPr>
          <a:lstStyle>
            <a:lvl1pPr>
              <a:spcBef>
                <a:spcPts val="1200"/>
              </a:spcBef>
              <a:defRPr lang="en-US" b="1" smtClean="0">
                <a:solidFill>
                  <a:schemeClr val="accent1"/>
                </a:solidFill>
              </a:defRPr>
            </a:lvl1pPr>
            <a:lvl2pPr>
              <a:defRPr lang="en-US" sz="2000" smtClean="0"/>
            </a:lvl2pPr>
            <a:lvl3pPr>
              <a:defRPr lang="en-US" smtClean="0"/>
            </a:lvl3pPr>
            <a:lvl4pPr>
              <a:defRPr lang="en-US" sz="1600" smtClean="0"/>
            </a:lvl4pPr>
            <a:lvl5pPr>
              <a:defRPr lang="en-GB" sz="1600"/>
            </a:lvl5pPr>
          </a:lstStyle>
          <a:p>
            <a:pPr lvl="0">
              <a:spcAft>
                <a:spcPts val="1200"/>
              </a:spcAft>
              <a:buFont typeface="+mj-lt"/>
              <a:tabLst/>
            </a:pPr>
            <a:r>
              <a:rPr lang="en-US" dirty="0"/>
              <a:t>Agenda item goes here</a:t>
            </a:r>
            <a:endParaRPr lang="en-GB" dirty="0"/>
          </a:p>
        </p:txBody>
      </p:sp>
    </p:spTree>
    <p:extLst>
      <p:ext uri="{BB962C8B-B14F-4D97-AF65-F5344CB8AC3E}">
        <p14:creationId xmlns:p14="http://schemas.microsoft.com/office/powerpoint/2010/main" val="215192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Section0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lvl1pPr>
          </a:lstStyle>
          <a:p>
            <a:r>
              <a:rPr lang="en-GB" dirty="0"/>
              <a:t>Add section title</a:t>
            </a:r>
          </a:p>
        </p:txBody>
      </p:sp>
      <p:sp>
        <p:nvSpPr>
          <p:cNvPr id="4" name="Subtitle 2">
            <a:extLst>
              <a:ext uri="{FF2B5EF4-FFF2-40B4-BE49-F238E27FC236}">
                <a16:creationId xmlns:a16="http://schemas.microsoft.com/office/drawing/2014/main" id="{15417BE0-75EB-8649-EE05-433EDE8B6A46}"/>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rgbClr val="004EA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01</a:t>
            </a:r>
          </a:p>
        </p:txBody>
      </p:sp>
      <p:pic>
        <p:nvPicPr>
          <p:cNvPr id="5" name="Picture 4">
            <a:extLst>
              <a:ext uri="{FF2B5EF4-FFF2-40B4-BE49-F238E27FC236}">
                <a16:creationId xmlns:a16="http://schemas.microsoft.com/office/drawing/2014/main" id="{D7980675-EB31-DA43-B57A-7AA8122DED2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347311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ection0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2D375183-62B2-4ED8-B8B4-FC29F065FC5C}"/>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02</a:t>
            </a:r>
          </a:p>
        </p:txBody>
      </p:sp>
      <p:pic>
        <p:nvPicPr>
          <p:cNvPr id="6" name="Picture 5">
            <a:extLst>
              <a:ext uri="{FF2B5EF4-FFF2-40B4-BE49-F238E27FC236}">
                <a16:creationId xmlns:a16="http://schemas.microsoft.com/office/drawing/2014/main" id="{A80B3388-D73D-7A43-B376-BB9AF9A473D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2618489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ection03">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9EC87-A812-1191-B3D9-E7BF8191A0C8}"/>
              </a:ext>
            </a:extLst>
          </p:cNvPr>
          <p:cNvSpPr>
            <a:spLocks noGrp="1"/>
          </p:cNvSpPr>
          <p:nvPr>
            <p:ph type="ctrTitle" hasCustomPrompt="1"/>
          </p:nvPr>
        </p:nvSpPr>
        <p:spPr>
          <a:xfrm>
            <a:off x="479425" y="1030544"/>
            <a:ext cx="4562475" cy="3114894"/>
          </a:xfrm>
        </p:spPr>
        <p:txBody>
          <a:bodyPr anchor="b"/>
          <a:lstStyle>
            <a:lvl1pPr algn="l">
              <a:defRPr sz="6000">
                <a:solidFill>
                  <a:schemeClr val="bg1"/>
                </a:solidFill>
              </a:defRPr>
            </a:lvl1pPr>
          </a:lstStyle>
          <a:p>
            <a:r>
              <a:rPr lang="en-GB" dirty="0"/>
              <a:t>Add section title</a:t>
            </a:r>
          </a:p>
        </p:txBody>
      </p:sp>
      <p:sp>
        <p:nvSpPr>
          <p:cNvPr id="3" name="Subtitle 2">
            <a:extLst>
              <a:ext uri="{FF2B5EF4-FFF2-40B4-BE49-F238E27FC236}">
                <a16:creationId xmlns:a16="http://schemas.microsoft.com/office/drawing/2014/main" id="{C41E24FF-EDF3-2272-4975-AD69422A8312}"/>
              </a:ext>
            </a:extLst>
          </p:cNvPr>
          <p:cNvSpPr>
            <a:spLocks noGrp="1"/>
          </p:cNvSpPr>
          <p:nvPr>
            <p:ph type="subTitle" idx="1" hasCustomPrompt="1"/>
          </p:nvPr>
        </p:nvSpPr>
        <p:spPr>
          <a:xfrm>
            <a:off x="7662691" y="2257063"/>
            <a:ext cx="4098206" cy="2135278"/>
          </a:xfrm>
        </p:spPr>
        <p:txBody>
          <a:bodyPr anchor="b"/>
          <a:lstStyle>
            <a:lvl1pPr marL="0" indent="0" algn="r">
              <a:buNone/>
              <a:defRPr sz="15000" b="1">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03</a:t>
            </a:r>
          </a:p>
        </p:txBody>
      </p:sp>
      <p:pic>
        <p:nvPicPr>
          <p:cNvPr id="6" name="Picture 5">
            <a:extLst>
              <a:ext uri="{FF2B5EF4-FFF2-40B4-BE49-F238E27FC236}">
                <a16:creationId xmlns:a16="http://schemas.microsoft.com/office/drawing/2014/main" id="{605B4571-2EC5-A449-9E5C-A5AAC97AA279}"/>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9588132" y="5851462"/>
            <a:ext cx="2320665" cy="821558"/>
          </a:xfrm>
          <a:prstGeom prst="rect">
            <a:avLst/>
          </a:prstGeom>
        </p:spPr>
      </p:pic>
    </p:spTree>
    <p:extLst>
      <p:ext uri="{BB962C8B-B14F-4D97-AF65-F5344CB8AC3E}">
        <p14:creationId xmlns:p14="http://schemas.microsoft.com/office/powerpoint/2010/main" val="9303349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0" name="Title Placeholder 1">
            <a:extLst>
              <a:ext uri="{FF2B5EF4-FFF2-40B4-BE49-F238E27FC236}">
                <a16:creationId xmlns:a16="http://schemas.microsoft.com/office/drawing/2014/main" id="{152E6E88-EBCA-D0EC-2E27-BCC1166DA6C1}"/>
              </a:ext>
            </a:extLst>
          </p:cNvPr>
          <p:cNvSpPr>
            <a:spLocks noGrp="1"/>
          </p:cNvSpPr>
          <p:nvPr>
            <p:ph type="title"/>
          </p:nvPr>
        </p:nvSpPr>
        <p:spPr>
          <a:xfrm>
            <a:off x="479425" y="470187"/>
            <a:ext cx="5735843" cy="303883"/>
          </a:xfrm>
          <a:prstGeom prst="rect">
            <a:avLst/>
          </a:prstGeom>
        </p:spPr>
        <p:txBody>
          <a:bodyPr vert="horz" lIns="0" tIns="0" rIns="0" bIns="0" rtlCol="0" anchor="t">
            <a:noAutofit/>
          </a:bodyPr>
          <a:lstStyle/>
          <a:p>
            <a:r>
              <a:rPr lang="en-GB" sz="1200" b="1" kern="100" dirty="0">
                <a:effectLst/>
                <a:latin typeface="Times New Roman" panose="02020603050405020304" pitchFamily="18" charset="0"/>
                <a:ea typeface="Aptos" panose="020B0004020202020204" pitchFamily="34" charset="0"/>
                <a:cs typeface="Times New Roman" panose="02020603050405020304" pitchFamily="18" charset="0"/>
              </a:rPr>
              <a:t>The governance of the 2028-2034 Common Agricultural Policy</a:t>
            </a:r>
            <a:endParaRPr lang="en-IE" sz="1200" kern="100" dirty="0">
              <a:effectLst/>
              <a:latin typeface="Times New Roman" panose="02020603050405020304" pitchFamily="18" charset="0"/>
              <a:ea typeface="Aptos" panose="020B0004020202020204" pitchFamily="34" charset="0"/>
              <a:cs typeface="Times New Roman" panose="02020603050405020304" pitchFamily="18" charset="0"/>
            </a:endParaRPr>
          </a:p>
        </p:txBody>
      </p:sp>
      <p:sp>
        <p:nvSpPr>
          <p:cNvPr id="51" name="Text Placeholder 2">
            <a:extLst>
              <a:ext uri="{FF2B5EF4-FFF2-40B4-BE49-F238E27FC236}">
                <a16:creationId xmlns:a16="http://schemas.microsoft.com/office/drawing/2014/main" id="{862E5C15-D43D-1166-5DA2-50569688F430}"/>
              </a:ext>
            </a:extLst>
          </p:cNvPr>
          <p:cNvSpPr>
            <a:spLocks noGrp="1"/>
          </p:cNvSpPr>
          <p:nvPr>
            <p:ph type="body" idx="1"/>
          </p:nvPr>
        </p:nvSpPr>
        <p:spPr>
          <a:xfrm>
            <a:off x="479425" y="2560320"/>
            <a:ext cx="5735843" cy="3281680"/>
          </a:xfrm>
          <a:prstGeom prst="rect">
            <a:avLst/>
          </a:prstGeom>
        </p:spPr>
        <p:txBody>
          <a:bodyPr vert="horz" lIns="0" tIns="0" rIns="0" bIns="0" rtlCol="0">
            <a:noAutofit/>
          </a:bodyPr>
          <a:lstStyle/>
          <a:p>
            <a:pPr lvl="0"/>
            <a:r>
              <a:rPr lang="en-US" dirty="0"/>
              <a:t>Add first level body copy</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Rectangle 7">
            <a:extLst>
              <a:ext uri="{FF2B5EF4-FFF2-40B4-BE49-F238E27FC236}">
                <a16:creationId xmlns:a16="http://schemas.microsoft.com/office/drawing/2014/main" id="{725D5839-15DF-8D73-AF8D-A4FC1E1B10D1}"/>
              </a:ext>
            </a:extLst>
          </p:cNvPr>
          <p:cNvSpPr/>
          <p:nvPr userDrawn="1"/>
        </p:nvSpPr>
        <p:spPr>
          <a:xfrm>
            <a:off x="12433738" y="0"/>
            <a:ext cx="2049518" cy="2942898"/>
          </a:xfrm>
          <a:prstGeom prst="rect">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lstStyle/>
          <a:p>
            <a:pPr algn="l"/>
            <a:r>
              <a:rPr lang="en-GB" sz="1200" b="1" dirty="0">
                <a:latin typeface="+mn-lt"/>
              </a:rPr>
              <a:t>HOW TO UPDATE THE FOOTER</a:t>
            </a:r>
          </a:p>
          <a:p>
            <a:pPr algn="l"/>
            <a:endParaRPr lang="en-GB" sz="1200" b="1" dirty="0">
              <a:latin typeface="+mn-lt"/>
            </a:endParaRPr>
          </a:p>
          <a:p>
            <a:pPr marL="228600" indent="-228600" algn="l">
              <a:buFont typeface="+mj-lt"/>
              <a:buAutoNum type="arabicPeriod"/>
            </a:pPr>
            <a:r>
              <a:rPr lang="en-GB" sz="1200" b="0" dirty="0">
                <a:latin typeface="+mn-lt"/>
              </a:rPr>
              <a:t>View </a:t>
            </a:r>
          </a:p>
          <a:p>
            <a:pPr marL="228600" indent="-228600" algn="l">
              <a:buFont typeface="+mj-lt"/>
              <a:buAutoNum type="arabicPeriod"/>
            </a:pPr>
            <a:r>
              <a:rPr lang="en-GB" sz="1200" b="0" dirty="0">
                <a:latin typeface="+mn-lt"/>
              </a:rPr>
              <a:t>Slide Master</a:t>
            </a:r>
          </a:p>
          <a:p>
            <a:pPr marL="228600" indent="-228600" algn="l">
              <a:buFont typeface="+mj-lt"/>
              <a:buAutoNum type="arabicPeriod"/>
            </a:pPr>
            <a:r>
              <a:rPr lang="en-GB" sz="1200" b="0" dirty="0">
                <a:latin typeface="+mn-lt"/>
              </a:rPr>
              <a:t>Scroll to very first page that is numbered (1)</a:t>
            </a:r>
          </a:p>
          <a:p>
            <a:pPr marL="228600" indent="-228600" algn="l">
              <a:buFont typeface="+mj-lt"/>
              <a:buAutoNum type="arabicPeriod"/>
            </a:pPr>
            <a:r>
              <a:rPr lang="en-GB" sz="1200" b="0" dirty="0">
                <a:latin typeface="+mn-lt"/>
              </a:rPr>
              <a:t>Update the Presentation Title and date (be careful not to delete the page number)</a:t>
            </a:r>
          </a:p>
          <a:p>
            <a:pPr marL="228600" indent="-228600" algn="l">
              <a:buFont typeface="+mj-lt"/>
              <a:buAutoNum type="arabicPeriod"/>
            </a:pPr>
            <a:r>
              <a:rPr lang="en-GB" sz="1200" b="0" dirty="0">
                <a:latin typeface="+mn-lt"/>
              </a:rPr>
              <a:t>Close master view / view normal</a:t>
            </a:r>
          </a:p>
        </p:txBody>
      </p:sp>
      <p:sp>
        <p:nvSpPr>
          <p:cNvPr id="3" name="TextBox 2">
            <a:extLst>
              <a:ext uri="{FF2B5EF4-FFF2-40B4-BE49-F238E27FC236}">
                <a16:creationId xmlns:a16="http://schemas.microsoft.com/office/drawing/2014/main" id="{E3A123F2-A3B2-9A03-13BD-2169F504824E}"/>
              </a:ext>
            </a:extLst>
          </p:cNvPr>
          <p:cNvSpPr txBox="1"/>
          <p:nvPr userDrawn="1"/>
        </p:nvSpPr>
        <p:spPr>
          <a:xfrm>
            <a:off x="479425" y="6162558"/>
            <a:ext cx="736600" cy="367517"/>
          </a:xfrm>
          <a:prstGeom prst="rect">
            <a:avLst/>
          </a:prstGeom>
          <a:noFill/>
        </p:spPr>
        <p:txBody>
          <a:bodyPr wrap="square" lIns="0" tIns="0" rIns="0" bIns="0" rtlCol="0" anchor="ctr">
            <a:noAutofit/>
          </a:bodyPr>
          <a:lstStyle/>
          <a:p>
            <a:pPr algn="l">
              <a:lnSpc>
                <a:spcPct val="100000"/>
              </a:lnSpc>
              <a:spcBef>
                <a:spcPts val="0"/>
              </a:spcBef>
            </a:pPr>
            <a:fld id="{B35DF284-1727-4595-8F5D-103E8F8818A3}" type="slidenum">
              <a:rPr lang="en-US" sz="1050" baseline="0" smtClean="0">
                <a:solidFill>
                  <a:schemeClr val="accent1"/>
                </a:solidFill>
                <a:latin typeface="+mj-lt"/>
              </a:rPr>
              <a:pPr algn="l">
                <a:lnSpc>
                  <a:spcPct val="100000"/>
                </a:lnSpc>
                <a:spcBef>
                  <a:spcPts val="0"/>
                </a:spcBef>
              </a:pPr>
              <a:t>‹#›</a:t>
            </a:fld>
            <a:r>
              <a:rPr lang="en-US" sz="1050" b="0" baseline="0" dirty="0">
                <a:solidFill>
                  <a:schemeClr val="accent1"/>
                </a:solidFill>
                <a:latin typeface="+mj-lt"/>
              </a:rPr>
              <a:t> </a:t>
            </a:r>
            <a:endParaRPr lang="en-GB" sz="1050" b="0" baseline="0" dirty="0">
              <a:solidFill>
                <a:schemeClr val="accent1"/>
              </a:solidFill>
              <a:latin typeface="+mj-lt"/>
            </a:endParaRPr>
          </a:p>
        </p:txBody>
      </p:sp>
      <p:pic>
        <p:nvPicPr>
          <p:cNvPr id="12" name="Picture 11">
            <a:extLst>
              <a:ext uri="{FF2B5EF4-FFF2-40B4-BE49-F238E27FC236}">
                <a16:creationId xmlns:a16="http://schemas.microsoft.com/office/drawing/2014/main" id="{BD261B20-908C-FA47-B007-6F210C8455CE}"/>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9588131" y="5851462"/>
            <a:ext cx="2320668" cy="821558"/>
          </a:xfrm>
          <a:prstGeom prst="rect">
            <a:avLst/>
          </a:prstGeom>
        </p:spPr>
      </p:pic>
    </p:spTree>
    <p:extLst>
      <p:ext uri="{BB962C8B-B14F-4D97-AF65-F5344CB8AC3E}">
        <p14:creationId xmlns:p14="http://schemas.microsoft.com/office/powerpoint/2010/main" val="2819450292"/>
      </p:ext>
    </p:extLst>
  </p:cSld>
  <p:clrMap bg1="lt1" tx1="dk1" bg2="lt2" tx2="dk2" accent1="accent1" accent2="accent2" accent3="accent3" accent4="accent4" accent5="accent5" accent6="accent6" hlink="hlink" folHlink="folHlink"/>
  <p:sldLayoutIdLst>
    <p:sldLayoutId id="2147484196" r:id="rId1"/>
    <p:sldLayoutId id="2147484132" r:id="rId2"/>
    <p:sldLayoutId id="2147484131" r:id="rId3"/>
    <p:sldLayoutId id="2147484209" r:id="rId4"/>
    <p:sldLayoutId id="2147484133" r:id="rId5"/>
    <p:sldLayoutId id="2147484144" r:id="rId6"/>
    <p:sldLayoutId id="2147484138" r:id="rId7"/>
    <p:sldLayoutId id="2147484142" r:id="rId8"/>
    <p:sldLayoutId id="2147484140" r:id="rId9"/>
    <p:sldLayoutId id="2147484210" r:id="rId10"/>
    <p:sldLayoutId id="2147484197" r:id="rId11"/>
    <p:sldLayoutId id="2147484211" r:id="rId12"/>
    <p:sldLayoutId id="2147484214" r:id="rId13"/>
    <p:sldLayoutId id="2147484208" r:id="rId14"/>
    <p:sldLayoutId id="2147484106" r:id="rId15"/>
    <p:sldLayoutId id="2147484118" r:id="rId16"/>
    <p:sldLayoutId id="2147484109" r:id="rId17"/>
    <p:sldLayoutId id="2147484110" r:id="rId18"/>
    <p:sldLayoutId id="2147484212" r:id="rId19"/>
    <p:sldLayoutId id="2147484213" r:id="rId20"/>
  </p:sldLayoutIdLst>
  <p:txStyles>
    <p:titleStyle>
      <a:lvl1pPr algn="l" defTabSz="914400" rtl="0" eaLnBrk="1" latinLnBrk="0" hangingPunct="1">
        <a:lnSpc>
          <a:spcPct val="90000"/>
        </a:lnSpc>
        <a:spcBef>
          <a:spcPts val="0"/>
        </a:spcBef>
        <a:buNone/>
        <a:defRPr lang="en-IE" sz="1400" b="1" kern="1200" cap="none" baseline="0" smtClean="0">
          <a:solidFill>
            <a:schemeClr val="accent1"/>
          </a:solidFill>
          <a:effectLst/>
          <a:latin typeface="+mj-lt"/>
          <a:ea typeface="EuropeaEco" pitchFamily="2" charset="0"/>
          <a:cs typeface="+mj-cs"/>
        </a:defRPr>
      </a:lvl1pPr>
    </p:titleStyle>
    <p:bodyStyle>
      <a:lvl1pPr marL="0" indent="0" algn="l" defTabSz="914400" rtl="0" eaLnBrk="1" latinLnBrk="0" hangingPunct="1">
        <a:lnSpc>
          <a:spcPct val="100000"/>
        </a:lnSpc>
        <a:spcBef>
          <a:spcPts val="0"/>
        </a:spcBef>
        <a:buFont typeface="Myriad Pro" panose="020B0604020202020204" pitchFamily="34" charset="0"/>
        <a:buNone/>
        <a:defRPr sz="1800" kern="1200" baseline="0">
          <a:solidFill>
            <a:schemeClr val="tx1"/>
          </a:solidFill>
          <a:latin typeface="+mj-lt"/>
          <a:ea typeface="+mn-ea"/>
          <a:cs typeface="+mn-cs"/>
        </a:defRPr>
      </a:lvl1pPr>
      <a:lvl2pPr marL="179388" indent="-179388" algn="l" defTabSz="914400" rtl="0" eaLnBrk="1" latinLnBrk="0" hangingPunct="1">
        <a:lnSpc>
          <a:spcPct val="100000"/>
        </a:lnSpc>
        <a:spcBef>
          <a:spcPts val="0"/>
        </a:spcBef>
        <a:buClr>
          <a:schemeClr val="accent1"/>
        </a:buClr>
        <a:buFont typeface="EuropeaEco" pitchFamily="2" charset="0"/>
        <a:buChar char="•"/>
        <a:defRPr sz="1800" kern="1200" baseline="0">
          <a:solidFill>
            <a:schemeClr val="tx1"/>
          </a:solidFill>
          <a:latin typeface="+mj-lt"/>
          <a:ea typeface="+mn-ea"/>
          <a:cs typeface="+mn-cs"/>
        </a:defRPr>
      </a:lvl2pPr>
      <a:lvl3pPr marL="357188" indent="-177800" algn="l" defTabSz="914400" rtl="0" eaLnBrk="1" latinLnBrk="0" hangingPunct="1">
        <a:lnSpc>
          <a:spcPct val="100000"/>
        </a:lnSpc>
        <a:spcBef>
          <a:spcPts val="0"/>
        </a:spcBef>
        <a:buClr>
          <a:schemeClr val="accent1"/>
        </a:buClr>
        <a:buFont typeface="EuropeaEco" pitchFamily="2" charset="0"/>
        <a:buChar char="–"/>
        <a:defRPr sz="1600" kern="1200" baseline="0">
          <a:solidFill>
            <a:schemeClr val="tx1"/>
          </a:solidFill>
          <a:latin typeface="+mj-lt"/>
          <a:ea typeface="+mn-ea"/>
          <a:cs typeface="+mn-cs"/>
        </a:defRPr>
      </a:lvl3pPr>
      <a:lvl4pPr marL="536575" indent="-179388" algn="l" defTabSz="914400" rtl="0" eaLnBrk="1" latinLnBrk="0" hangingPunct="1">
        <a:lnSpc>
          <a:spcPct val="100000"/>
        </a:lnSpc>
        <a:spcBef>
          <a:spcPts val="0"/>
        </a:spcBef>
        <a:buClr>
          <a:schemeClr val="accent1"/>
        </a:buClr>
        <a:buFont typeface="EuropeaEco" pitchFamily="2" charset="0"/>
        <a:buChar char=" "/>
        <a:defRPr sz="1400" kern="1200" baseline="0">
          <a:solidFill>
            <a:schemeClr val="tx1"/>
          </a:solidFill>
          <a:latin typeface="+mj-lt"/>
          <a:ea typeface="+mn-ea"/>
          <a:cs typeface="+mn-cs"/>
        </a:defRPr>
      </a:lvl4pPr>
      <a:lvl5pPr marL="719138" indent="-182563" algn="l" defTabSz="914400" rtl="0" eaLnBrk="1" latinLnBrk="0" hangingPunct="1">
        <a:lnSpc>
          <a:spcPct val="100000"/>
        </a:lnSpc>
        <a:spcBef>
          <a:spcPts val="0"/>
        </a:spcBef>
        <a:buClr>
          <a:schemeClr val="accent1"/>
        </a:buClr>
        <a:buFont typeface="EuropeaEco" pitchFamily="2" charset="0"/>
        <a:buChar char="–"/>
        <a:defRPr sz="1200" kern="1200" baseline="0">
          <a:solidFill>
            <a:schemeClr val="tx1"/>
          </a:solidFill>
          <a:latin typeface="+mj-lt"/>
          <a:ea typeface="+mn-ea"/>
          <a:cs typeface="+mn-cs"/>
        </a:defRPr>
      </a:lvl5pPr>
      <a:lvl6pPr marL="25146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Myriad Pro"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840">
          <p15:clr>
            <a:srgbClr val="F26B43"/>
          </p15:clr>
        </p15:guide>
        <p15:guide id="7" orient="horz" pos="291">
          <p15:clr>
            <a:srgbClr val="F26B43"/>
          </p15:clr>
        </p15:guide>
        <p15:guide id="11" pos="7378">
          <p15:clr>
            <a:srgbClr val="F26B43"/>
          </p15:clr>
        </p15:guide>
        <p15:guide id="12" pos="302">
          <p15:clr>
            <a:srgbClr val="F26B43"/>
          </p15:clr>
        </p15:guide>
        <p15:guide id="16" pos="766">
          <p15:clr>
            <a:srgbClr val="5ACBF0"/>
          </p15:clr>
        </p15:guide>
        <p15:guide id="17" pos="2116">
          <p15:clr>
            <a:srgbClr val="5ACBF0"/>
          </p15:clr>
        </p15:guide>
        <p15:guide id="18" pos="4503">
          <p15:clr>
            <a:srgbClr val="5ACBF0"/>
          </p15:clr>
        </p15:guide>
        <p15:guide id="19" pos="4979">
          <p15:clr>
            <a:srgbClr val="5ACBF0"/>
          </p15:clr>
        </p15:guide>
        <p15:guide id="20" orient="horz" pos="890">
          <p15:clr>
            <a:srgbClr val="F26B43"/>
          </p15:clr>
        </p15:guide>
        <p15:guide id="21" pos="907">
          <p15:clr>
            <a:srgbClr val="5ACBF0"/>
          </p15:clr>
        </p15:guide>
        <p15:guide id="22" pos="1368">
          <p15:clr>
            <a:srgbClr val="5ACBF0"/>
          </p15:clr>
        </p15:guide>
        <p15:guide id="23" pos="1503">
          <p15:clr>
            <a:srgbClr val="5ACBF0"/>
          </p15:clr>
        </p15:guide>
        <p15:guide id="24" pos="1968">
          <p15:clr>
            <a:srgbClr val="5ACBF0"/>
          </p15:clr>
        </p15:guide>
        <p15:guide id="25" pos="2569">
          <p15:clr>
            <a:srgbClr val="5ACBF0"/>
          </p15:clr>
        </p15:guide>
        <p15:guide id="26" pos="2705">
          <p15:clr>
            <a:srgbClr val="5ACBF0"/>
          </p15:clr>
        </p15:guide>
        <p15:guide id="27" pos="3176">
          <p15:clr>
            <a:srgbClr val="5ACBF0"/>
          </p15:clr>
        </p15:guide>
        <p15:guide id="28" pos="3311">
          <p15:clr>
            <a:srgbClr val="5ACBF0"/>
          </p15:clr>
        </p15:guide>
        <p15:guide id="29" pos="3772">
          <p15:clr>
            <a:srgbClr val="5ACBF0"/>
          </p15:clr>
        </p15:guide>
        <p15:guide id="30" pos="3907">
          <p15:clr>
            <a:srgbClr val="5ACBF0"/>
          </p15:clr>
        </p15:guide>
        <p15:guide id="31" pos="4373">
          <p15:clr>
            <a:srgbClr val="5ACBF0"/>
          </p15:clr>
        </p15:guide>
        <p15:guide id="32" pos="5109">
          <p15:clr>
            <a:srgbClr val="5ACBF0"/>
          </p15:clr>
        </p15:guide>
        <p15:guide id="33" pos="5575">
          <p15:clr>
            <a:srgbClr val="5ACBF0"/>
          </p15:clr>
        </p15:guide>
        <p15:guide id="34" pos="5705">
          <p15:clr>
            <a:srgbClr val="5ACBF0"/>
          </p15:clr>
        </p15:guide>
        <p15:guide id="35" pos="6171">
          <p15:clr>
            <a:srgbClr val="5ACBF0"/>
          </p15:clr>
        </p15:guide>
        <p15:guide id="36" pos="6311">
          <p15:clr>
            <a:srgbClr val="5ACBF0"/>
          </p15:clr>
        </p15:guide>
        <p15:guide id="37" pos="6777">
          <p15:clr>
            <a:srgbClr val="5ACBF0"/>
          </p15:clr>
        </p15:guide>
        <p15:guide id="38" pos="6907">
          <p15:clr>
            <a:srgbClr val="5ACBF0"/>
          </p15:clr>
        </p15:guide>
        <p15:guide id="39" orient="horz" pos="4024">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mailto:alan.matthews@tcd.ie"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D06C2FC2-0677-E8E4-0A81-438B2CB8229D}"/>
              </a:ext>
            </a:extLst>
          </p:cNvPr>
          <p:cNvSpPr>
            <a:spLocks noGrp="1"/>
          </p:cNvSpPr>
          <p:nvPr>
            <p:ph type="ctrTitle"/>
          </p:nvPr>
        </p:nvSpPr>
        <p:spPr>
          <a:xfrm>
            <a:off x="479424" y="2200021"/>
            <a:ext cx="10959201" cy="827851"/>
          </a:xfrm>
        </p:spPr>
        <p:txBody>
          <a:bodyPr/>
          <a:lstStyle/>
          <a:p>
            <a:r>
              <a:rPr lang="en-GB" sz="5500" dirty="0"/>
              <a:t>The governance of the 2028-2034 </a:t>
            </a:r>
            <a:br>
              <a:rPr lang="en-GB" sz="5500" dirty="0"/>
            </a:br>
            <a:r>
              <a:rPr lang="en-GB" sz="5500" dirty="0"/>
              <a:t>Common Agricultural Policy</a:t>
            </a:r>
            <a:endParaRPr lang="en-IE" sz="5500" dirty="0"/>
          </a:p>
        </p:txBody>
      </p:sp>
      <p:sp>
        <p:nvSpPr>
          <p:cNvPr id="6" name="Subtitle">
            <a:extLst>
              <a:ext uri="{FF2B5EF4-FFF2-40B4-BE49-F238E27FC236}">
                <a16:creationId xmlns:a16="http://schemas.microsoft.com/office/drawing/2014/main" id="{3D0D0BF3-8ACA-85BE-4A39-D9D5B21E113D}"/>
              </a:ext>
            </a:extLst>
          </p:cNvPr>
          <p:cNvSpPr>
            <a:spLocks noGrp="1"/>
          </p:cNvSpPr>
          <p:nvPr>
            <p:ph type="subTitle" idx="1"/>
          </p:nvPr>
        </p:nvSpPr>
        <p:spPr>
          <a:xfrm>
            <a:off x="479424" y="3829760"/>
            <a:ext cx="11157609" cy="1122739"/>
          </a:xfrm>
        </p:spPr>
        <p:txBody>
          <a:bodyPr/>
          <a:lstStyle/>
          <a:p>
            <a:r>
              <a:rPr lang="en-GB" sz="2600" dirty="0"/>
              <a:t>Committee on Agriculture and Rural Development (AGRI), 9 April 2026</a:t>
            </a:r>
            <a:br>
              <a:rPr lang="en-GB" sz="2600" dirty="0"/>
            </a:br>
            <a:endParaRPr lang="en-GB" sz="2600" dirty="0"/>
          </a:p>
          <a:p>
            <a:r>
              <a:rPr lang="en-GB" sz="2600" dirty="0"/>
              <a:t>Professor Alan Matthews</a:t>
            </a:r>
          </a:p>
          <a:p>
            <a:r>
              <a:rPr lang="en-GB" sz="2600" dirty="0"/>
              <a:t>University of Dublin Trinity College, Ireland</a:t>
            </a:r>
          </a:p>
          <a:p>
            <a:r>
              <a:rPr lang="en-GB" sz="2600" dirty="0">
                <a:hlinkClick r:id="rId3"/>
              </a:rPr>
              <a:t>alan.matthews@tcd.ie</a:t>
            </a:r>
            <a:r>
              <a:rPr lang="en-GB" sz="2600" dirty="0"/>
              <a:t> </a:t>
            </a:r>
          </a:p>
        </p:txBody>
      </p:sp>
    </p:spTree>
    <p:extLst>
      <p:ext uri="{BB962C8B-B14F-4D97-AF65-F5344CB8AC3E}">
        <p14:creationId xmlns:p14="http://schemas.microsoft.com/office/powerpoint/2010/main" val="29197882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BD986-A9C2-19E0-3476-82B5E451A824}"/>
              </a:ext>
            </a:extLst>
          </p:cNvPr>
          <p:cNvSpPr>
            <a:spLocks noGrp="1"/>
          </p:cNvSpPr>
          <p:nvPr>
            <p:ph type="title"/>
          </p:nvPr>
        </p:nvSpPr>
        <p:spPr/>
        <p:txBody>
          <a:bodyPr/>
          <a:lstStyle/>
          <a:p>
            <a:r>
              <a:rPr lang="en-GB" dirty="0"/>
              <a:t>The governance of the 2028-2034 Common Agricultural Policy</a:t>
            </a:r>
            <a:endParaRPr lang="en-IE" dirty="0"/>
          </a:p>
        </p:txBody>
      </p:sp>
      <p:sp>
        <p:nvSpPr>
          <p:cNvPr id="3" name="Text Placeholder 2">
            <a:extLst>
              <a:ext uri="{FF2B5EF4-FFF2-40B4-BE49-F238E27FC236}">
                <a16:creationId xmlns:a16="http://schemas.microsoft.com/office/drawing/2014/main" id="{7330C6C3-983E-B774-55E5-CCA699E234FD}"/>
              </a:ext>
            </a:extLst>
          </p:cNvPr>
          <p:cNvSpPr>
            <a:spLocks noGrp="1"/>
          </p:cNvSpPr>
          <p:nvPr>
            <p:ph type="body" sz="quarter" idx="10"/>
          </p:nvPr>
        </p:nvSpPr>
        <p:spPr/>
        <p:txBody>
          <a:bodyPr/>
          <a:lstStyle/>
          <a:p>
            <a:r>
              <a:rPr lang="en-IE" dirty="0"/>
              <a:t>A new governance structure</a:t>
            </a:r>
          </a:p>
        </p:txBody>
      </p:sp>
      <p:sp>
        <p:nvSpPr>
          <p:cNvPr id="4" name="Text Placeholder 3">
            <a:extLst>
              <a:ext uri="{FF2B5EF4-FFF2-40B4-BE49-F238E27FC236}">
                <a16:creationId xmlns:a16="http://schemas.microsoft.com/office/drawing/2014/main" id="{B4E10195-BD97-9C14-8DCC-6DABD600A845}"/>
              </a:ext>
            </a:extLst>
          </p:cNvPr>
          <p:cNvSpPr>
            <a:spLocks noGrp="1"/>
          </p:cNvSpPr>
          <p:nvPr>
            <p:ph type="body" sz="quarter" idx="11"/>
          </p:nvPr>
        </p:nvSpPr>
        <p:spPr>
          <a:xfrm>
            <a:off x="479425" y="2234648"/>
            <a:ext cx="11123690" cy="3642370"/>
          </a:xfrm>
        </p:spPr>
        <p:txBody>
          <a:bodyPr/>
          <a:lstStyle/>
          <a:p>
            <a:pPr>
              <a:spcAft>
                <a:spcPts val="1800"/>
              </a:spcAft>
            </a:pPr>
            <a:r>
              <a:rPr lang="en-IE" sz="3000" dirty="0"/>
              <a:t>Creation of a new single European Fund </a:t>
            </a:r>
            <a:br>
              <a:rPr lang="en-IE" sz="3000" dirty="0"/>
            </a:br>
            <a:r>
              <a:rPr lang="en-IE" sz="3000" dirty="0"/>
              <a:t>(the National and Regional Partnership Fund, NRPF)</a:t>
            </a:r>
          </a:p>
          <a:p>
            <a:pPr lvl="0">
              <a:spcAft>
                <a:spcPts val="1800"/>
              </a:spcAft>
            </a:pPr>
            <a:r>
              <a:rPr lang="en-GB" sz="3000" dirty="0"/>
              <a:t>The implications of integrating agricultural policy into </a:t>
            </a:r>
            <a:br>
              <a:rPr lang="en-GB" sz="3000" dirty="0"/>
            </a:br>
            <a:r>
              <a:rPr lang="en-GB" sz="3000" dirty="0"/>
              <a:t>the single NRP fund for the governance of the CAP</a:t>
            </a:r>
            <a:endParaRPr lang="en-IE" sz="3000" dirty="0"/>
          </a:p>
          <a:p>
            <a:pPr>
              <a:spcAft>
                <a:spcPts val="1800"/>
              </a:spcAft>
            </a:pPr>
            <a:r>
              <a:rPr lang="en-GB" sz="3000" dirty="0"/>
              <a:t>The implications of the increased flexibility given to Member States </a:t>
            </a:r>
            <a:br>
              <a:rPr lang="en-GB" sz="3000" dirty="0"/>
            </a:br>
            <a:r>
              <a:rPr lang="en-GB" sz="3000" dirty="0"/>
              <a:t>for the common nature of the EU’s agricultural policy</a:t>
            </a:r>
            <a:endParaRPr lang="en-IE" sz="3000" dirty="0"/>
          </a:p>
          <a:p>
            <a:pPr>
              <a:spcAft>
                <a:spcPts val="1800"/>
              </a:spcAft>
            </a:pPr>
            <a:endParaRPr lang="en-IE" b="1" dirty="0"/>
          </a:p>
        </p:txBody>
      </p:sp>
    </p:spTree>
    <p:extLst>
      <p:ext uri="{BB962C8B-B14F-4D97-AF65-F5344CB8AC3E}">
        <p14:creationId xmlns:p14="http://schemas.microsoft.com/office/powerpoint/2010/main" val="39169322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DA68E2-C219-C224-24A0-DB7F2C0A35FC}"/>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F4393DD1-36DD-F9B7-051E-A8F27F818CE6}"/>
              </a:ext>
            </a:extLst>
          </p:cNvPr>
          <p:cNvSpPr>
            <a:spLocks noGrp="1"/>
          </p:cNvSpPr>
          <p:nvPr>
            <p:ph type="title"/>
          </p:nvPr>
        </p:nvSpPr>
        <p:spPr>
          <a:xfrm>
            <a:off x="479425" y="470187"/>
            <a:ext cx="7617010" cy="364314"/>
          </a:xfrm>
        </p:spPr>
        <p:txBody>
          <a:bodyPr/>
          <a:lstStyle/>
          <a:p>
            <a:r>
              <a:rPr lang="en-GB" dirty="0"/>
              <a:t>The governance of the 2028-2034 Common Agricultural Policy</a:t>
            </a:r>
            <a:endParaRPr lang="en-IE" dirty="0"/>
          </a:p>
        </p:txBody>
      </p:sp>
      <p:sp>
        <p:nvSpPr>
          <p:cNvPr id="5" name="Pladsholder til tekst 4">
            <a:extLst>
              <a:ext uri="{FF2B5EF4-FFF2-40B4-BE49-F238E27FC236}">
                <a16:creationId xmlns:a16="http://schemas.microsoft.com/office/drawing/2014/main" id="{237D137C-500B-8D4D-2D78-8955A3C99B01}"/>
              </a:ext>
            </a:extLst>
          </p:cNvPr>
          <p:cNvSpPr>
            <a:spLocks noGrp="1"/>
          </p:cNvSpPr>
          <p:nvPr>
            <p:ph type="body" sz="quarter" idx="10"/>
          </p:nvPr>
        </p:nvSpPr>
        <p:spPr>
          <a:xfrm>
            <a:off x="479424" y="1415190"/>
            <a:ext cx="10750827" cy="813106"/>
          </a:xfrm>
        </p:spPr>
        <p:txBody>
          <a:bodyPr/>
          <a:lstStyle/>
          <a:p>
            <a:r>
              <a:rPr lang="en-IE" dirty="0"/>
              <a:t>Issues with the Committee’s </a:t>
            </a:r>
            <a:br>
              <a:rPr lang="en-IE" dirty="0"/>
            </a:br>
            <a:r>
              <a:rPr lang="en-IE" dirty="0"/>
              <a:t>preferred model</a:t>
            </a:r>
          </a:p>
        </p:txBody>
      </p:sp>
      <p:sp>
        <p:nvSpPr>
          <p:cNvPr id="6" name="Pladsholder til tekst 5">
            <a:extLst>
              <a:ext uri="{FF2B5EF4-FFF2-40B4-BE49-F238E27FC236}">
                <a16:creationId xmlns:a16="http://schemas.microsoft.com/office/drawing/2014/main" id="{715482CB-4CA5-308B-EA29-901F48E62462}"/>
              </a:ext>
            </a:extLst>
          </p:cNvPr>
          <p:cNvSpPr>
            <a:spLocks noGrp="1"/>
          </p:cNvSpPr>
          <p:nvPr>
            <p:ph type="body" sz="quarter" idx="11"/>
          </p:nvPr>
        </p:nvSpPr>
        <p:spPr>
          <a:xfrm>
            <a:off x="479424" y="3000653"/>
            <a:ext cx="11088179" cy="2956264"/>
          </a:xfrm>
        </p:spPr>
        <p:txBody>
          <a:bodyPr/>
          <a:lstStyle/>
          <a:p>
            <a:pPr lvl="0">
              <a:spcAft>
                <a:spcPts val="1800"/>
              </a:spcAft>
            </a:pPr>
            <a:r>
              <a:rPr lang="en-GB" sz="3000" dirty="0"/>
              <a:t>The AGRI Committee preference to maintain a stand-alone </a:t>
            </a:r>
            <a:br>
              <a:rPr lang="en-GB" sz="3000" dirty="0"/>
            </a:br>
            <a:r>
              <a:rPr lang="en-GB" sz="3000" dirty="0"/>
              <a:t>two pillar structure for the CAP in the next MFF</a:t>
            </a:r>
          </a:p>
          <a:p>
            <a:pPr lvl="0">
              <a:spcAft>
                <a:spcPts val="1800"/>
              </a:spcAft>
            </a:pPr>
            <a:r>
              <a:rPr lang="en-GB" sz="3000" dirty="0"/>
              <a:t>Is the two-Pillar model still fit for purpose?</a:t>
            </a:r>
          </a:p>
          <a:p>
            <a:pPr lvl="0">
              <a:spcAft>
                <a:spcPts val="1800"/>
              </a:spcAft>
            </a:pPr>
            <a:r>
              <a:rPr lang="en-GB" sz="3000" dirty="0"/>
              <a:t>Designing allocation rules for the two Pillar Funds</a:t>
            </a:r>
          </a:p>
        </p:txBody>
      </p:sp>
    </p:spTree>
    <p:extLst>
      <p:ext uri="{BB962C8B-B14F-4D97-AF65-F5344CB8AC3E}">
        <p14:creationId xmlns:p14="http://schemas.microsoft.com/office/powerpoint/2010/main" val="27858095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FDA13A-6CA8-5087-A38C-6E96900B714A}"/>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39286FF9-5693-9D18-06A7-09B92627684C}"/>
              </a:ext>
            </a:extLst>
          </p:cNvPr>
          <p:cNvSpPr>
            <a:spLocks noGrp="1"/>
          </p:cNvSpPr>
          <p:nvPr>
            <p:ph type="title"/>
          </p:nvPr>
        </p:nvSpPr>
        <p:spPr>
          <a:xfrm>
            <a:off x="479425" y="470187"/>
            <a:ext cx="7617010" cy="364314"/>
          </a:xfrm>
        </p:spPr>
        <p:txBody>
          <a:bodyPr/>
          <a:lstStyle/>
          <a:p>
            <a:r>
              <a:rPr lang="en-GB" dirty="0"/>
              <a:t>The governance of the 2028-2034 Common Agricultural Policy</a:t>
            </a:r>
            <a:endParaRPr lang="en-IE" dirty="0"/>
          </a:p>
        </p:txBody>
      </p:sp>
      <p:sp>
        <p:nvSpPr>
          <p:cNvPr id="5" name="Pladsholder til tekst 4">
            <a:extLst>
              <a:ext uri="{FF2B5EF4-FFF2-40B4-BE49-F238E27FC236}">
                <a16:creationId xmlns:a16="http://schemas.microsoft.com/office/drawing/2014/main" id="{316B9E8B-DE8B-0329-FCED-EECFF42F1DDB}"/>
              </a:ext>
            </a:extLst>
          </p:cNvPr>
          <p:cNvSpPr>
            <a:spLocks noGrp="1"/>
          </p:cNvSpPr>
          <p:nvPr>
            <p:ph type="body" sz="quarter" idx="10"/>
          </p:nvPr>
        </p:nvSpPr>
        <p:spPr>
          <a:xfrm>
            <a:off x="479425" y="1225118"/>
            <a:ext cx="11114812" cy="1003178"/>
          </a:xfrm>
        </p:spPr>
        <p:txBody>
          <a:bodyPr/>
          <a:lstStyle/>
          <a:p>
            <a:r>
              <a:rPr lang="en-IE" dirty="0"/>
              <a:t>Working with the Commission proposal</a:t>
            </a:r>
          </a:p>
        </p:txBody>
      </p:sp>
      <p:sp>
        <p:nvSpPr>
          <p:cNvPr id="6" name="Pladsholder til tekst 5">
            <a:extLst>
              <a:ext uri="{FF2B5EF4-FFF2-40B4-BE49-F238E27FC236}">
                <a16:creationId xmlns:a16="http://schemas.microsoft.com/office/drawing/2014/main" id="{28BAE0D9-2852-BF1A-212E-421BCB3D8F25}"/>
              </a:ext>
            </a:extLst>
          </p:cNvPr>
          <p:cNvSpPr>
            <a:spLocks noGrp="1"/>
          </p:cNvSpPr>
          <p:nvPr>
            <p:ph type="body" sz="quarter" idx="11"/>
          </p:nvPr>
        </p:nvSpPr>
        <p:spPr>
          <a:xfrm>
            <a:off x="479425" y="2370339"/>
            <a:ext cx="11052668" cy="3589408"/>
          </a:xfrm>
        </p:spPr>
        <p:txBody>
          <a:bodyPr/>
          <a:lstStyle/>
          <a:p>
            <a:pPr lvl="0">
              <a:spcAft>
                <a:spcPts val="1800"/>
              </a:spcAft>
            </a:pPr>
            <a:r>
              <a:rPr lang="en-IE" sz="3000" dirty="0"/>
              <a:t>Consolidation of CAP Articles in a single Regulation</a:t>
            </a:r>
          </a:p>
          <a:p>
            <a:pPr lvl="0">
              <a:spcAft>
                <a:spcPts val="1800"/>
              </a:spcAft>
            </a:pPr>
            <a:r>
              <a:rPr lang="en-IE" sz="3000" dirty="0"/>
              <a:t>Ensuring a separate chapter to the CAP Plan</a:t>
            </a:r>
          </a:p>
          <a:p>
            <a:pPr lvl="0">
              <a:spcAft>
                <a:spcPts val="1800"/>
              </a:spcAft>
            </a:pPr>
            <a:r>
              <a:rPr lang="en-IE" sz="3000" dirty="0"/>
              <a:t>Opportunities will exist at national level for more coherent planning </a:t>
            </a:r>
          </a:p>
          <a:p>
            <a:pPr lvl="0">
              <a:spcAft>
                <a:spcPts val="1800"/>
              </a:spcAft>
            </a:pPr>
            <a:r>
              <a:rPr lang="en-IE" sz="3000" dirty="0"/>
              <a:t>But this will depend on administrative capacity – </a:t>
            </a:r>
            <a:br>
              <a:rPr lang="en-IE" sz="3000" dirty="0"/>
            </a:br>
            <a:r>
              <a:rPr lang="en-IE" sz="3000" dirty="0"/>
              <a:t>Commission technical assistance will be important</a:t>
            </a:r>
          </a:p>
          <a:p>
            <a:pPr lvl="0">
              <a:spcAft>
                <a:spcPts val="1800"/>
              </a:spcAft>
            </a:pPr>
            <a:endParaRPr lang="en-IE" dirty="0"/>
          </a:p>
        </p:txBody>
      </p:sp>
    </p:spTree>
    <p:extLst>
      <p:ext uri="{BB962C8B-B14F-4D97-AF65-F5344CB8AC3E}">
        <p14:creationId xmlns:p14="http://schemas.microsoft.com/office/powerpoint/2010/main" val="791758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12520B-8AE4-0D93-D552-BBCA477164B6}"/>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9CD22E75-BEBE-ABE2-B8C9-20507E75EA34}"/>
              </a:ext>
            </a:extLst>
          </p:cNvPr>
          <p:cNvSpPr>
            <a:spLocks noGrp="1"/>
          </p:cNvSpPr>
          <p:nvPr>
            <p:ph type="title"/>
          </p:nvPr>
        </p:nvSpPr>
        <p:spPr>
          <a:xfrm>
            <a:off x="479425" y="470187"/>
            <a:ext cx="7617010" cy="364314"/>
          </a:xfrm>
        </p:spPr>
        <p:txBody>
          <a:bodyPr/>
          <a:lstStyle/>
          <a:p>
            <a:r>
              <a:rPr lang="en-GB" dirty="0"/>
              <a:t>The governance of the 2028-2034 Common Agricultural Policy</a:t>
            </a:r>
            <a:endParaRPr lang="en-IE" dirty="0"/>
          </a:p>
        </p:txBody>
      </p:sp>
      <p:sp>
        <p:nvSpPr>
          <p:cNvPr id="5" name="Pladsholder til tekst 4">
            <a:extLst>
              <a:ext uri="{FF2B5EF4-FFF2-40B4-BE49-F238E27FC236}">
                <a16:creationId xmlns:a16="http://schemas.microsoft.com/office/drawing/2014/main" id="{AD79845F-8B07-06A0-118D-6390C0ED4871}"/>
              </a:ext>
            </a:extLst>
          </p:cNvPr>
          <p:cNvSpPr>
            <a:spLocks noGrp="1"/>
          </p:cNvSpPr>
          <p:nvPr>
            <p:ph type="body" sz="quarter" idx="10"/>
          </p:nvPr>
        </p:nvSpPr>
        <p:spPr>
          <a:xfrm>
            <a:off x="319596" y="932155"/>
            <a:ext cx="11392979" cy="1589103"/>
          </a:xfrm>
        </p:spPr>
        <p:txBody>
          <a:bodyPr/>
          <a:lstStyle/>
          <a:p>
            <a:r>
              <a:rPr lang="en-IE" dirty="0"/>
              <a:t>Ensuring a ‘common’ agricultural policy for a level playing field</a:t>
            </a:r>
          </a:p>
        </p:txBody>
      </p:sp>
      <p:sp>
        <p:nvSpPr>
          <p:cNvPr id="6" name="Pladsholder til tekst 5">
            <a:extLst>
              <a:ext uri="{FF2B5EF4-FFF2-40B4-BE49-F238E27FC236}">
                <a16:creationId xmlns:a16="http://schemas.microsoft.com/office/drawing/2014/main" id="{26CDA8F4-283C-DEAA-6962-0E9B94A933C7}"/>
              </a:ext>
            </a:extLst>
          </p:cNvPr>
          <p:cNvSpPr>
            <a:spLocks noGrp="1"/>
          </p:cNvSpPr>
          <p:nvPr>
            <p:ph type="body" sz="quarter" idx="11"/>
          </p:nvPr>
        </p:nvSpPr>
        <p:spPr>
          <a:xfrm>
            <a:off x="319596" y="2405850"/>
            <a:ext cx="11620869" cy="3604334"/>
          </a:xfrm>
        </p:spPr>
        <p:txBody>
          <a:bodyPr/>
          <a:lstStyle/>
          <a:p>
            <a:pPr lvl="0">
              <a:spcAft>
                <a:spcPts val="1200"/>
              </a:spcAft>
            </a:pPr>
            <a:r>
              <a:rPr lang="en-IE" sz="2900" dirty="0"/>
              <a:t>The CAP has never been uniform, nor would this be desirable</a:t>
            </a:r>
          </a:p>
          <a:p>
            <a:pPr lvl="0">
              <a:spcAft>
                <a:spcPts val="1200"/>
              </a:spcAft>
            </a:pPr>
            <a:r>
              <a:rPr lang="en-IE" sz="2900" dirty="0"/>
              <a:t>The new proposal both enhances and restricts flexibility for Member States</a:t>
            </a:r>
          </a:p>
          <a:p>
            <a:pPr marL="522288" lvl="1" indent="-342900">
              <a:spcAft>
                <a:spcPts val="1200"/>
              </a:spcAft>
              <a:buFont typeface="Arial" panose="020B0604020202020204" pitchFamily="34" charset="0"/>
              <a:buChar char="•"/>
            </a:pPr>
            <a:r>
              <a:rPr lang="en-IE" dirty="0"/>
              <a:t>removal of ring-fencing, change in coupled payments ceiling</a:t>
            </a:r>
          </a:p>
          <a:p>
            <a:pPr marL="522288" lvl="1" indent="-342900">
              <a:spcAft>
                <a:spcPts val="1200"/>
              </a:spcAft>
              <a:buFont typeface="Arial" panose="020B0604020202020204" pitchFamily="34" charset="0"/>
              <a:buChar char="•"/>
            </a:pPr>
            <a:r>
              <a:rPr lang="en-IE" dirty="0"/>
              <a:t>wider range of mandatory CAP interventions, narrower range of average </a:t>
            </a:r>
            <a:br>
              <a:rPr lang="en-IE" dirty="0"/>
            </a:br>
            <a:r>
              <a:rPr lang="en-GB" dirty="0"/>
              <a:t>Degressive Area-Based Income Support (DABIS)</a:t>
            </a:r>
            <a:r>
              <a:rPr lang="en-IE" dirty="0"/>
              <a:t> payment    </a:t>
            </a:r>
          </a:p>
          <a:p>
            <a:pPr lvl="0">
              <a:spcAft>
                <a:spcPts val="1200"/>
              </a:spcAft>
            </a:pPr>
            <a:r>
              <a:rPr lang="en-IE" sz="2900" dirty="0"/>
              <a:t>Concern that flexibility will undermine the level playing field is overstated</a:t>
            </a:r>
            <a:endParaRPr lang="en-IE" sz="2900" b="1" dirty="0"/>
          </a:p>
        </p:txBody>
      </p:sp>
    </p:spTree>
    <p:extLst>
      <p:ext uri="{BB962C8B-B14F-4D97-AF65-F5344CB8AC3E}">
        <p14:creationId xmlns:p14="http://schemas.microsoft.com/office/powerpoint/2010/main" val="3188462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50F4F-46D3-5FE8-8A5C-4D819D465071}"/>
            </a:ext>
          </a:extLst>
        </p:cNvPr>
        <p:cNvGrpSpPr/>
        <p:nvPr/>
      </p:nvGrpSpPr>
      <p:grpSpPr>
        <a:xfrm>
          <a:off x="0" y="0"/>
          <a:ext cx="0" cy="0"/>
          <a:chOff x="0" y="0"/>
          <a:chExt cx="0" cy="0"/>
        </a:xfrm>
      </p:grpSpPr>
      <p:sp>
        <p:nvSpPr>
          <p:cNvPr id="4" name="Titel 3">
            <a:extLst>
              <a:ext uri="{FF2B5EF4-FFF2-40B4-BE49-F238E27FC236}">
                <a16:creationId xmlns:a16="http://schemas.microsoft.com/office/drawing/2014/main" id="{1844F55B-07C3-0B09-6D55-ABE6856DF8E2}"/>
              </a:ext>
            </a:extLst>
          </p:cNvPr>
          <p:cNvSpPr>
            <a:spLocks noGrp="1"/>
          </p:cNvSpPr>
          <p:nvPr>
            <p:ph type="title"/>
          </p:nvPr>
        </p:nvSpPr>
        <p:spPr>
          <a:xfrm>
            <a:off x="479425" y="470187"/>
            <a:ext cx="7617010" cy="364314"/>
          </a:xfrm>
        </p:spPr>
        <p:txBody>
          <a:bodyPr/>
          <a:lstStyle/>
          <a:p>
            <a:r>
              <a:rPr lang="en-GB" dirty="0"/>
              <a:t>The governance of the 2028-2034 Common Agricultural Policy</a:t>
            </a:r>
            <a:endParaRPr lang="en-IE" dirty="0"/>
          </a:p>
        </p:txBody>
      </p:sp>
      <p:sp>
        <p:nvSpPr>
          <p:cNvPr id="5" name="Pladsholder til tekst 4">
            <a:extLst>
              <a:ext uri="{FF2B5EF4-FFF2-40B4-BE49-F238E27FC236}">
                <a16:creationId xmlns:a16="http://schemas.microsoft.com/office/drawing/2014/main" id="{D800E11A-5CF5-02CA-B08A-49BE33A66396}"/>
              </a:ext>
            </a:extLst>
          </p:cNvPr>
          <p:cNvSpPr>
            <a:spLocks noGrp="1"/>
          </p:cNvSpPr>
          <p:nvPr>
            <p:ph type="body" sz="quarter" idx="10"/>
          </p:nvPr>
        </p:nvSpPr>
        <p:spPr>
          <a:xfrm>
            <a:off x="479424" y="923278"/>
            <a:ext cx="11088179" cy="1589103"/>
          </a:xfrm>
        </p:spPr>
        <p:txBody>
          <a:bodyPr/>
          <a:lstStyle/>
          <a:p>
            <a:r>
              <a:rPr lang="en-IE" dirty="0"/>
              <a:t>Ensuring a ‘common’ agricultural policy to ensure European value added</a:t>
            </a:r>
          </a:p>
        </p:txBody>
      </p:sp>
      <p:sp>
        <p:nvSpPr>
          <p:cNvPr id="6" name="Pladsholder til tekst 5">
            <a:extLst>
              <a:ext uri="{FF2B5EF4-FFF2-40B4-BE49-F238E27FC236}">
                <a16:creationId xmlns:a16="http://schemas.microsoft.com/office/drawing/2014/main" id="{D62BFBEF-988A-F8C5-2878-8DE3E1E36D02}"/>
              </a:ext>
            </a:extLst>
          </p:cNvPr>
          <p:cNvSpPr>
            <a:spLocks noGrp="1"/>
          </p:cNvSpPr>
          <p:nvPr>
            <p:ph type="body" sz="quarter" idx="11"/>
          </p:nvPr>
        </p:nvSpPr>
        <p:spPr>
          <a:xfrm>
            <a:off x="479425" y="2512381"/>
            <a:ext cx="11088178" cy="3422341"/>
          </a:xfrm>
        </p:spPr>
        <p:txBody>
          <a:bodyPr/>
          <a:lstStyle/>
          <a:p>
            <a:pPr lvl="0">
              <a:spcAft>
                <a:spcPts val="1200"/>
              </a:spcAft>
            </a:pPr>
            <a:r>
              <a:rPr lang="en-IE" sz="3000" dirty="0"/>
              <a:t>Re-introduce additional ring-fencing requirements</a:t>
            </a:r>
          </a:p>
          <a:p>
            <a:pPr marL="700088" lvl="2" indent="-342900">
              <a:spcAft>
                <a:spcPts val="600"/>
              </a:spcAft>
              <a:buFont typeface="Arial" panose="020B0604020202020204" pitchFamily="34" charset="0"/>
              <a:buChar char="•"/>
            </a:pPr>
            <a:r>
              <a:rPr lang="en-IE" sz="2400" dirty="0"/>
              <a:t>Generational renewal, </a:t>
            </a:r>
            <a:r>
              <a:rPr lang="en-IE" sz="2400" dirty="0" err="1"/>
              <a:t>agri</a:t>
            </a:r>
            <a:r>
              <a:rPr lang="en-IE" sz="2400" dirty="0"/>
              <a:t>-environment-climate actions</a:t>
            </a:r>
          </a:p>
          <a:p>
            <a:pPr marL="700088" lvl="2" indent="-342900">
              <a:spcAft>
                <a:spcPts val="600"/>
              </a:spcAft>
              <a:buFont typeface="Arial" panose="020B0604020202020204" pitchFamily="34" charset="0"/>
              <a:buChar char="•"/>
            </a:pPr>
            <a:r>
              <a:rPr lang="en-IE" sz="2400" dirty="0"/>
              <a:t>LEADER and integrated territorial action in rural areas</a:t>
            </a:r>
            <a:br>
              <a:rPr lang="en-IE" sz="2400" dirty="0"/>
            </a:br>
            <a:endParaRPr lang="en-IE" sz="2400" dirty="0"/>
          </a:p>
          <a:p>
            <a:pPr lvl="0">
              <a:spcAft>
                <a:spcPts val="1200"/>
              </a:spcAft>
            </a:pPr>
            <a:r>
              <a:rPr lang="en-IE" sz="3000" dirty="0"/>
              <a:t>Strengthen the CAP steering mechanism</a:t>
            </a:r>
          </a:p>
          <a:p>
            <a:pPr marL="700088" lvl="2" indent="-342900">
              <a:spcAft>
                <a:spcPts val="600"/>
              </a:spcAft>
              <a:buFont typeface="Arial" panose="020B0604020202020204" pitchFamily="34" charset="0"/>
              <a:buChar char="•"/>
            </a:pPr>
            <a:r>
              <a:rPr lang="en-IE" sz="2400" dirty="0"/>
              <a:t>Ministers – timely, non binding, no updating</a:t>
            </a:r>
          </a:p>
          <a:p>
            <a:pPr marL="700088" lvl="2" indent="-342900">
              <a:spcAft>
                <a:spcPts val="600"/>
              </a:spcAft>
              <a:buFont typeface="Arial" panose="020B0604020202020204" pitchFamily="34" charset="0"/>
              <a:buChar char="•"/>
            </a:pPr>
            <a:r>
              <a:rPr lang="en-IE" sz="2400" dirty="0"/>
              <a:t>Leaves open how national recommendations will have impact</a:t>
            </a:r>
          </a:p>
        </p:txBody>
      </p:sp>
    </p:spTree>
    <p:extLst>
      <p:ext uri="{BB962C8B-B14F-4D97-AF65-F5344CB8AC3E}">
        <p14:creationId xmlns:p14="http://schemas.microsoft.com/office/powerpoint/2010/main" val="3283738698"/>
      </p:ext>
    </p:extLst>
  </p:cSld>
  <p:clrMapOvr>
    <a:masterClrMapping/>
  </p:clrMapOvr>
</p:sld>
</file>

<file path=ppt/theme/theme1.xml><?xml version="1.0" encoding="utf-8"?>
<a:theme xmlns:a="http://schemas.openxmlformats.org/drawingml/2006/main" name="CONTENT LIGHT">
  <a:themeElements>
    <a:clrScheme name="EP colors">
      <a:dk1>
        <a:srgbClr val="000000"/>
      </a:dk1>
      <a:lt1>
        <a:srgbClr val="FFFFFF"/>
      </a:lt1>
      <a:dk2>
        <a:srgbClr val="7A868E"/>
      </a:dk2>
      <a:lt2>
        <a:srgbClr val="C8C8C8"/>
      </a:lt2>
      <a:accent1>
        <a:srgbClr val="0C4DA2"/>
      </a:accent1>
      <a:accent2>
        <a:srgbClr val="FDE021"/>
      </a:accent2>
      <a:accent3>
        <a:srgbClr val="00BCFF"/>
      </a:accent3>
      <a:accent4>
        <a:srgbClr val="28DC78"/>
      </a:accent4>
      <a:accent5>
        <a:srgbClr val="FF9600"/>
      </a:accent5>
      <a:accent6>
        <a:srgbClr val="ED0000"/>
      </a:accent6>
      <a:hlink>
        <a:srgbClr val="0C4DA2"/>
      </a:hlink>
      <a:folHlink>
        <a:srgbClr val="7A868E"/>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solidFill>
            <a:schemeClr val="accent1"/>
          </a:solidFill>
        </a:ln>
      </a:spPr>
      <a:bodyPr rtlCol="0" anchor="ctr"/>
      <a:lstStyle>
        <a:defPPr algn="ctr">
          <a:defRPr dirty="0" err="1" smtClean="0">
            <a:latin typeface="Myriad Pro" panose="020B0503030403020204"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ColorName">
      <a:srgbClr val="003CB4"/>
    </a:custClr>
    <a:custClr name="ColorName">
      <a:srgbClr val="0D4FA0"/>
    </a:custClr>
    <a:custClr name="ColorName">
      <a:srgbClr val="1B6BFF"/>
    </a:custClr>
    <a:custClr name="ColorName">
      <a:srgbClr val="65E2FF"/>
    </a:custClr>
    <a:custClr name="ColorName">
      <a:srgbClr val="7F2223"/>
    </a:custClr>
    <a:custClr name="ColorName">
      <a:srgbClr val="EE0000"/>
    </a:custClr>
    <a:custClr name="ColorName">
      <a:srgbClr val="FF9501"/>
    </a:custClr>
    <a:custClr name="ColorName">
      <a:srgbClr val="FCBF00"/>
    </a:custClr>
    <a:custClr name="ColorName">
      <a:srgbClr val="017601"/>
    </a:custClr>
    <a:custClr name="ColorName">
      <a:srgbClr val="00B463"/>
    </a:custClr>
    <a:custClr name="ColorName">
      <a:srgbClr val="3363C3"/>
    </a:custClr>
    <a:custClr name="ColorName">
      <a:srgbClr val="3D72B3"/>
    </a:custClr>
    <a:custClr name="ColorName">
      <a:srgbClr val="4989FF"/>
    </a:custClr>
    <a:custClr name="ColorName">
      <a:srgbClr val="84E8FF"/>
    </a:custClr>
    <a:custClr name="ColorName">
      <a:srgbClr val="994E4F"/>
    </a:custClr>
    <a:custClr name="ColorName">
      <a:srgbClr val="F13333"/>
    </a:custClr>
    <a:custClr name="ColorName">
      <a:srgbClr val="FFAA34"/>
    </a:custClr>
    <a:custClr name="ColorName">
      <a:srgbClr val="FDCC33"/>
    </a:custClr>
    <a:custClr name="ColorName">
      <a:srgbClr val="349134"/>
    </a:custClr>
    <a:custClr name="ColorName">
      <a:srgbClr val="33C382"/>
    </a:custClr>
    <a:custClr name="ColorName">
      <a:srgbClr val="668AD2"/>
    </a:custClr>
    <a:custClr name="ColorName">
      <a:srgbClr val="6E95C6"/>
    </a:custClr>
    <a:custClr name="ColorName">
      <a:srgbClr val="76A6FF"/>
    </a:custClr>
    <a:custClr name="ColorName">
      <a:srgbClr val="A3EEFF"/>
    </a:custClr>
    <a:custClr name="ColorName">
      <a:srgbClr val="B27A7B"/>
    </a:custClr>
    <a:custClr name="ColorName">
      <a:srgbClr val="F56666"/>
    </a:custClr>
    <a:custClr name="ColorName">
      <a:srgbClr val="FFBF67"/>
    </a:custClr>
    <a:custClr name="ColorName">
      <a:srgbClr val="FDD966"/>
    </a:custClr>
    <a:custClr name="ColorName">
      <a:srgbClr val="67AD67"/>
    </a:custClr>
    <a:custClr name="ColorName">
      <a:srgbClr val="66D2A1"/>
    </a:custClr>
    <a:custClr name="ColorName">
      <a:srgbClr val="99B1E1"/>
    </a:custClr>
    <a:custClr name="ColorName">
      <a:srgbClr val="9EB9D9"/>
    </a:custClr>
    <a:custClr name="ColorName">
      <a:srgbClr val="A4C4FF"/>
    </a:custClr>
    <a:custClr name="ColorName">
      <a:srgbClr val="C1F3FF"/>
    </a:custClr>
    <a:custClr name="ColorName">
      <a:srgbClr val="CCA7A7"/>
    </a:custClr>
    <a:custClr name="ColorName">
      <a:srgbClr val="F89999"/>
    </a:custClr>
    <a:custClr name="ColorName">
      <a:srgbClr val="FFD599"/>
    </a:custClr>
    <a:custClr name="ColorName">
      <a:srgbClr val="FEE599"/>
    </a:custClr>
    <a:custClr name="ColorName">
      <a:srgbClr val="99C899"/>
    </a:custClr>
    <a:custClr name="ColorName">
      <a:srgbClr val="99E1C1"/>
    </a:custClr>
    <a:custClr name="ColorName">
      <a:srgbClr val="CCD8F0"/>
    </a:custClr>
    <a:custClr name="ColorName">
      <a:srgbClr val="CFDCEC"/>
    </a:custClr>
    <a:custClr name="ColorName">
      <a:srgbClr val="D1E1FF"/>
    </a:custClr>
    <a:custClr name="ColorName">
      <a:srgbClr val="E0F9FF"/>
    </a:custClr>
    <a:custClr name="ColorName">
      <a:srgbClr val="E5D3D3"/>
    </a:custClr>
    <a:custClr name="ColorName">
      <a:srgbClr val="FCCCCC"/>
    </a:custClr>
    <a:custClr name="ColorName">
      <a:srgbClr val="FFEACC"/>
    </a:custClr>
    <a:custClr name="ColorName">
      <a:srgbClr val="FEF2CC"/>
    </a:custClr>
    <a:custClr name="ColorName">
      <a:srgbClr val="CCE4CC"/>
    </a:custClr>
    <a:custClr name="ColorName">
      <a:srgbClr val="CCF0E0"/>
    </a:custClr>
  </a:custClrLst>
  <a:extLst>
    <a:ext uri="{05A4C25C-085E-4340-85A3-A5531E510DB2}">
      <thm15:themeFamily xmlns:thm15="http://schemas.microsoft.com/office/thememl/2012/main" name="EP_PowerPoint Template_2023.01.31_Final_Confluence-EuropeaEco6-illus-0" id="{F17B246F-9138-4958-A17E-AA3F7B56B208}" vid="{E933E601-7EB4-45BB-BA43-657A8A2AC4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EuropeaEco">
      <a:majorFont>
        <a:latin typeface="EuropeaEco"/>
        <a:ea typeface=""/>
        <a:cs typeface=""/>
      </a:majorFont>
      <a:minorFont>
        <a:latin typeface="EuropeaEc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c2f7bf97-4d20-46c8-b7d3-fd569187a7a9">
      <UserInfo>
        <DisplayName/>
        <AccountId xsi:nil="true"/>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039FD826779DA43B59AF3B24243F72D" ma:contentTypeVersion="11" ma:contentTypeDescription="Create a new document." ma:contentTypeScope="" ma:versionID="82783098cba0803eaafffedb75484bec">
  <xsd:schema xmlns:xsd="http://www.w3.org/2001/XMLSchema" xmlns:xs="http://www.w3.org/2001/XMLSchema" xmlns:p="http://schemas.microsoft.com/office/2006/metadata/properties" xmlns:ns2="c2f7bf97-4d20-46c8-b7d3-fd569187a7a9" xmlns:ns3="8d2effba-1067-40a2-92e0-bdc070673379" targetNamespace="http://schemas.microsoft.com/office/2006/metadata/properties" ma:root="true" ma:fieldsID="7d90926e3eb39dfe7cf4eef91eb009ff" ns2:_="" ns3:_="">
    <xsd:import namespace="c2f7bf97-4d20-46c8-b7d3-fd569187a7a9"/>
    <xsd:import namespace="8d2effba-1067-40a2-92e0-bdc07067337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ObjectDetectorVersions" minOccurs="0"/>
                <xsd:element ref="ns3:MediaServiceOCR" minOccurs="0"/>
                <xsd:element ref="ns3:MediaServiceGenerationTime" minOccurs="0"/>
                <xsd:element ref="ns3:MediaServiceEventHashCode" minOccurs="0"/>
                <xsd:element ref="ns3:MediaServiceDateTake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2f7bf97-4d20-46c8-b7d3-fd569187a7a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d2effba-1067-40a2-92e0-bdc070673379"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0B41CA-1C66-4084-B645-2079FAE45348}">
  <ds:schemaRefs>
    <ds:schemaRef ds:uri="http://purl.org/dc/dcmitype/"/>
    <ds:schemaRef ds:uri="http://www.w3.org/XML/1998/namespace"/>
    <ds:schemaRef ds:uri="http://purl.org/dc/terms/"/>
    <ds:schemaRef ds:uri="8d2effba-1067-40a2-92e0-bdc070673379"/>
    <ds:schemaRef ds:uri="c2f7bf97-4d20-46c8-b7d3-fd569187a7a9"/>
    <ds:schemaRef ds:uri="http://schemas.openxmlformats.org/package/2006/metadata/core-properties"/>
    <ds:schemaRef ds:uri="http://schemas.microsoft.com/office/2006/documentManagement/types"/>
    <ds:schemaRef ds:uri="http://schemas.microsoft.com/office/infopath/2007/PartnerControls"/>
    <ds:schemaRef ds:uri="http://schemas.microsoft.com/office/2006/metadata/properties"/>
    <ds:schemaRef ds:uri="http://purl.org/dc/elements/1.1/"/>
  </ds:schemaRefs>
</ds:datastoreItem>
</file>

<file path=customXml/itemProps2.xml><?xml version="1.0" encoding="utf-8"?>
<ds:datastoreItem xmlns:ds="http://schemas.openxmlformats.org/officeDocument/2006/customXml" ds:itemID="{EDE40694-AF64-438E-AB0D-F552D15F458C}">
  <ds:schemaRefs>
    <ds:schemaRef ds:uri="http://schemas.microsoft.com/sharepoint/v3/contenttype/forms"/>
  </ds:schemaRefs>
</ds:datastoreItem>
</file>

<file path=customXml/itemProps3.xml><?xml version="1.0" encoding="utf-8"?>
<ds:datastoreItem xmlns:ds="http://schemas.openxmlformats.org/officeDocument/2006/customXml" ds:itemID="{F77337E2-4F87-4057-8F8A-0FA7338B38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f7bf97-4d20-46c8-b7d3-fd569187a7a9"/>
    <ds:schemaRef ds:uri="8d2effba-1067-40a2-92e0-bdc07067337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8475</TotalTime>
  <Words>522</Words>
  <Application>Microsoft Office PowerPoint</Application>
  <PresentationFormat>Widescreen</PresentationFormat>
  <Paragraphs>41</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EuropeaEco</vt:lpstr>
      <vt:lpstr>Arial</vt:lpstr>
      <vt:lpstr>Myriad Pro</vt:lpstr>
      <vt:lpstr>Times New Roman</vt:lpstr>
      <vt:lpstr>CONTENT LIGHT</vt:lpstr>
      <vt:lpstr>The governance of the 2028-2034  Common Agricultural Policy</vt:lpstr>
      <vt:lpstr>The governance of the 2028-2034 Common Agricultural Policy</vt:lpstr>
      <vt:lpstr>The governance of the 2028-2034 Common Agricultural Policy</vt:lpstr>
      <vt:lpstr>The governance of the 2028-2034 Common Agricultural Policy</vt:lpstr>
      <vt:lpstr>The governance of the 2028-2034 Common Agricultural Policy</vt:lpstr>
      <vt:lpstr>The governance of the 2028-2034 Common Agricultural Policy</vt:lpstr>
    </vt:vector>
  </TitlesOfParts>
  <Manager/>
  <Company>European Parliament</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 #1 goes here</dc:title>
  <dc:subject/>
  <dc:creator>ADAMS Anthony</dc:creator>
  <cp:keywords>European Parliament</cp:keywords>
  <dc:description/>
  <cp:lastModifiedBy>BERGMAN Jana</cp:lastModifiedBy>
  <cp:revision>63</cp:revision>
  <dcterms:created xsi:type="dcterms:W3CDTF">2024-08-07T12:33:10Z</dcterms:created>
  <dcterms:modified xsi:type="dcterms:W3CDTF">2026-03-31T09:27:12Z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0x0101007039FD826779DA43B59AF3B24243F72D</vt:lpwstr>
  </property>
  <property fmtid="{D5CDD505-2E9C-101B-9397-08002B2CF9AE}" pid="3" name="Order">
    <vt:lpwstr>38100.0000000000</vt:lpwstr>
  </property>
  <property fmtid="{D5CDD505-2E9C-101B-9397-08002B2CF9AE}" pid="4" name="xd_ProgID">
    <vt:lpwstr/>
  </property>
  <property fmtid="{D5CDD505-2E9C-101B-9397-08002B2CF9AE}" pid="5" name="_SourceUrl">
    <vt:lpwstr/>
  </property>
  <property fmtid="{D5CDD505-2E9C-101B-9397-08002B2CF9AE}" pid="6" name="_SharedFileIndex">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y fmtid="{D5CDD505-2E9C-101B-9397-08002B2CF9AE}" pid="11" name="xd_Signature">
    <vt:lpwstr/>
  </property>
</Properties>
</file>