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4034" r:id="rId4"/>
  </p:sldMasterIdLst>
  <p:notesMasterIdLst>
    <p:notesMasterId r:id="rId23"/>
  </p:notesMasterIdLst>
  <p:handoutMasterIdLst>
    <p:handoutMasterId r:id="rId24"/>
  </p:handoutMasterIdLst>
  <p:sldIdLst>
    <p:sldId id="361" r:id="rId5"/>
    <p:sldId id="323" r:id="rId6"/>
    <p:sldId id="419" r:id="rId7"/>
    <p:sldId id="425" r:id="rId8"/>
    <p:sldId id="424" r:id="rId9"/>
    <p:sldId id="435" r:id="rId10"/>
    <p:sldId id="433" r:id="rId11"/>
    <p:sldId id="319" r:id="rId12"/>
    <p:sldId id="436" r:id="rId13"/>
    <p:sldId id="438" r:id="rId14"/>
    <p:sldId id="440" r:id="rId15"/>
    <p:sldId id="442" r:id="rId16"/>
    <p:sldId id="429" r:id="rId17"/>
    <p:sldId id="444" r:id="rId18"/>
    <p:sldId id="445" r:id="rId19"/>
    <p:sldId id="418" r:id="rId20"/>
    <p:sldId id="446" r:id="rId21"/>
    <p:sldId id="447" r:id="rId22"/>
  </p:sldIdLst>
  <p:sldSz cx="12192000" cy="6858000"/>
  <p:notesSz cx="6858000" cy="9144000"/>
  <p:embeddedFontLst>
    <p:embeddedFont>
      <p:font typeface="EuropeaEco" pitchFamily="50" charset="0"/>
      <p:regular r:id="rId25"/>
      <p:bold r:id="rId26"/>
      <p:italic r:id="rId27"/>
      <p:boldItalic r:id="rId28"/>
    </p:embeddedFont>
    <p:embeddedFont>
      <p:font typeface="Myriad Pro" panose="020B0503030403020204" charset="0"/>
      <p:regular r:id="rId29"/>
      <p:bold r:id="rId30"/>
      <p:italic r:id="rId31"/>
      <p:boldItalic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216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SUS Nuno" initials="JN" lastIdx="24" clrIdx="0">
    <p:extLst>
      <p:ext uri="{19B8F6BF-5375-455C-9EA6-DF929625EA0E}">
        <p15:presenceInfo xmlns:p15="http://schemas.microsoft.com/office/powerpoint/2012/main" userId="JESUS Nun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DA2"/>
    <a:srgbClr val="E5E5E4"/>
    <a:srgbClr val="1D6BFF"/>
    <a:srgbClr val="003CB4"/>
    <a:srgbClr val="0D4F9D"/>
    <a:srgbClr val="004EA0"/>
    <a:srgbClr val="C8C8C8"/>
    <a:srgbClr val="ED6C20"/>
    <a:srgbClr val="D01A68"/>
    <a:srgbClr val="6F2B91"/>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37" autoAdjust="0"/>
    <p:restoredTop sz="88758" autoAdjust="0"/>
  </p:normalViewPr>
  <p:slideViewPr>
    <p:cSldViewPr snapToGrid="0" showGuides="1">
      <p:cViewPr varScale="1">
        <p:scale>
          <a:sx n="88" d="100"/>
          <a:sy n="88" d="100"/>
        </p:scale>
        <p:origin x="270" y="57"/>
      </p:cViewPr>
      <p:guideLst>
        <p:guide pos="3840"/>
        <p:guide orient="horz" pos="2160"/>
      </p:guideLst>
    </p:cSldViewPr>
  </p:slideViewPr>
  <p:outlineViewPr>
    <p:cViewPr>
      <p:scale>
        <a:sx n="33" d="100"/>
        <a:sy n="33" d="100"/>
      </p:scale>
      <p:origin x="0" y="22928"/>
    </p:cViewPr>
  </p:outlineViewPr>
  <p:notesTextViewPr>
    <p:cViewPr>
      <p:scale>
        <a:sx n="100" d="100"/>
        <a:sy n="100" d="100"/>
      </p:scale>
      <p:origin x="0" y="0"/>
    </p:cViewPr>
  </p:notesTextViewPr>
  <p:sorterViewPr>
    <p:cViewPr>
      <p:scale>
        <a:sx n="200" d="100"/>
        <a:sy n="200" d="100"/>
      </p:scale>
      <p:origin x="0" y="0"/>
    </p:cViewPr>
  </p:sorterViewPr>
  <p:notesViewPr>
    <p:cSldViewPr snapToGrid="0">
      <p:cViewPr varScale="1">
        <p:scale>
          <a:sx n="49" d="100"/>
          <a:sy n="49" d="100"/>
        </p:scale>
        <p:origin x="-2652" y="-5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2.fntdata"/><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1.fntdata"/><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5.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32" Type="http://schemas.openxmlformats.org/officeDocument/2006/relationships/font" Target="fonts/font8.fntdata"/><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font" Target="fonts/font4.fntdata"/><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7.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E619463-96A1-0736-7091-8F809C4C37E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x-none" dirty="0"/>
          </a:p>
        </p:txBody>
      </p:sp>
      <p:sp>
        <p:nvSpPr>
          <p:cNvPr id="3" name="Date Placeholder 2">
            <a:extLst>
              <a:ext uri="{FF2B5EF4-FFF2-40B4-BE49-F238E27FC236}">
                <a16:creationId xmlns:a16="http://schemas.microsoft.com/office/drawing/2014/main" id="{A026980A-73C8-0F33-EC13-278E1B6F558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8A12058-1059-46DE-B411-2C7AEA427E02}" type="datetimeFigureOut">
              <a:rPr lang="x-none" smtClean="0"/>
              <a:pPr/>
              <a:t>9/19/2025</a:t>
            </a:fld>
            <a:endParaRPr lang="x-none"/>
          </a:p>
        </p:txBody>
      </p:sp>
      <p:sp>
        <p:nvSpPr>
          <p:cNvPr id="4" name="Footer Placeholder 3">
            <a:extLst>
              <a:ext uri="{FF2B5EF4-FFF2-40B4-BE49-F238E27FC236}">
                <a16:creationId xmlns:a16="http://schemas.microsoft.com/office/drawing/2014/main" id="{9CF114C1-C1FB-231A-D402-AF9176E4E0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x-none"/>
          </a:p>
        </p:txBody>
      </p:sp>
      <p:sp>
        <p:nvSpPr>
          <p:cNvPr id="5" name="Slide Number Placeholder 4">
            <a:extLst>
              <a:ext uri="{FF2B5EF4-FFF2-40B4-BE49-F238E27FC236}">
                <a16:creationId xmlns:a16="http://schemas.microsoft.com/office/drawing/2014/main" id="{7663AA90-DB39-7C86-DFAA-3F1B76CFA45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39E92FD-BA49-423D-A161-620409B54C04}" type="slidenum">
              <a:rPr lang="x-none" smtClean="0"/>
              <a:pPr/>
              <a:t>‹#›</a:t>
            </a:fld>
            <a:endParaRPr lang="x-none"/>
          </a:p>
        </p:txBody>
      </p:sp>
    </p:spTree>
    <p:extLst>
      <p:ext uri="{BB962C8B-B14F-4D97-AF65-F5344CB8AC3E}">
        <p14:creationId xmlns:p14="http://schemas.microsoft.com/office/powerpoint/2010/main" val="13055651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597E50-07F5-4FA4-9EB4-A5240EDA7FFD}" type="datetimeFigureOut">
              <a:rPr lang="en-GB" smtClean="0"/>
              <a:pPr/>
              <a:t>19/09/2025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1536A7-E858-4490-8AF5-6B4E613D338C}" type="slidenum">
              <a:rPr lang="en-GB" smtClean="0"/>
              <a:pPr/>
              <a:t>‹#›</a:t>
            </a:fld>
            <a:endParaRPr lang="en-GB" dirty="0"/>
          </a:p>
        </p:txBody>
      </p:sp>
    </p:spTree>
    <p:extLst>
      <p:ext uri="{BB962C8B-B14F-4D97-AF65-F5344CB8AC3E}">
        <p14:creationId xmlns:p14="http://schemas.microsoft.com/office/powerpoint/2010/main" val="4008901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41536A7-E858-4490-8AF5-6B4E613D338C}" type="slidenum">
              <a:rPr lang="en-GB" smtClean="0"/>
              <a:pPr/>
              <a:t>1</a:t>
            </a:fld>
            <a:endParaRPr lang="en-GB" dirty="0"/>
          </a:p>
        </p:txBody>
      </p:sp>
    </p:spTree>
    <p:extLst>
      <p:ext uri="{BB962C8B-B14F-4D97-AF65-F5344CB8AC3E}">
        <p14:creationId xmlns:p14="http://schemas.microsoft.com/office/powerpoint/2010/main" val="37487899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endParaRPr lang="en-GB" b="0" dirty="0"/>
          </a:p>
        </p:txBody>
      </p:sp>
      <p:sp>
        <p:nvSpPr>
          <p:cNvPr id="4" name="Slide Number Placeholder 3"/>
          <p:cNvSpPr>
            <a:spLocks noGrp="1"/>
          </p:cNvSpPr>
          <p:nvPr>
            <p:ph type="sldNum" sz="quarter" idx="10"/>
          </p:nvPr>
        </p:nvSpPr>
        <p:spPr/>
        <p:txBody>
          <a:bodyPr/>
          <a:lstStyle/>
          <a:p>
            <a:fld id="{441536A7-E858-4490-8AF5-6B4E613D338C}" type="slidenum">
              <a:rPr lang="en-GB" smtClean="0"/>
              <a:pPr/>
              <a:t>2</a:t>
            </a:fld>
            <a:endParaRPr lang="en-GB" dirty="0"/>
          </a:p>
        </p:txBody>
      </p:sp>
    </p:spTree>
    <p:extLst>
      <p:ext uri="{BB962C8B-B14F-4D97-AF65-F5344CB8AC3E}">
        <p14:creationId xmlns:p14="http://schemas.microsoft.com/office/powerpoint/2010/main" val="41009691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41536A7-E858-4490-8AF5-6B4E613D338C}" type="slidenum">
              <a:rPr lang="en-GB" smtClean="0"/>
              <a:pPr/>
              <a:t>8</a:t>
            </a:fld>
            <a:endParaRPr lang="en-GB" dirty="0"/>
          </a:p>
        </p:txBody>
      </p:sp>
    </p:spTree>
    <p:extLst>
      <p:ext uri="{BB962C8B-B14F-4D97-AF65-F5344CB8AC3E}">
        <p14:creationId xmlns:p14="http://schemas.microsoft.com/office/powerpoint/2010/main" val="12898669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41536A7-E858-4490-8AF5-6B4E613D338C}" type="slidenum">
              <a:rPr lang="en-GB" smtClean="0"/>
              <a:pPr/>
              <a:t>9</a:t>
            </a:fld>
            <a:endParaRPr lang="en-GB" dirty="0"/>
          </a:p>
        </p:txBody>
      </p:sp>
    </p:spTree>
    <p:extLst>
      <p:ext uri="{BB962C8B-B14F-4D97-AF65-F5344CB8AC3E}">
        <p14:creationId xmlns:p14="http://schemas.microsoft.com/office/powerpoint/2010/main" val="12898669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41536A7-E858-4490-8AF5-6B4E613D338C}" type="slidenum">
              <a:rPr lang="en-GB" smtClean="0"/>
              <a:pPr/>
              <a:t>10</a:t>
            </a:fld>
            <a:endParaRPr lang="en-GB" dirty="0"/>
          </a:p>
        </p:txBody>
      </p:sp>
    </p:spTree>
    <p:extLst>
      <p:ext uri="{BB962C8B-B14F-4D97-AF65-F5344CB8AC3E}">
        <p14:creationId xmlns:p14="http://schemas.microsoft.com/office/powerpoint/2010/main" val="12898669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41536A7-E858-4490-8AF5-6B4E613D338C}" type="slidenum">
              <a:rPr lang="en-GB" smtClean="0"/>
              <a:pPr/>
              <a:t>11</a:t>
            </a:fld>
            <a:endParaRPr lang="en-GB" dirty="0"/>
          </a:p>
        </p:txBody>
      </p:sp>
    </p:spTree>
    <p:extLst>
      <p:ext uri="{BB962C8B-B14F-4D97-AF65-F5344CB8AC3E}">
        <p14:creationId xmlns:p14="http://schemas.microsoft.com/office/powerpoint/2010/main" val="12898669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41536A7-E858-4490-8AF5-6B4E613D338C}" type="slidenum">
              <a:rPr lang="en-GB" smtClean="0"/>
              <a:pPr/>
              <a:t>12</a:t>
            </a:fld>
            <a:endParaRPr lang="en-GB" dirty="0"/>
          </a:p>
        </p:txBody>
      </p:sp>
    </p:spTree>
    <p:extLst>
      <p:ext uri="{BB962C8B-B14F-4D97-AF65-F5344CB8AC3E}">
        <p14:creationId xmlns:p14="http://schemas.microsoft.com/office/powerpoint/2010/main" val="12898669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en-GB"/>
          </a:p>
        </p:txBody>
      </p:sp>
      <p:sp>
        <p:nvSpPr>
          <p:cNvPr id="4" name="Symbol zastępczy numeru slajdu 3"/>
          <p:cNvSpPr>
            <a:spLocks noGrp="1"/>
          </p:cNvSpPr>
          <p:nvPr>
            <p:ph type="sldNum" sz="quarter" idx="10"/>
          </p:nvPr>
        </p:nvSpPr>
        <p:spPr/>
        <p:txBody>
          <a:bodyPr/>
          <a:lstStyle/>
          <a:p>
            <a:fld id="{441536A7-E858-4490-8AF5-6B4E613D338C}" type="slidenum">
              <a:rPr lang="en-GB" smtClean="0"/>
              <a:pPr/>
              <a:t>14</a:t>
            </a:fld>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9EC87-A812-1191-B3D9-E7BF8191A0C8}"/>
              </a:ext>
            </a:extLst>
          </p:cNvPr>
          <p:cNvSpPr>
            <a:spLocks noGrp="1"/>
          </p:cNvSpPr>
          <p:nvPr>
            <p:ph type="ctrTitle" hasCustomPrompt="1"/>
          </p:nvPr>
        </p:nvSpPr>
        <p:spPr>
          <a:xfrm>
            <a:off x="479425" y="2200021"/>
            <a:ext cx="6462713" cy="1655762"/>
          </a:xfrm>
        </p:spPr>
        <p:txBody>
          <a:bodyPr anchor="b"/>
          <a:lstStyle>
            <a:lvl1pPr algn="l">
              <a:defRPr sz="5000"/>
            </a:lvl1pPr>
          </a:lstStyle>
          <a:p>
            <a:r>
              <a:rPr lang="pl-PL" noProof="0" dirty="0" err="1"/>
              <a:t>Cydejko</a:t>
            </a:r>
            <a:r>
              <a:rPr lang="en-GB" noProof="0" dirty="0"/>
              <a:t>_</a:t>
            </a:r>
          </a:p>
        </p:txBody>
      </p:sp>
      <p:sp>
        <p:nvSpPr>
          <p:cNvPr id="3" name="Subtitle 2">
            <a:extLst>
              <a:ext uri="{FF2B5EF4-FFF2-40B4-BE49-F238E27FC236}">
                <a16:creationId xmlns:a16="http://schemas.microsoft.com/office/drawing/2014/main" id="{774B20D8-4185-BBFD-2847-455870BDA13D}"/>
              </a:ext>
            </a:extLst>
          </p:cNvPr>
          <p:cNvSpPr>
            <a:spLocks noGrp="1"/>
          </p:cNvSpPr>
          <p:nvPr>
            <p:ph type="subTitle" idx="1" hasCustomPrompt="1"/>
          </p:nvPr>
        </p:nvSpPr>
        <p:spPr>
          <a:xfrm>
            <a:off x="479425" y="4096242"/>
            <a:ext cx="6462713" cy="1515801"/>
          </a:xfrm>
        </p:spPr>
        <p:txBody>
          <a:bodyPr/>
          <a:lstStyle>
            <a:lvl1pPr marL="0" indent="0" algn="l">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_</a:t>
            </a:r>
            <a:r>
              <a:rPr lang="pl-PL" noProof="0" dirty="0" err="1"/>
              <a:t>Jaroslaw</a:t>
            </a:r>
            <a:endParaRPr lang="en-GB" noProof="0" dirty="0"/>
          </a:p>
        </p:txBody>
      </p:sp>
      <p:pic>
        <p:nvPicPr>
          <p:cNvPr id="6" name="Picture 5">
            <a:extLst>
              <a:ext uri="{FF2B5EF4-FFF2-40B4-BE49-F238E27FC236}">
                <a16:creationId xmlns:a16="http://schemas.microsoft.com/office/drawing/2014/main" id="{DDFB8EF8-6BAD-C64B-BB7F-63112C46743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88131" y="5851462"/>
            <a:ext cx="2320668" cy="821558"/>
          </a:xfrm>
          <a:prstGeom prst="rect">
            <a:avLst/>
          </a:prstGeom>
        </p:spPr>
      </p:pic>
    </p:spTree>
    <p:extLst>
      <p:ext uri="{BB962C8B-B14F-4D97-AF65-F5344CB8AC3E}">
        <p14:creationId xmlns:p14="http://schemas.microsoft.com/office/powerpoint/2010/main" val="586557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ection_04">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9EC87-A812-1191-B3D9-E7BF8191A0C8}"/>
              </a:ext>
            </a:extLst>
          </p:cNvPr>
          <p:cNvSpPr>
            <a:spLocks noGrp="1"/>
          </p:cNvSpPr>
          <p:nvPr>
            <p:ph type="ctrTitle" hasCustomPrompt="1"/>
          </p:nvPr>
        </p:nvSpPr>
        <p:spPr>
          <a:xfrm>
            <a:off x="479425" y="1030544"/>
            <a:ext cx="4562475" cy="3114894"/>
          </a:xfrm>
        </p:spPr>
        <p:txBody>
          <a:bodyPr anchor="b"/>
          <a:lstStyle>
            <a:lvl1pPr algn="l">
              <a:defRPr sz="6000">
                <a:solidFill>
                  <a:schemeClr val="bg1"/>
                </a:solidFill>
              </a:defRPr>
            </a:lvl1pPr>
          </a:lstStyle>
          <a:p>
            <a:r>
              <a:rPr lang="en-GB" dirty="0"/>
              <a:t>Add section title</a:t>
            </a:r>
          </a:p>
        </p:txBody>
      </p:sp>
      <p:sp>
        <p:nvSpPr>
          <p:cNvPr id="3" name="Subtitle 2">
            <a:extLst>
              <a:ext uri="{FF2B5EF4-FFF2-40B4-BE49-F238E27FC236}">
                <a16:creationId xmlns:a16="http://schemas.microsoft.com/office/drawing/2014/main" id="{C41E24FF-EDF3-2272-4975-AD69422A8312}"/>
              </a:ext>
            </a:extLst>
          </p:cNvPr>
          <p:cNvSpPr>
            <a:spLocks noGrp="1"/>
          </p:cNvSpPr>
          <p:nvPr>
            <p:ph type="subTitle" idx="1" hasCustomPrompt="1"/>
          </p:nvPr>
        </p:nvSpPr>
        <p:spPr>
          <a:xfrm>
            <a:off x="7662691" y="2257063"/>
            <a:ext cx="4098206" cy="2135278"/>
          </a:xfrm>
        </p:spPr>
        <p:txBody>
          <a:bodyPr anchor="b"/>
          <a:lstStyle>
            <a:lvl1pPr marL="0" indent="0" algn="r">
              <a:buNone/>
              <a:defRPr sz="150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04</a:t>
            </a:r>
          </a:p>
        </p:txBody>
      </p:sp>
      <p:pic>
        <p:nvPicPr>
          <p:cNvPr id="6" name="Picture 5">
            <a:extLst>
              <a:ext uri="{FF2B5EF4-FFF2-40B4-BE49-F238E27FC236}">
                <a16:creationId xmlns:a16="http://schemas.microsoft.com/office/drawing/2014/main" id="{605B4571-2EC5-A449-9E5C-A5AAC97AA27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88132" y="5851462"/>
            <a:ext cx="2320665" cy="821558"/>
          </a:xfrm>
          <a:prstGeom prst="rect">
            <a:avLst/>
          </a:prstGeom>
        </p:spPr>
      </p:pic>
    </p:spTree>
    <p:extLst>
      <p:ext uri="{BB962C8B-B14F-4D97-AF65-F5344CB8AC3E}">
        <p14:creationId xmlns:p14="http://schemas.microsoft.com/office/powerpoint/2010/main" val="11615231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ection_whit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9EC87-A812-1191-B3D9-E7BF8191A0C8}"/>
              </a:ext>
            </a:extLst>
          </p:cNvPr>
          <p:cNvSpPr>
            <a:spLocks noGrp="1"/>
          </p:cNvSpPr>
          <p:nvPr>
            <p:ph type="ctrTitle" hasCustomPrompt="1"/>
          </p:nvPr>
        </p:nvSpPr>
        <p:spPr>
          <a:xfrm>
            <a:off x="479425" y="849475"/>
            <a:ext cx="11135722" cy="1567801"/>
          </a:xfrm>
        </p:spPr>
        <p:txBody>
          <a:bodyPr anchor="t" anchorCtr="0"/>
          <a:lstStyle>
            <a:lvl1pPr algn="l">
              <a:defRPr sz="6000">
                <a:solidFill>
                  <a:schemeClr val="accent1"/>
                </a:solidFill>
              </a:defRPr>
            </a:lvl1pPr>
          </a:lstStyle>
          <a:p>
            <a:r>
              <a:rPr lang="en-GB" dirty="0"/>
              <a:t>Add section title</a:t>
            </a:r>
          </a:p>
        </p:txBody>
      </p:sp>
      <p:pic>
        <p:nvPicPr>
          <p:cNvPr id="5" name="Picture 4">
            <a:extLst>
              <a:ext uri="{FF2B5EF4-FFF2-40B4-BE49-F238E27FC236}">
                <a16:creationId xmlns:a16="http://schemas.microsoft.com/office/drawing/2014/main" id="{75ED5856-8EED-664E-86A6-1F6D0C4D6FD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88131" y="5851462"/>
            <a:ext cx="2320668" cy="821558"/>
          </a:xfrm>
          <a:prstGeom prst="rect">
            <a:avLst/>
          </a:prstGeom>
        </p:spPr>
      </p:pic>
    </p:spTree>
    <p:extLst>
      <p:ext uri="{BB962C8B-B14F-4D97-AF65-F5344CB8AC3E}">
        <p14:creationId xmlns:p14="http://schemas.microsoft.com/office/powerpoint/2010/main" val="23636662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ection_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9EC87-A812-1191-B3D9-E7BF8191A0C8}"/>
              </a:ext>
            </a:extLst>
          </p:cNvPr>
          <p:cNvSpPr>
            <a:spLocks noGrp="1"/>
          </p:cNvSpPr>
          <p:nvPr>
            <p:ph type="ctrTitle" hasCustomPrompt="1"/>
          </p:nvPr>
        </p:nvSpPr>
        <p:spPr>
          <a:xfrm>
            <a:off x="479425" y="849475"/>
            <a:ext cx="11135722" cy="1567801"/>
          </a:xfrm>
        </p:spPr>
        <p:txBody>
          <a:bodyPr anchor="t" anchorCtr="0"/>
          <a:lstStyle>
            <a:lvl1pPr algn="l">
              <a:defRPr sz="6000">
                <a:solidFill>
                  <a:schemeClr val="bg1"/>
                </a:solidFill>
              </a:defRPr>
            </a:lvl1pPr>
          </a:lstStyle>
          <a:p>
            <a:r>
              <a:rPr lang="en-GB" dirty="0"/>
              <a:t>Add section title</a:t>
            </a:r>
          </a:p>
        </p:txBody>
      </p:sp>
      <p:pic>
        <p:nvPicPr>
          <p:cNvPr id="4" name="Picture 3">
            <a:extLst>
              <a:ext uri="{FF2B5EF4-FFF2-40B4-BE49-F238E27FC236}">
                <a16:creationId xmlns:a16="http://schemas.microsoft.com/office/drawing/2014/main" id="{FC3480C0-1EA9-2543-A97E-FC761BE123A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88132" y="5851462"/>
            <a:ext cx="2320665" cy="821558"/>
          </a:xfrm>
          <a:prstGeom prst="rect">
            <a:avLst/>
          </a:prstGeom>
        </p:spPr>
      </p:pic>
    </p:spTree>
    <p:extLst>
      <p:ext uri="{BB962C8B-B14F-4D97-AF65-F5344CB8AC3E}">
        <p14:creationId xmlns:p14="http://schemas.microsoft.com/office/powerpoint/2010/main" val="29449894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Section_Grey">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9EC87-A812-1191-B3D9-E7BF8191A0C8}"/>
              </a:ext>
            </a:extLst>
          </p:cNvPr>
          <p:cNvSpPr>
            <a:spLocks noGrp="1"/>
          </p:cNvSpPr>
          <p:nvPr>
            <p:ph type="ctrTitle" hasCustomPrompt="1"/>
          </p:nvPr>
        </p:nvSpPr>
        <p:spPr>
          <a:xfrm>
            <a:off x="479425" y="849475"/>
            <a:ext cx="7095906" cy="1567801"/>
          </a:xfrm>
        </p:spPr>
        <p:txBody>
          <a:bodyPr anchor="t" anchorCtr="0"/>
          <a:lstStyle>
            <a:lvl1pPr algn="l">
              <a:defRPr sz="6000">
                <a:solidFill>
                  <a:schemeClr val="bg1"/>
                </a:solidFill>
              </a:defRPr>
            </a:lvl1pPr>
          </a:lstStyle>
          <a:p>
            <a:r>
              <a:rPr lang="en-GB" dirty="0"/>
              <a:t>Add section title</a:t>
            </a:r>
          </a:p>
        </p:txBody>
      </p:sp>
      <p:pic>
        <p:nvPicPr>
          <p:cNvPr id="4" name="Picture 3">
            <a:extLst>
              <a:ext uri="{FF2B5EF4-FFF2-40B4-BE49-F238E27FC236}">
                <a16:creationId xmlns:a16="http://schemas.microsoft.com/office/drawing/2014/main" id="{8E86FDB4-8415-5B41-8C06-5328E17F0D2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88132" y="5851462"/>
            <a:ext cx="2320665" cy="821558"/>
          </a:xfrm>
          <a:prstGeom prst="rect">
            <a:avLst/>
          </a:prstGeom>
        </p:spPr>
      </p:pic>
    </p:spTree>
    <p:extLst>
      <p:ext uri="{BB962C8B-B14F-4D97-AF65-F5344CB8AC3E}">
        <p14:creationId xmlns:p14="http://schemas.microsoft.com/office/powerpoint/2010/main" val="13724741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ection_Grey">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9EC87-A812-1191-B3D9-E7BF8191A0C8}"/>
              </a:ext>
            </a:extLst>
          </p:cNvPr>
          <p:cNvSpPr>
            <a:spLocks noGrp="1"/>
          </p:cNvSpPr>
          <p:nvPr>
            <p:ph type="ctrTitle" hasCustomPrompt="1"/>
          </p:nvPr>
        </p:nvSpPr>
        <p:spPr>
          <a:xfrm>
            <a:off x="479425" y="849475"/>
            <a:ext cx="7095906" cy="1567801"/>
          </a:xfrm>
        </p:spPr>
        <p:txBody>
          <a:bodyPr anchor="t" anchorCtr="0"/>
          <a:lstStyle>
            <a:lvl1pPr algn="l">
              <a:defRPr sz="6000">
                <a:solidFill>
                  <a:schemeClr val="accent1"/>
                </a:solidFill>
              </a:defRPr>
            </a:lvl1pPr>
          </a:lstStyle>
          <a:p>
            <a:r>
              <a:rPr lang="en-GB" dirty="0"/>
              <a:t>Add section title</a:t>
            </a:r>
          </a:p>
        </p:txBody>
      </p:sp>
      <p:pic>
        <p:nvPicPr>
          <p:cNvPr id="7" name="Picture 6">
            <a:extLst>
              <a:ext uri="{FF2B5EF4-FFF2-40B4-BE49-F238E27FC236}">
                <a16:creationId xmlns:a16="http://schemas.microsoft.com/office/drawing/2014/main" id="{7B720693-A609-1345-A090-B43D1490475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88131" y="5851462"/>
            <a:ext cx="2320668" cy="821558"/>
          </a:xfrm>
          <a:prstGeom prst="rect">
            <a:avLst/>
          </a:prstGeom>
        </p:spPr>
      </p:pic>
    </p:spTree>
    <p:extLst>
      <p:ext uri="{BB962C8B-B14F-4D97-AF65-F5344CB8AC3E}">
        <p14:creationId xmlns:p14="http://schemas.microsoft.com/office/powerpoint/2010/main" val="8249126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5CC1E-AA2F-6908-3D81-2D268B9B6217}"/>
              </a:ext>
            </a:extLst>
          </p:cNvPr>
          <p:cNvSpPr>
            <a:spLocks noGrp="1"/>
          </p:cNvSpPr>
          <p:nvPr>
            <p:ph type="title" hasCustomPrompt="1"/>
          </p:nvPr>
        </p:nvSpPr>
        <p:spPr/>
        <p:txBody>
          <a:bodyPr/>
          <a:lstStyle/>
          <a:p>
            <a:r>
              <a:rPr lang="en-GB" dirty="0"/>
              <a:t>Add section title on one line</a:t>
            </a:r>
          </a:p>
        </p:txBody>
      </p:sp>
    </p:spTree>
    <p:extLst>
      <p:ext uri="{BB962C8B-B14F-4D97-AF65-F5344CB8AC3E}">
        <p14:creationId xmlns:p14="http://schemas.microsoft.com/office/powerpoint/2010/main" val="32564777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ain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5CC1E-AA2F-6908-3D81-2D268B9B6217}"/>
              </a:ext>
            </a:extLst>
          </p:cNvPr>
          <p:cNvSpPr>
            <a:spLocks noGrp="1"/>
          </p:cNvSpPr>
          <p:nvPr>
            <p:ph type="title" hasCustomPrompt="1"/>
          </p:nvPr>
        </p:nvSpPr>
        <p:spPr/>
        <p:txBody>
          <a:bodyPr/>
          <a:lstStyle>
            <a:lvl1pPr>
              <a:defRPr>
                <a:solidFill>
                  <a:schemeClr val="accent1"/>
                </a:solidFill>
              </a:defRPr>
            </a:lvl1pPr>
          </a:lstStyle>
          <a:p>
            <a:r>
              <a:rPr lang="en-GB" noProof="0" dirty="0"/>
              <a:t>Add section title on one line</a:t>
            </a:r>
          </a:p>
        </p:txBody>
      </p:sp>
      <p:sp>
        <p:nvSpPr>
          <p:cNvPr id="4" name="Text Placeholder 3">
            <a:extLst>
              <a:ext uri="{FF2B5EF4-FFF2-40B4-BE49-F238E27FC236}">
                <a16:creationId xmlns:a16="http://schemas.microsoft.com/office/drawing/2014/main" id="{11E9E9BD-7D58-C628-8CC6-D319F2BD03C7}"/>
              </a:ext>
            </a:extLst>
          </p:cNvPr>
          <p:cNvSpPr>
            <a:spLocks noGrp="1"/>
          </p:cNvSpPr>
          <p:nvPr>
            <p:ph type="body" sz="quarter" idx="10" hasCustomPrompt="1"/>
          </p:nvPr>
        </p:nvSpPr>
        <p:spPr>
          <a:xfrm>
            <a:off x="479425" y="1415189"/>
            <a:ext cx="8370888" cy="3050794"/>
          </a:xfrm>
        </p:spPr>
        <p:txBody>
          <a:bodyPr/>
          <a:lstStyle>
            <a:lvl1pPr>
              <a:lnSpc>
                <a:spcPts val="5000"/>
              </a:lnSpc>
              <a:defRPr sz="5000" b="1">
                <a:solidFill>
                  <a:schemeClr val="accent1"/>
                </a:solidFill>
              </a:defRPr>
            </a:lvl1pPr>
          </a:lstStyle>
          <a:p>
            <a:pPr lvl="0"/>
            <a:r>
              <a:rPr lang="en-GB" noProof="0" dirty="0"/>
              <a:t>Add slide title across one </a:t>
            </a:r>
            <a:br>
              <a:rPr lang="en-GB" noProof="0" dirty="0"/>
            </a:br>
            <a:r>
              <a:rPr lang="en-GB" noProof="0" dirty="0"/>
              <a:t>or two lines</a:t>
            </a:r>
          </a:p>
        </p:txBody>
      </p:sp>
    </p:spTree>
    <p:extLst>
      <p:ext uri="{BB962C8B-B14F-4D97-AF65-F5344CB8AC3E}">
        <p14:creationId xmlns:p14="http://schemas.microsoft.com/office/powerpoint/2010/main" val="42454813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ain title &amp; Body in bullets">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E6A353E-A8A7-1ACE-93C8-7406D9F41E56}"/>
              </a:ext>
            </a:extLst>
          </p:cNvPr>
          <p:cNvSpPr>
            <a:spLocks noGrp="1"/>
          </p:cNvSpPr>
          <p:nvPr>
            <p:ph type="title" hasCustomPrompt="1"/>
          </p:nvPr>
        </p:nvSpPr>
        <p:spPr>
          <a:xfrm>
            <a:off x="479425" y="470187"/>
            <a:ext cx="5735843" cy="303883"/>
          </a:xfrm>
        </p:spPr>
        <p:txBody>
          <a:bodyPr/>
          <a:lstStyle>
            <a:lvl1pPr>
              <a:defRPr>
                <a:solidFill>
                  <a:schemeClr val="accent1"/>
                </a:solidFill>
              </a:defRPr>
            </a:lvl1pPr>
          </a:lstStyle>
          <a:p>
            <a:r>
              <a:rPr lang="en-GB" dirty="0"/>
              <a:t>Add section title on one line</a:t>
            </a:r>
          </a:p>
        </p:txBody>
      </p:sp>
      <p:sp>
        <p:nvSpPr>
          <p:cNvPr id="12" name="Text Placeholder 3">
            <a:extLst>
              <a:ext uri="{FF2B5EF4-FFF2-40B4-BE49-F238E27FC236}">
                <a16:creationId xmlns:a16="http://schemas.microsoft.com/office/drawing/2014/main" id="{5E6C450B-E31C-5874-0734-6B202ABA12C5}"/>
              </a:ext>
            </a:extLst>
          </p:cNvPr>
          <p:cNvSpPr>
            <a:spLocks noGrp="1"/>
          </p:cNvSpPr>
          <p:nvPr>
            <p:ph type="body" sz="quarter" idx="10" hasCustomPrompt="1"/>
          </p:nvPr>
        </p:nvSpPr>
        <p:spPr>
          <a:xfrm>
            <a:off x="479425" y="1415189"/>
            <a:ext cx="8370888" cy="1778585"/>
          </a:xfrm>
        </p:spPr>
        <p:txBody>
          <a:bodyPr/>
          <a:lstStyle>
            <a:lvl1pPr>
              <a:lnSpc>
                <a:spcPts val="5000"/>
              </a:lnSpc>
              <a:defRPr sz="5000" b="1">
                <a:solidFill>
                  <a:schemeClr val="accent1"/>
                </a:solidFill>
              </a:defRPr>
            </a:lvl1pPr>
          </a:lstStyle>
          <a:p>
            <a:pPr lvl="0"/>
            <a:r>
              <a:rPr lang="en-GB" dirty="0"/>
              <a:t>Add slide title across one or two lines</a:t>
            </a:r>
          </a:p>
        </p:txBody>
      </p:sp>
      <p:sp>
        <p:nvSpPr>
          <p:cNvPr id="4" name="Text Placeholder 3">
            <a:extLst>
              <a:ext uri="{FF2B5EF4-FFF2-40B4-BE49-F238E27FC236}">
                <a16:creationId xmlns:a16="http://schemas.microsoft.com/office/drawing/2014/main" id="{A589B116-B0EC-05C4-98DE-27FC68A38FFB}"/>
              </a:ext>
            </a:extLst>
          </p:cNvPr>
          <p:cNvSpPr>
            <a:spLocks noGrp="1"/>
          </p:cNvSpPr>
          <p:nvPr>
            <p:ph type="body" sz="quarter" idx="11"/>
          </p:nvPr>
        </p:nvSpPr>
        <p:spPr>
          <a:xfrm>
            <a:off x="479425" y="3429000"/>
            <a:ext cx="8370888" cy="2388704"/>
          </a:xfrm>
        </p:spPr>
        <p:txBody>
          <a:bodyPr/>
          <a:lstStyle>
            <a:lvl1pPr>
              <a:defRPr sz="2800"/>
            </a:lvl1pPr>
            <a:lvl2pPr>
              <a:defRPr sz="2400"/>
            </a:lvl2pPr>
            <a:lvl3pPr marL="357188" indent="-177800">
              <a:buFont typeface="EuropeaEco" pitchFamily="2" charset="0"/>
              <a:buChar char="–"/>
              <a:defRPr sz="2000"/>
            </a:lvl3pPr>
            <a:lvl4pPr marL="642937" indent="-285750">
              <a:buFont typeface="Arial" panose="020B0604020202020204" pitchFamily="34" charset="0"/>
              <a:buChar char="•"/>
              <a:defRPr sz="1800"/>
            </a:lvl4pPr>
            <a:lvl5pPr>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8197435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Page picture">
    <p:spTree>
      <p:nvGrpSpPr>
        <p:cNvPr id="1" name=""/>
        <p:cNvGrpSpPr/>
        <p:nvPr/>
      </p:nvGrpSpPr>
      <p:grpSpPr>
        <a:xfrm>
          <a:off x="0" y="0"/>
          <a:ext cx="0" cy="0"/>
          <a:chOff x="0" y="0"/>
          <a:chExt cx="0" cy="0"/>
        </a:xfrm>
      </p:grpSpPr>
      <p:sp>
        <p:nvSpPr>
          <p:cNvPr id="6" name="Picture Placeholder 11">
            <a:extLst>
              <a:ext uri="{FF2B5EF4-FFF2-40B4-BE49-F238E27FC236}">
                <a16:creationId xmlns:a16="http://schemas.microsoft.com/office/drawing/2014/main" id="{C80993B1-BE20-6B4C-9F83-3EDBADA9144B}"/>
              </a:ext>
            </a:extLst>
          </p:cNvPr>
          <p:cNvSpPr>
            <a:spLocks noGrp="1"/>
          </p:cNvSpPr>
          <p:nvPr>
            <p:ph type="pic" sz="quarter" idx="13" hasCustomPrompt="1"/>
          </p:nvPr>
        </p:nvSpPr>
        <p:spPr>
          <a:xfrm>
            <a:off x="0" y="0"/>
            <a:ext cx="12191999" cy="6858000"/>
          </a:xfrm>
          <a:custGeom>
            <a:avLst/>
            <a:gdLst>
              <a:gd name="connsiteX0" fmla="*/ 0 w 9752628"/>
              <a:gd name="connsiteY0" fmla="*/ 0 h 6857994"/>
              <a:gd name="connsiteX1" fmla="*/ 9752628 w 9752628"/>
              <a:gd name="connsiteY1" fmla="*/ 0 h 6857994"/>
              <a:gd name="connsiteX2" fmla="*/ 9752628 w 9752628"/>
              <a:gd name="connsiteY2" fmla="*/ 6857994 h 6857994"/>
              <a:gd name="connsiteX3" fmla="*/ 0 w 9752628"/>
              <a:gd name="connsiteY3" fmla="*/ 6857994 h 6857994"/>
            </a:gdLst>
            <a:ahLst/>
            <a:cxnLst>
              <a:cxn ang="0">
                <a:pos x="connsiteX0" y="connsiteY0"/>
              </a:cxn>
              <a:cxn ang="0">
                <a:pos x="connsiteX1" y="connsiteY1"/>
              </a:cxn>
              <a:cxn ang="0">
                <a:pos x="connsiteX2" y="connsiteY2"/>
              </a:cxn>
              <a:cxn ang="0">
                <a:pos x="connsiteX3" y="connsiteY3"/>
              </a:cxn>
            </a:cxnLst>
            <a:rect l="l" t="t" r="r" b="b"/>
            <a:pathLst>
              <a:path w="9752628" h="6857994">
                <a:moveTo>
                  <a:pt x="0" y="0"/>
                </a:moveTo>
                <a:lnTo>
                  <a:pt x="9752628" y="0"/>
                </a:lnTo>
                <a:lnTo>
                  <a:pt x="9752628" y="6857994"/>
                </a:lnTo>
                <a:lnTo>
                  <a:pt x="0" y="6857994"/>
                </a:lnTo>
                <a:close/>
              </a:path>
            </a:pathLst>
          </a:custGeom>
          <a:solidFill>
            <a:schemeClr val="bg2">
              <a:lumMod val="40000"/>
              <a:lumOff val="60000"/>
            </a:schemeClr>
          </a:solidFill>
        </p:spPr>
        <p:txBody>
          <a:bodyPr wrap="square">
            <a:noAutofit/>
          </a:bodyPr>
          <a:lstStyle>
            <a:lvl1pPr>
              <a:defRPr sz="1400"/>
            </a:lvl1pPr>
          </a:lstStyle>
          <a:p>
            <a:r>
              <a:rPr lang="en-US" dirty="0"/>
              <a:t>click on the icon to add picture</a:t>
            </a:r>
            <a:endParaRPr lang="en-GB" dirty="0"/>
          </a:p>
        </p:txBody>
      </p:sp>
      <p:sp>
        <p:nvSpPr>
          <p:cNvPr id="11" name="Title 1">
            <a:extLst>
              <a:ext uri="{FF2B5EF4-FFF2-40B4-BE49-F238E27FC236}">
                <a16:creationId xmlns:a16="http://schemas.microsoft.com/office/drawing/2014/main" id="{B29D3040-770A-9F76-3241-6E317B92FE04}"/>
              </a:ext>
            </a:extLst>
          </p:cNvPr>
          <p:cNvSpPr>
            <a:spLocks noGrp="1"/>
          </p:cNvSpPr>
          <p:nvPr>
            <p:ph type="title" hasCustomPrompt="1"/>
          </p:nvPr>
        </p:nvSpPr>
        <p:spPr>
          <a:xfrm>
            <a:off x="479425" y="470187"/>
            <a:ext cx="5735843" cy="303883"/>
          </a:xfrm>
        </p:spPr>
        <p:txBody>
          <a:bodyPr/>
          <a:lstStyle>
            <a:lvl1pPr>
              <a:defRPr>
                <a:solidFill>
                  <a:schemeClr val="bg1"/>
                </a:solidFill>
              </a:defRPr>
            </a:lvl1pPr>
          </a:lstStyle>
          <a:p>
            <a:r>
              <a:rPr lang="en-GB" dirty="0"/>
              <a:t>Add section title on one line</a:t>
            </a:r>
          </a:p>
        </p:txBody>
      </p:sp>
      <p:sp>
        <p:nvSpPr>
          <p:cNvPr id="98" name="Text Placeholder 3">
            <a:extLst>
              <a:ext uri="{FF2B5EF4-FFF2-40B4-BE49-F238E27FC236}">
                <a16:creationId xmlns:a16="http://schemas.microsoft.com/office/drawing/2014/main" id="{F49FC4E7-E557-A809-1015-73531F085EBB}"/>
              </a:ext>
            </a:extLst>
          </p:cNvPr>
          <p:cNvSpPr>
            <a:spLocks noGrp="1"/>
          </p:cNvSpPr>
          <p:nvPr>
            <p:ph type="body" sz="quarter" idx="10"/>
          </p:nvPr>
        </p:nvSpPr>
        <p:spPr>
          <a:xfrm>
            <a:off x="479425" y="1415189"/>
            <a:ext cx="5616575" cy="4411747"/>
          </a:xfrm>
        </p:spPr>
        <p:txBody>
          <a:bodyPr/>
          <a:lstStyle>
            <a:lvl1pPr>
              <a:lnSpc>
                <a:spcPts val="5000"/>
              </a:lnSpc>
              <a:defRPr sz="5000" b="1">
                <a:solidFill>
                  <a:schemeClr val="bg1"/>
                </a:solidFill>
              </a:defRPr>
            </a:lvl1pPr>
          </a:lstStyle>
          <a:p>
            <a:pPr lvl="0"/>
            <a:r>
              <a:rPr lang="en-US"/>
              <a:t>Edit Master text styles</a:t>
            </a:r>
          </a:p>
        </p:txBody>
      </p:sp>
      <p:pic>
        <p:nvPicPr>
          <p:cNvPr id="8" name="Picture 7">
            <a:extLst>
              <a:ext uri="{FF2B5EF4-FFF2-40B4-BE49-F238E27FC236}">
                <a16:creationId xmlns:a16="http://schemas.microsoft.com/office/drawing/2014/main" id="{140B3A14-A570-DF45-93C4-3342F2B7F6F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88132" y="5851462"/>
            <a:ext cx="2320665" cy="821558"/>
          </a:xfrm>
          <a:prstGeom prst="rect">
            <a:avLst/>
          </a:prstGeom>
        </p:spPr>
      </p:pic>
    </p:spTree>
    <p:extLst>
      <p:ext uri="{BB962C8B-B14F-4D97-AF65-F5344CB8AC3E}">
        <p14:creationId xmlns:p14="http://schemas.microsoft.com/office/powerpoint/2010/main" val="20517417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RHS">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18577482-9C6F-B87F-3555-E0E7EB8DD40B}"/>
              </a:ext>
            </a:extLst>
          </p:cNvPr>
          <p:cNvSpPr>
            <a:spLocks noGrp="1"/>
          </p:cNvSpPr>
          <p:nvPr>
            <p:ph type="title" hasCustomPrompt="1"/>
          </p:nvPr>
        </p:nvSpPr>
        <p:spPr>
          <a:xfrm>
            <a:off x="479425" y="470187"/>
            <a:ext cx="5735843" cy="303883"/>
          </a:xfrm>
        </p:spPr>
        <p:txBody>
          <a:bodyPr/>
          <a:lstStyle>
            <a:lvl1pPr>
              <a:defRPr>
                <a:solidFill>
                  <a:schemeClr val="accent1"/>
                </a:solidFill>
              </a:defRPr>
            </a:lvl1pPr>
          </a:lstStyle>
          <a:p>
            <a:r>
              <a:rPr lang="en-GB" dirty="0"/>
              <a:t>Add section title on one line</a:t>
            </a:r>
          </a:p>
        </p:txBody>
      </p:sp>
      <p:sp>
        <p:nvSpPr>
          <p:cNvPr id="24" name="Text Placeholder 3">
            <a:extLst>
              <a:ext uri="{FF2B5EF4-FFF2-40B4-BE49-F238E27FC236}">
                <a16:creationId xmlns:a16="http://schemas.microsoft.com/office/drawing/2014/main" id="{D7B4FC63-FEDA-D66F-44F3-AE66B1236D32}"/>
              </a:ext>
            </a:extLst>
          </p:cNvPr>
          <p:cNvSpPr>
            <a:spLocks noGrp="1"/>
          </p:cNvSpPr>
          <p:nvPr>
            <p:ph type="body" sz="quarter" idx="10" hasCustomPrompt="1"/>
          </p:nvPr>
        </p:nvSpPr>
        <p:spPr>
          <a:xfrm>
            <a:off x="479425" y="1415189"/>
            <a:ext cx="6169569" cy="2454446"/>
          </a:xfrm>
        </p:spPr>
        <p:txBody>
          <a:bodyPr/>
          <a:lstStyle>
            <a:lvl1pPr>
              <a:lnSpc>
                <a:spcPts val="5000"/>
              </a:lnSpc>
              <a:defRPr sz="5000" b="1">
                <a:solidFill>
                  <a:schemeClr val="accent1"/>
                </a:solidFill>
              </a:defRPr>
            </a:lvl1pPr>
          </a:lstStyle>
          <a:p>
            <a:pPr lvl="0"/>
            <a:r>
              <a:rPr lang="en-GB" dirty="0"/>
              <a:t>Add slide title </a:t>
            </a:r>
            <a:br>
              <a:rPr lang="en-GB" dirty="0"/>
            </a:br>
            <a:r>
              <a:rPr lang="en-GB" dirty="0"/>
              <a:t>across one to </a:t>
            </a:r>
            <a:br>
              <a:rPr lang="en-GB" dirty="0"/>
            </a:br>
            <a:r>
              <a:rPr lang="en-GB" dirty="0"/>
              <a:t>three lines</a:t>
            </a:r>
          </a:p>
        </p:txBody>
      </p:sp>
      <p:sp>
        <p:nvSpPr>
          <p:cNvPr id="7" name="Picture Placeholder 11">
            <a:extLst>
              <a:ext uri="{FF2B5EF4-FFF2-40B4-BE49-F238E27FC236}">
                <a16:creationId xmlns:a16="http://schemas.microsoft.com/office/drawing/2014/main" id="{D7A5E9AB-FE7C-9C4E-B3B0-0656C71EEB6D}"/>
              </a:ext>
            </a:extLst>
          </p:cNvPr>
          <p:cNvSpPr>
            <a:spLocks noGrp="1"/>
          </p:cNvSpPr>
          <p:nvPr>
            <p:ph type="pic" sz="quarter" idx="13" hasCustomPrompt="1"/>
          </p:nvPr>
        </p:nvSpPr>
        <p:spPr>
          <a:xfrm>
            <a:off x="7148512" y="0"/>
            <a:ext cx="5043487" cy="6858000"/>
          </a:xfrm>
          <a:custGeom>
            <a:avLst/>
            <a:gdLst>
              <a:gd name="connsiteX0" fmla="*/ 0 w 9752628"/>
              <a:gd name="connsiteY0" fmla="*/ 0 h 6857994"/>
              <a:gd name="connsiteX1" fmla="*/ 9752628 w 9752628"/>
              <a:gd name="connsiteY1" fmla="*/ 0 h 6857994"/>
              <a:gd name="connsiteX2" fmla="*/ 9752628 w 9752628"/>
              <a:gd name="connsiteY2" fmla="*/ 6857994 h 6857994"/>
              <a:gd name="connsiteX3" fmla="*/ 0 w 9752628"/>
              <a:gd name="connsiteY3" fmla="*/ 6857994 h 6857994"/>
            </a:gdLst>
            <a:ahLst/>
            <a:cxnLst>
              <a:cxn ang="0">
                <a:pos x="connsiteX0" y="connsiteY0"/>
              </a:cxn>
              <a:cxn ang="0">
                <a:pos x="connsiteX1" y="connsiteY1"/>
              </a:cxn>
              <a:cxn ang="0">
                <a:pos x="connsiteX2" y="connsiteY2"/>
              </a:cxn>
              <a:cxn ang="0">
                <a:pos x="connsiteX3" y="connsiteY3"/>
              </a:cxn>
            </a:cxnLst>
            <a:rect l="l" t="t" r="r" b="b"/>
            <a:pathLst>
              <a:path w="9752628" h="6857994">
                <a:moveTo>
                  <a:pt x="0" y="0"/>
                </a:moveTo>
                <a:lnTo>
                  <a:pt x="9752628" y="0"/>
                </a:lnTo>
                <a:lnTo>
                  <a:pt x="9752628" y="6857994"/>
                </a:lnTo>
                <a:lnTo>
                  <a:pt x="0" y="6857994"/>
                </a:lnTo>
                <a:close/>
              </a:path>
            </a:pathLst>
          </a:custGeom>
          <a:solidFill>
            <a:schemeClr val="bg2">
              <a:lumMod val="40000"/>
              <a:lumOff val="60000"/>
            </a:schemeClr>
          </a:solidFill>
        </p:spPr>
        <p:txBody>
          <a:bodyPr wrap="square">
            <a:noAutofit/>
          </a:bodyPr>
          <a:lstStyle>
            <a:lvl1pPr>
              <a:defRPr sz="1400"/>
            </a:lvl1pPr>
          </a:lstStyle>
          <a:p>
            <a:r>
              <a:rPr lang="en-US" dirty="0"/>
              <a:t>click on the icon to add picture</a:t>
            </a:r>
            <a:endParaRPr lang="en-GB" dirty="0"/>
          </a:p>
        </p:txBody>
      </p:sp>
      <p:pic>
        <p:nvPicPr>
          <p:cNvPr id="9" name="Picture 8">
            <a:extLst>
              <a:ext uri="{FF2B5EF4-FFF2-40B4-BE49-F238E27FC236}">
                <a16:creationId xmlns:a16="http://schemas.microsoft.com/office/drawing/2014/main" id="{9E9CDD18-E3FA-AF41-9E61-53116426D4D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88132" y="5851462"/>
            <a:ext cx="2320665" cy="821558"/>
          </a:xfrm>
          <a:prstGeom prst="rect">
            <a:avLst/>
          </a:prstGeom>
        </p:spPr>
      </p:pic>
      <p:sp>
        <p:nvSpPr>
          <p:cNvPr id="8" name="Text Placeholder 3">
            <a:extLst>
              <a:ext uri="{FF2B5EF4-FFF2-40B4-BE49-F238E27FC236}">
                <a16:creationId xmlns:a16="http://schemas.microsoft.com/office/drawing/2014/main" id="{693A24A3-7A31-374E-904F-B92BAF6C8E24}"/>
              </a:ext>
            </a:extLst>
          </p:cNvPr>
          <p:cNvSpPr>
            <a:spLocks noGrp="1"/>
          </p:cNvSpPr>
          <p:nvPr>
            <p:ph type="body" sz="quarter" idx="11" hasCustomPrompt="1"/>
          </p:nvPr>
        </p:nvSpPr>
        <p:spPr>
          <a:xfrm>
            <a:off x="466362" y="4003766"/>
            <a:ext cx="6169569" cy="2388704"/>
          </a:xfrm>
        </p:spPr>
        <p:txBody>
          <a:bodyPr/>
          <a:lstStyle>
            <a:lvl1pPr>
              <a:defRPr sz="1800"/>
            </a:lvl1pPr>
            <a:lvl2pPr>
              <a:defRPr sz="1800"/>
            </a:lvl2pPr>
            <a:lvl3pPr marL="357188" indent="-177800">
              <a:buFont typeface="EuropeaEco" pitchFamily="2" charset="0"/>
              <a:buChar char="–"/>
              <a:defRPr sz="1800"/>
            </a:lvl3pPr>
            <a:lvl4pPr marL="642937" indent="-285750">
              <a:buFont typeface="Arial" panose="020B0604020202020204" pitchFamily="34" charset="0"/>
              <a:buChar char="•"/>
              <a:defRPr sz="1800"/>
            </a:lvl4pPr>
            <a:lvl5pPr>
              <a:defRPr sz="1800"/>
            </a:lvl5pPr>
          </a:lstStyle>
          <a:p>
            <a:pPr lvl="0"/>
            <a:r>
              <a:rPr lang="en-US" dirty="0"/>
              <a:t>Add text </a:t>
            </a:r>
          </a:p>
        </p:txBody>
      </p:sp>
    </p:spTree>
    <p:extLst>
      <p:ext uri="{BB962C8B-B14F-4D97-AF65-F5344CB8AC3E}">
        <p14:creationId xmlns:p14="http://schemas.microsoft.com/office/powerpoint/2010/main" val="25787270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3     ">
    <p:bg>
      <p:bgPr>
        <a:solidFill>
          <a:srgbClr val="0C4DA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9EC87-A812-1191-B3D9-E7BF8191A0C8}"/>
              </a:ext>
            </a:extLst>
          </p:cNvPr>
          <p:cNvSpPr>
            <a:spLocks noGrp="1"/>
          </p:cNvSpPr>
          <p:nvPr>
            <p:ph type="ctrTitle" hasCustomPrompt="1"/>
          </p:nvPr>
        </p:nvSpPr>
        <p:spPr>
          <a:xfrm>
            <a:off x="479425" y="2200021"/>
            <a:ext cx="6462713" cy="1655762"/>
          </a:xfrm>
        </p:spPr>
        <p:txBody>
          <a:bodyPr anchor="b"/>
          <a:lstStyle>
            <a:lvl1pPr algn="l">
              <a:defRPr sz="5000">
                <a:solidFill>
                  <a:schemeClr val="bg1"/>
                </a:solidFill>
              </a:defRPr>
            </a:lvl1pPr>
          </a:lstStyle>
          <a:p>
            <a:r>
              <a:rPr lang="en-GB" dirty="0"/>
              <a:t>Add presentation title_</a:t>
            </a:r>
          </a:p>
        </p:txBody>
      </p:sp>
      <p:sp>
        <p:nvSpPr>
          <p:cNvPr id="3" name="Subtitle 2">
            <a:extLst>
              <a:ext uri="{FF2B5EF4-FFF2-40B4-BE49-F238E27FC236}">
                <a16:creationId xmlns:a16="http://schemas.microsoft.com/office/drawing/2014/main" id="{774B20D8-4185-BBFD-2847-455870BDA13D}"/>
              </a:ext>
            </a:extLst>
          </p:cNvPr>
          <p:cNvSpPr>
            <a:spLocks noGrp="1"/>
          </p:cNvSpPr>
          <p:nvPr>
            <p:ph type="subTitle" idx="1" hasCustomPrompt="1"/>
          </p:nvPr>
        </p:nvSpPr>
        <p:spPr>
          <a:xfrm>
            <a:off x="479425" y="4096242"/>
            <a:ext cx="6462713" cy="1515801"/>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_Add presentation subtitle</a:t>
            </a:r>
          </a:p>
        </p:txBody>
      </p:sp>
      <p:pic>
        <p:nvPicPr>
          <p:cNvPr id="5" name="Picture 4">
            <a:extLst>
              <a:ext uri="{FF2B5EF4-FFF2-40B4-BE49-F238E27FC236}">
                <a16:creationId xmlns:a16="http://schemas.microsoft.com/office/drawing/2014/main" id="{60E657FC-7AC8-DC4E-8052-E0926F8DD05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88132" y="5851462"/>
            <a:ext cx="2320665" cy="821558"/>
          </a:xfrm>
          <a:prstGeom prst="rect">
            <a:avLst/>
          </a:prstGeom>
        </p:spPr>
      </p:pic>
    </p:spTree>
    <p:extLst>
      <p:ext uri="{BB962C8B-B14F-4D97-AF65-F5344CB8AC3E}">
        <p14:creationId xmlns:p14="http://schemas.microsoft.com/office/powerpoint/2010/main" val="14803554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 body">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E6A353E-A8A7-1ACE-93C8-7406D9F41E56}"/>
              </a:ext>
            </a:extLst>
          </p:cNvPr>
          <p:cNvSpPr>
            <a:spLocks noGrp="1"/>
          </p:cNvSpPr>
          <p:nvPr>
            <p:ph type="title" hasCustomPrompt="1"/>
          </p:nvPr>
        </p:nvSpPr>
        <p:spPr>
          <a:xfrm>
            <a:off x="479425" y="470187"/>
            <a:ext cx="5735843" cy="303883"/>
          </a:xfrm>
        </p:spPr>
        <p:txBody>
          <a:bodyPr/>
          <a:lstStyle>
            <a:lvl1pPr>
              <a:defRPr>
                <a:solidFill>
                  <a:schemeClr val="accent1"/>
                </a:solidFill>
              </a:defRPr>
            </a:lvl1pPr>
          </a:lstStyle>
          <a:p>
            <a:r>
              <a:rPr lang="en-GB" dirty="0"/>
              <a:t>Add section title on one line</a:t>
            </a:r>
          </a:p>
        </p:txBody>
      </p:sp>
      <p:sp>
        <p:nvSpPr>
          <p:cNvPr id="8" name="Text Placeholder 3">
            <a:extLst>
              <a:ext uri="{FF2B5EF4-FFF2-40B4-BE49-F238E27FC236}">
                <a16:creationId xmlns:a16="http://schemas.microsoft.com/office/drawing/2014/main" id="{F9271A86-A20F-DD40-AEB5-CAD732766B70}"/>
              </a:ext>
            </a:extLst>
          </p:cNvPr>
          <p:cNvSpPr>
            <a:spLocks noGrp="1"/>
          </p:cNvSpPr>
          <p:nvPr>
            <p:ph type="body" sz="quarter" idx="10" hasCustomPrompt="1"/>
          </p:nvPr>
        </p:nvSpPr>
        <p:spPr>
          <a:xfrm>
            <a:off x="479425" y="1415189"/>
            <a:ext cx="5508625" cy="758168"/>
          </a:xfrm>
        </p:spPr>
        <p:txBody>
          <a:bodyPr/>
          <a:lstStyle>
            <a:lvl1pPr>
              <a:lnSpc>
                <a:spcPct val="100000"/>
              </a:lnSpc>
              <a:defRPr sz="2800" b="1">
                <a:solidFill>
                  <a:schemeClr val="accent1"/>
                </a:solidFill>
              </a:defRPr>
            </a:lvl1pPr>
          </a:lstStyle>
          <a:p>
            <a:pPr lvl="0"/>
            <a:r>
              <a:rPr lang="en-GB" dirty="0"/>
              <a:t>Add slide title across one </a:t>
            </a:r>
            <a:br>
              <a:rPr lang="en-GB" dirty="0"/>
            </a:br>
            <a:r>
              <a:rPr lang="en-GB" dirty="0"/>
              <a:t>or two lines</a:t>
            </a:r>
          </a:p>
        </p:txBody>
      </p:sp>
      <p:sp>
        <p:nvSpPr>
          <p:cNvPr id="7" name="Text Placeholder 3">
            <a:extLst>
              <a:ext uri="{FF2B5EF4-FFF2-40B4-BE49-F238E27FC236}">
                <a16:creationId xmlns:a16="http://schemas.microsoft.com/office/drawing/2014/main" id="{8A5D6D0C-7D5B-CD4B-8058-DF768A2ED492}"/>
              </a:ext>
            </a:extLst>
          </p:cNvPr>
          <p:cNvSpPr>
            <a:spLocks noGrp="1"/>
          </p:cNvSpPr>
          <p:nvPr>
            <p:ph type="body" sz="quarter" idx="12" hasCustomPrompt="1"/>
          </p:nvPr>
        </p:nvSpPr>
        <p:spPr>
          <a:xfrm>
            <a:off x="479425" y="2455482"/>
            <a:ext cx="5508625" cy="1133063"/>
          </a:xfrm>
        </p:spPr>
        <p:txBody>
          <a:bodyPr/>
          <a:lstStyle>
            <a:lvl1pPr>
              <a:lnSpc>
                <a:spcPct val="110000"/>
              </a:lnSpc>
              <a:defRPr sz="1400" b="0">
                <a:solidFill>
                  <a:schemeClr val="tx1"/>
                </a:solidFill>
              </a:defRPr>
            </a:lvl1pPr>
          </a:lstStyle>
          <a:p>
            <a:pPr lvl="0"/>
            <a:r>
              <a:rPr lang="en-GB" dirty="0"/>
              <a:t>Add body copy</a:t>
            </a:r>
          </a:p>
        </p:txBody>
      </p:sp>
    </p:spTree>
    <p:extLst>
      <p:ext uri="{BB962C8B-B14F-4D97-AF65-F5344CB8AC3E}">
        <p14:creationId xmlns:p14="http://schemas.microsoft.com/office/powerpoint/2010/main" val="28369528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Route+Title+subtitle+Body">
    <p:spTree>
      <p:nvGrpSpPr>
        <p:cNvPr id="1" name=""/>
        <p:cNvGrpSpPr/>
        <p:nvPr/>
      </p:nvGrpSpPr>
      <p:grpSpPr>
        <a:xfrm>
          <a:off x="0" y="0"/>
          <a:ext cx="0" cy="0"/>
          <a:chOff x="0" y="0"/>
          <a:chExt cx="0" cy="0"/>
        </a:xfrm>
      </p:grpSpPr>
      <p:sp>
        <p:nvSpPr>
          <p:cNvPr id="11" name="Slide Number Placeholder 6"/>
          <p:cNvSpPr>
            <a:spLocks noGrp="1"/>
          </p:cNvSpPr>
          <p:nvPr>
            <p:ph type="sldNum" sz="quarter" idx="4"/>
          </p:nvPr>
        </p:nvSpPr>
        <p:spPr>
          <a:xfrm>
            <a:off x="394392" y="6291809"/>
            <a:ext cx="828480" cy="230177"/>
          </a:xfrm>
          <a:prstGeom prst="rect">
            <a:avLst/>
          </a:prstGeom>
        </p:spPr>
        <p:txBody>
          <a:bodyPr/>
          <a:lstStyle>
            <a:lvl1pPr>
              <a:defRPr sz="1050">
                <a:solidFill>
                  <a:schemeClr val="accent1"/>
                </a:solidFill>
                <a:latin typeface="EuropeaEco" pitchFamily="2" charset="0"/>
                <a:ea typeface="EuropeaEco" pitchFamily="2" charset="0"/>
              </a:defRPr>
            </a:lvl1pPr>
          </a:lstStyle>
          <a:p>
            <a:fld id="{48FB32EB-B944-4F55-92EC-EC18E6F49AFB}" type="slidenum">
              <a:rPr lang="en-GB" smtClean="0"/>
              <a:pPr/>
              <a:t>‹#›</a:t>
            </a:fld>
            <a:endParaRPr lang="en-GB" dirty="0"/>
          </a:p>
        </p:txBody>
      </p:sp>
      <p:pic>
        <p:nvPicPr>
          <p:cNvPr id="13" name="Picture 12">
            <a:extLst>
              <a:ext uri="{FF2B5EF4-FFF2-40B4-BE49-F238E27FC236}">
                <a16:creationId xmlns:a16="http://schemas.microsoft.com/office/drawing/2014/main" id="{DDFB8EF8-6BAD-C64B-BB7F-63112C46743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88131" y="5851462"/>
            <a:ext cx="2320668" cy="821558"/>
          </a:xfrm>
          <a:prstGeom prst="rect">
            <a:avLst/>
          </a:prstGeom>
        </p:spPr>
      </p:pic>
      <p:sp>
        <p:nvSpPr>
          <p:cNvPr id="8" name="Text Placeholder 3">
            <a:extLst>
              <a:ext uri="{FF2B5EF4-FFF2-40B4-BE49-F238E27FC236}">
                <a16:creationId xmlns:a16="http://schemas.microsoft.com/office/drawing/2014/main" id="{27AC71E2-45A1-9919-708A-BB969A20DD12}"/>
              </a:ext>
            </a:extLst>
          </p:cNvPr>
          <p:cNvSpPr>
            <a:spLocks noGrp="1"/>
          </p:cNvSpPr>
          <p:nvPr>
            <p:ph type="body" sz="quarter" idx="19" hasCustomPrompt="1"/>
          </p:nvPr>
        </p:nvSpPr>
        <p:spPr>
          <a:xfrm>
            <a:off x="394393" y="2015508"/>
            <a:ext cx="8336652" cy="511440"/>
          </a:xfrm>
          <a:prstGeom prst="rect">
            <a:avLst/>
          </a:prstGeom>
        </p:spPr>
        <p:txBody>
          <a:bodyPr/>
          <a:lstStyle>
            <a:lvl1pPr marL="0" indent="0">
              <a:lnSpc>
                <a:spcPct val="110000"/>
              </a:lnSpc>
              <a:buNone/>
              <a:defRPr sz="2500" b="0">
                <a:solidFill>
                  <a:schemeClr val="tx1"/>
                </a:solidFill>
              </a:defRPr>
            </a:lvl1pPr>
          </a:lstStyle>
          <a:p>
            <a:pPr lvl="0"/>
            <a:r>
              <a:rPr lang="en-GB" dirty="0"/>
              <a:t>Add optional subtitle</a:t>
            </a:r>
          </a:p>
        </p:txBody>
      </p:sp>
      <p:sp>
        <p:nvSpPr>
          <p:cNvPr id="7" name="Text Placeholder 3">
            <a:extLst>
              <a:ext uri="{FF2B5EF4-FFF2-40B4-BE49-F238E27FC236}">
                <a16:creationId xmlns:a16="http://schemas.microsoft.com/office/drawing/2014/main" id="{27AC71E2-45A1-9919-708A-BB969A20DD12}"/>
              </a:ext>
            </a:extLst>
          </p:cNvPr>
          <p:cNvSpPr>
            <a:spLocks noGrp="1"/>
          </p:cNvSpPr>
          <p:nvPr>
            <p:ph type="body" sz="quarter" idx="20" hasCustomPrompt="1"/>
          </p:nvPr>
        </p:nvSpPr>
        <p:spPr>
          <a:xfrm>
            <a:off x="394393" y="403475"/>
            <a:ext cx="5542976" cy="362069"/>
          </a:xfrm>
          <a:prstGeom prst="rect">
            <a:avLst/>
          </a:prstGeom>
        </p:spPr>
        <p:txBody>
          <a:bodyPr/>
          <a:lstStyle>
            <a:lvl1pPr marL="0" indent="0">
              <a:lnSpc>
                <a:spcPct val="110000"/>
              </a:lnSpc>
              <a:buNone/>
              <a:defRPr sz="1600" b="1">
                <a:solidFill>
                  <a:schemeClr val="accent1"/>
                </a:solidFill>
              </a:defRPr>
            </a:lvl1pPr>
          </a:lstStyle>
          <a:p>
            <a:pPr lvl="0"/>
            <a:r>
              <a:rPr lang="en-GB" dirty="0"/>
              <a:t>Add section title on one line</a:t>
            </a:r>
          </a:p>
        </p:txBody>
      </p:sp>
      <p:sp>
        <p:nvSpPr>
          <p:cNvPr id="9" name="Title 1"/>
          <p:cNvSpPr>
            <a:spLocks noGrp="1"/>
          </p:cNvSpPr>
          <p:nvPr>
            <p:ph type="ctrTitle" hasCustomPrompt="1"/>
          </p:nvPr>
        </p:nvSpPr>
        <p:spPr>
          <a:xfrm>
            <a:off x="394392" y="1125015"/>
            <a:ext cx="8336653" cy="815859"/>
          </a:xfrm>
          <a:prstGeom prst="rect">
            <a:avLst/>
          </a:prstGeom>
        </p:spPr>
        <p:txBody>
          <a:bodyPr anchor="t">
            <a:normAutofit/>
          </a:bodyPr>
          <a:lstStyle>
            <a:lvl1pPr algn="l">
              <a:defRPr sz="4500" b="1">
                <a:solidFill>
                  <a:schemeClr val="accent1"/>
                </a:solidFill>
                <a:latin typeface="EuropeaEco" pitchFamily="2" charset="0"/>
                <a:ea typeface="EuropeaEco" pitchFamily="2" charset="0"/>
              </a:defRPr>
            </a:lvl1pPr>
          </a:lstStyle>
          <a:p>
            <a:r>
              <a:rPr lang="en-US" dirty="0"/>
              <a:t>Add title in one line</a:t>
            </a:r>
            <a:endParaRPr lang="en-GB" dirty="0"/>
          </a:p>
        </p:txBody>
      </p:sp>
      <p:sp>
        <p:nvSpPr>
          <p:cNvPr id="12" name="Text Placeholder 3">
            <a:extLst>
              <a:ext uri="{FF2B5EF4-FFF2-40B4-BE49-F238E27FC236}">
                <a16:creationId xmlns:a16="http://schemas.microsoft.com/office/drawing/2014/main" id="{27AC71E2-45A1-9919-708A-BB969A20DD12}"/>
              </a:ext>
            </a:extLst>
          </p:cNvPr>
          <p:cNvSpPr>
            <a:spLocks noGrp="1"/>
          </p:cNvSpPr>
          <p:nvPr>
            <p:ph type="body" sz="quarter" idx="21" hasCustomPrompt="1"/>
          </p:nvPr>
        </p:nvSpPr>
        <p:spPr>
          <a:xfrm>
            <a:off x="394393" y="2801450"/>
            <a:ext cx="8336652" cy="2832302"/>
          </a:xfrm>
          <a:prstGeom prst="rect">
            <a:avLst/>
          </a:prstGeom>
        </p:spPr>
        <p:txBody>
          <a:bodyPr/>
          <a:lstStyle>
            <a:lvl1pPr marL="0" indent="0">
              <a:lnSpc>
                <a:spcPct val="110000"/>
              </a:lnSpc>
              <a:buNone/>
              <a:defRPr sz="2000" b="0">
                <a:solidFill>
                  <a:schemeClr val="tx1"/>
                </a:solidFill>
              </a:defRPr>
            </a:lvl1pPr>
          </a:lstStyle>
          <a:p>
            <a:pPr lvl="0"/>
            <a:r>
              <a:rPr lang="en-GB" dirty="0"/>
              <a:t>Add body copy</a:t>
            </a:r>
          </a:p>
        </p:txBody>
      </p:sp>
    </p:spTree>
    <p:extLst>
      <p:ext uri="{BB962C8B-B14F-4D97-AF65-F5344CB8AC3E}">
        <p14:creationId xmlns:p14="http://schemas.microsoft.com/office/powerpoint/2010/main" val="41330000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Route+Title+Body+Side image">
    <p:spTree>
      <p:nvGrpSpPr>
        <p:cNvPr id="1" name=""/>
        <p:cNvGrpSpPr/>
        <p:nvPr/>
      </p:nvGrpSpPr>
      <p:grpSpPr>
        <a:xfrm>
          <a:off x="0" y="0"/>
          <a:ext cx="0" cy="0"/>
          <a:chOff x="0" y="0"/>
          <a:chExt cx="0" cy="0"/>
        </a:xfrm>
      </p:grpSpPr>
      <p:sp>
        <p:nvSpPr>
          <p:cNvPr id="8" name="Slide Number Placeholder 6"/>
          <p:cNvSpPr>
            <a:spLocks noGrp="1"/>
          </p:cNvSpPr>
          <p:nvPr>
            <p:ph type="sldNum" sz="quarter" idx="4"/>
          </p:nvPr>
        </p:nvSpPr>
        <p:spPr>
          <a:xfrm>
            <a:off x="394392" y="6291809"/>
            <a:ext cx="828480" cy="230177"/>
          </a:xfrm>
          <a:prstGeom prst="rect">
            <a:avLst/>
          </a:prstGeom>
        </p:spPr>
        <p:txBody>
          <a:bodyPr/>
          <a:lstStyle>
            <a:lvl1pPr>
              <a:defRPr sz="1050">
                <a:solidFill>
                  <a:schemeClr val="accent1"/>
                </a:solidFill>
                <a:latin typeface="EuropeaEco" pitchFamily="2" charset="0"/>
                <a:ea typeface="EuropeaEco" pitchFamily="2" charset="0"/>
              </a:defRPr>
            </a:lvl1pPr>
          </a:lstStyle>
          <a:p>
            <a:fld id="{48FB32EB-B944-4F55-92EC-EC18E6F49AFB}" type="slidenum">
              <a:rPr lang="en-GB" smtClean="0"/>
              <a:pPr/>
              <a:t>‹#›</a:t>
            </a:fld>
            <a:endParaRPr lang="en-GB" dirty="0"/>
          </a:p>
        </p:txBody>
      </p:sp>
      <p:sp>
        <p:nvSpPr>
          <p:cNvPr id="12" name="Text Placeholder 3">
            <a:extLst>
              <a:ext uri="{FF2B5EF4-FFF2-40B4-BE49-F238E27FC236}">
                <a16:creationId xmlns:a16="http://schemas.microsoft.com/office/drawing/2014/main" id="{27AC71E2-45A1-9919-708A-BB969A20DD12}"/>
              </a:ext>
            </a:extLst>
          </p:cNvPr>
          <p:cNvSpPr>
            <a:spLocks noGrp="1"/>
          </p:cNvSpPr>
          <p:nvPr>
            <p:ph type="body" sz="quarter" idx="20" hasCustomPrompt="1"/>
          </p:nvPr>
        </p:nvSpPr>
        <p:spPr>
          <a:xfrm>
            <a:off x="394393" y="403475"/>
            <a:ext cx="5542976" cy="362069"/>
          </a:xfrm>
          <a:prstGeom prst="rect">
            <a:avLst/>
          </a:prstGeom>
        </p:spPr>
        <p:txBody>
          <a:bodyPr/>
          <a:lstStyle>
            <a:lvl1pPr marL="0" indent="0">
              <a:lnSpc>
                <a:spcPct val="110000"/>
              </a:lnSpc>
              <a:buNone/>
              <a:defRPr sz="1600" b="1">
                <a:solidFill>
                  <a:schemeClr val="accent1"/>
                </a:solidFill>
              </a:defRPr>
            </a:lvl1pPr>
          </a:lstStyle>
          <a:p>
            <a:pPr lvl="0"/>
            <a:r>
              <a:rPr lang="en-GB" dirty="0"/>
              <a:t>Add section title on one line</a:t>
            </a:r>
          </a:p>
        </p:txBody>
      </p:sp>
      <p:sp>
        <p:nvSpPr>
          <p:cNvPr id="17" name="Title 1"/>
          <p:cNvSpPr>
            <a:spLocks noGrp="1"/>
          </p:cNvSpPr>
          <p:nvPr>
            <p:ph type="ctrTitle" hasCustomPrompt="1"/>
          </p:nvPr>
        </p:nvSpPr>
        <p:spPr>
          <a:xfrm>
            <a:off x="394392" y="1125015"/>
            <a:ext cx="5981009" cy="1375075"/>
          </a:xfrm>
          <a:prstGeom prst="rect">
            <a:avLst/>
          </a:prstGeom>
        </p:spPr>
        <p:txBody>
          <a:bodyPr anchor="t">
            <a:normAutofit/>
          </a:bodyPr>
          <a:lstStyle>
            <a:lvl1pPr algn="l">
              <a:defRPr sz="4500" b="1">
                <a:solidFill>
                  <a:schemeClr val="accent1"/>
                </a:solidFill>
                <a:latin typeface="EuropeaEco" pitchFamily="2" charset="0"/>
                <a:ea typeface="EuropeaEco" pitchFamily="2" charset="0"/>
              </a:defRPr>
            </a:lvl1pPr>
          </a:lstStyle>
          <a:p>
            <a:r>
              <a:rPr lang="en-US" dirty="0"/>
              <a:t>Add title across one </a:t>
            </a:r>
            <a:br>
              <a:rPr lang="en-US" dirty="0"/>
            </a:br>
            <a:r>
              <a:rPr lang="en-US" dirty="0"/>
              <a:t>to two lines</a:t>
            </a:r>
            <a:endParaRPr lang="en-GB" dirty="0"/>
          </a:p>
        </p:txBody>
      </p:sp>
      <p:sp>
        <p:nvSpPr>
          <p:cNvPr id="9" name="Picture Placeholder 11">
            <a:extLst>
              <a:ext uri="{FF2B5EF4-FFF2-40B4-BE49-F238E27FC236}">
                <a16:creationId xmlns:a16="http://schemas.microsoft.com/office/drawing/2014/main" id="{1F036442-9EF4-9278-24FF-E3C74D159E36}"/>
              </a:ext>
            </a:extLst>
          </p:cNvPr>
          <p:cNvSpPr>
            <a:spLocks noGrp="1"/>
          </p:cNvSpPr>
          <p:nvPr>
            <p:ph type="pic" sz="quarter" idx="13" hasCustomPrompt="1"/>
          </p:nvPr>
        </p:nvSpPr>
        <p:spPr>
          <a:xfrm>
            <a:off x="7148513" y="1133253"/>
            <a:ext cx="4564062" cy="1949933"/>
          </a:xfrm>
          <a:custGeom>
            <a:avLst/>
            <a:gdLst>
              <a:gd name="connsiteX0" fmla="*/ 0 w 9752628"/>
              <a:gd name="connsiteY0" fmla="*/ 0 h 6857994"/>
              <a:gd name="connsiteX1" fmla="*/ 9752628 w 9752628"/>
              <a:gd name="connsiteY1" fmla="*/ 0 h 6857994"/>
              <a:gd name="connsiteX2" fmla="*/ 9752628 w 9752628"/>
              <a:gd name="connsiteY2" fmla="*/ 6857994 h 6857994"/>
              <a:gd name="connsiteX3" fmla="*/ 0 w 9752628"/>
              <a:gd name="connsiteY3" fmla="*/ 6857994 h 6857994"/>
            </a:gdLst>
            <a:ahLst/>
            <a:cxnLst>
              <a:cxn ang="0">
                <a:pos x="connsiteX0" y="connsiteY0"/>
              </a:cxn>
              <a:cxn ang="0">
                <a:pos x="connsiteX1" y="connsiteY1"/>
              </a:cxn>
              <a:cxn ang="0">
                <a:pos x="connsiteX2" y="connsiteY2"/>
              </a:cxn>
              <a:cxn ang="0">
                <a:pos x="connsiteX3" y="connsiteY3"/>
              </a:cxn>
            </a:cxnLst>
            <a:rect l="l" t="t" r="r" b="b"/>
            <a:pathLst>
              <a:path w="9752628" h="6857994">
                <a:moveTo>
                  <a:pt x="0" y="0"/>
                </a:moveTo>
                <a:lnTo>
                  <a:pt x="9752628" y="0"/>
                </a:lnTo>
                <a:lnTo>
                  <a:pt x="9752628" y="6857994"/>
                </a:lnTo>
                <a:lnTo>
                  <a:pt x="0" y="6857994"/>
                </a:lnTo>
                <a:close/>
              </a:path>
            </a:pathLst>
          </a:custGeom>
          <a:solidFill>
            <a:schemeClr val="bg2">
              <a:lumMod val="40000"/>
              <a:lumOff val="60000"/>
            </a:schemeClr>
          </a:solidFill>
        </p:spPr>
        <p:txBody>
          <a:bodyPr wrap="square">
            <a:noAutofit/>
          </a:bodyPr>
          <a:lstStyle>
            <a:lvl1pPr marL="0" indent="0">
              <a:buNone/>
              <a:defRPr sz="1400"/>
            </a:lvl1pPr>
          </a:lstStyle>
          <a:p>
            <a:r>
              <a:rPr lang="en-US" dirty="0"/>
              <a:t>click on the icon to add picture</a:t>
            </a:r>
            <a:endParaRPr lang="en-GB" dirty="0"/>
          </a:p>
        </p:txBody>
      </p:sp>
      <p:sp>
        <p:nvSpPr>
          <p:cNvPr id="13" name="Picture Placeholder 12">
            <a:extLst>
              <a:ext uri="{FF2B5EF4-FFF2-40B4-BE49-F238E27FC236}">
                <a16:creationId xmlns:a16="http://schemas.microsoft.com/office/drawing/2014/main" id="{91A6CC6B-FD78-954B-5BE4-82A40C096EFB}"/>
              </a:ext>
            </a:extLst>
          </p:cNvPr>
          <p:cNvSpPr>
            <a:spLocks noGrp="1"/>
          </p:cNvSpPr>
          <p:nvPr>
            <p:ph type="pic" sz="quarter" idx="15" hasCustomPrompt="1"/>
          </p:nvPr>
        </p:nvSpPr>
        <p:spPr>
          <a:xfrm>
            <a:off x="7148513" y="3308576"/>
            <a:ext cx="4564062" cy="1949933"/>
          </a:xfrm>
          <a:custGeom>
            <a:avLst/>
            <a:gdLst>
              <a:gd name="connsiteX0" fmla="*/ 0 w 9752628"/>
              <a:gd name="connsiteY0" fmla="*/ 0 h 6857994"/>
              <a:gd name="connsiteX1" fmla="*/ 9752628 w 9752628"/>
              <a:gd name="connsiteY1" fmla="*/ 0 h 6857994"/>
              <a:gd name="connsiteX2" fmla="*/ 9752628 w 9752628"/>
              <a:gd name="connsiteY2" fmla="*/ 6857994 h 6857994"/>
              <a:gd name="connsiteX3" fmla="*/ 0 w 9752628"/>
              <a:gd name="connsiteY3" fmla="*/ 6857994 h 6857994"/>
            </a:gdLst>
            <a:ahLst/>
            <a:cxnLst>
              <a:cxn ang="0">
                <a:pos x="connsiteX0" y="connsiteY0"/>
              </a:cxn>
              <a:cxn ang="0">
                <a:pos x="connsiteX1" y="connsiteY1"/>
              </a:cxn>
              <a:cxn ang="0">
                <a:pos x="connsiteX2" y="connsiteY2"/>
              </a:cxn>
              <a:cxn ang="0">
                <a:pos x="connsiteX3" y="connsiteY3"/>
              </a:cxn>
            </a:cxnLst>
            <a:rect l="l" t="t" r="r" b="b"/>
            <a:pathLst>
              <a:path w="9752628" h="6857994">
                <a:moveTo>
                  <a:pt x="0" y="0"/>
                </a:moveTo>
                <a:lnTo>
                  <a:pt x="9752628" y="0"/>
                </a:lnTo>
                <a:lnTo>
                  <a:pt x="9752628" y="6857994"/>
                </a:lnTo>
                <a:lnTo>
                  <a:pt x="0" y="6857994"/>
                </a:lnTo>
                <a:close/>
              </a:path>
            </a:pathLst>
          </a:custGeom>
          <a:solidFill>
            <a:schemeClr val="bg2">
              <a:lumMod val="40000"/>
              <a:lumOff val="60000"/>
            </a:schemeClr>
          </a:solidFill>
        </p:spPr>
        <p:txBody>
          <a:bodyPr wrap="square">
            <a:noAutofit/>
          </a:bodyPr>
          <a:lstStyle>
            <a:lvl1pPr marL="0" indent="0">
              <a:buNone/>
              <a:defRPr sz="1400"/>
            </a:lvl1pPr>
          </a:lstStyle>
          <a:p>
            <a:r>
              <a:rPr lang="en-US" dirty="0"/>
              <a:t>click on the icon to add picture</a:t>
            </a:r>
            <a:endParaRPr lang="en-GB" dirty="0"/>
          </a:p>
        </p:txBody>
      </p:sp>
      <p:pic>
        <p:nvPicPr>
          <p:cNvPr id="15" name="Picture 14">
            <a:extLst>
              <a:ext uri="{FF2B5EF4-FFF2-40B4-BE49-F238E27FC236}">
                <a16:creationId xmlns:a16="http://schemas.microsoft.com/office/drawing/2014/main" id="{DDFB8EF8-6BAD-C64B-BB7F-63112C46743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88131" y="5851462"/>
            <a:ext cx="2320668" cy="821558"/>
          </a:xfrm>
          <a:prstGeom prst="rect">
            <a:avLst/>
          </a:prstGeom>
        </p:spPr>
      </p:pic>
      <p:sp>
        <p:nvSpPr>
          <p:cNvPr id="10" name="Text Placeholder 3">
            <a:extLst>
              <a:ext uri="{FF2B5EF4-FFF2-40B4-BE49-F238E27FC236}">
                <a16:creationId xmlns:a16="http://schemas.microsoft.com/office/drawing/2014/main" id="{27AC71E2-45A1-9919-708A-BB969A20DD12}"/>
              </a:ext>
            </a:extLst>
          </p:cNvPr>
          <p:cNvSpPr>
            <a:spLocks noGrp="1"/>
          </p:cNvSpPr>
          <p:nvPr>
            <p:ph type="body" sz="quarter" idx="19" hasCustomPrompt="1"/>
          </p:nvPr>
        </p:nvSpPr>
        <p:spPr>
          <a:xfrm>
            <a:off x="394393" y="2801450"/>
            <a:ext cx="5981008" cy="2832302"/>
          </a:xfrm>
          <a:prstGeom prst="rect">
            <a:avLst/>
          </a:prstGeom>
        </p:spPr>
        <p:txBody>
          <a:bodyPr/>
          <a:lstStyle>
            <a:lvl1pPr marL="0" indent="0">
              <a:lnSpc>
                <a:spcPct val="110000"/>
              </a:lnSpc>
              <a:buNone/>
              <a:defRPr sz="2000" b="0">
                <a:solidFill>
                  <a:schemeClr val="tx1"/>
                </a:solidFill>
              </a:defRPr>
            </a:lvl1pPr>
          </a:lstStyle>
          <a:p>
            <a:pPr lvl="0"/>
            <a:r>
              <a:rPr lang="en-GB" dirty="0"/>
              <a:t>Add body copy</a:t>
            </a:r>
          </a:p>
        </p:txBody>
      </p:sp>
    </p:spTree>
    <p:extLst>
      <p:ext uri="{BB962C8B-B14F-4D97-AF65-F5344CB8AC3E}">
        <p14:creationId xmlns:p14="http://schemas.microsoft.com/office/powerpoint/2010/main" val="42854467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Route+Title+bullets">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DFB8EF8-6BAD-C64B-BB7F-63112C46743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88131" y="5851462"/>
            <a:ext cx="2320668" cy="821558"/>
          </a:xfrm>
          <a:prstGeom prst="rect">
            <a:avLst/>
          </a:prstGeom>
        </p:spPr>
      </p:pic>
      <p:sp>
        <p:nvSpPr>
          <p:cNvPr id="8" name="Slide Number Placeholder 6"/>
          <p:cNvSpPr>
            <a:spLocks noGrp="1"/>
          </p:cNvSpPr>
          <p:nvPr>
            <p:ph type="sldNum" sz="quarter" idx="4"/>
          </p:nvPr>
        </p:nvSpPr>
        <p:spPr>
          <a:xfrm>
            <a:off x="394392" y="6291809"/>
            <a:ext cx="828480" cy="230177"/>
          </a:xfrm>
          <a:prstGeom prst="rect">
            <a:avLst/>
          </a:prstGeom>
        </p:spPr>
        <p:txBody>
          <a:bodyPr/>
          <a:lstStyle>
            <a:lvl1pPr>
              <a:defRPr sz="1050">
                <a:solidFill>
                  <a:schemeClr val="accent1"/>
                </a:solidFill>
                <a:latin typeface="EuropeaEco" pitchFamily="2" charset="0"/>
                <a:ea typeface="EuropeaEco" pitchFamily="2" charset="0"/>
              </a:defRPr>
            </a:lvl1pPr>
          </a:lstStyle>
          <a:p>
            <a:fld id="{48FB32EB-B944-4F55-92EC-EC18E6F49AFB}" type="slidenum">
              <a:rPr lang="en-GB" smtClean="0"/>
              <a:pPr/>
              <a:t>‹#›</a:t>
            </a:fld>
            <a:endParaRPr lang="en-GB" dirty="0"/>
          </a:p>
        </p:txBody>
      </p:sp>
      <p:sp>
        <p:nvSpPr>
          <p:cNvPr id="9" name="Text Placeholder 3">
            <a:extLst>
              <a:ext uri="{FF2B5EF4-FFF2-40B4-BE49-F238E27FC236}">
                <a16:creationId xmlns:a16="http://schemas.microsoft.com/office/drawing/2014/main" id="{27AC71E2-45A1-9919-708A-BB969A20DD12}"/>
              </a:ext>
            </a:extLst>
          </p:cNvPr>
          <p:cNvSpPr>
            <a:spLocks noGrp="1"/>
          </p:cNvSpPr>
          <p:nvPr>
            <p:ph type="body" sz="quarter" idx="20" hasCustomPrompt="1"/>
          </p:nvPr>
        </p:nvSpPr>
        <p:spPr>
          <a:xfrm>
            <a:off x="394393" y="403475"/>
            <a:ext cx="5542976" cy="362069"/>
          </a:xfrm>
          <a:prstGeom prst="rect">
            <a:avLst/>
          </a:prstGeom>
        </p:spPr>
        <p:txBody>
          <a:bodyPr/>
          <a:lstStyle>
            <a:lvl1pPr marL="0" indent="0">
              <a:lnSpc>
                <a:spcPct val="110000"/>
              </a:lnSpc>
              <a:buNone/>
              <a:defRPr sz="1600" b="1">
                <a:solidFill>
                  <a:schemeClr val="accent1"/>
                </a:solidFill>
              </a:defRPr>
            </a:lvl1pPr>
          </a:lstStyle>
          <a:p>
            <a:pPr lvl="0"/>
            <a:r>
              <a:rPr lang="en-GB" dirty="0"/>
              <a:t>Add section title on one line</a:t>
            </a:r>
          </a:p>
        </p:txBody>
      </p:sp>
      <p:sp>
        <p:nvSpPr>
          <p:cNvPr id="13" name="Title 1"/>
          <p:cNvSpPr>
            <a:spLocks noGrp="1"/>
          </p:cNvSpPr>
          <p:nvPr>
            <p:ph type="ctrTitle" hasCustomPrompt="1"/>
          </p:nvPr>
        </p:nvSpPr>
        <p:spPr>
          <a:xfrm>
            <a:off x="394392" y="1125015"/>
            <a:ext cx="8336653" cy="1375075"/>
          </a:xfrm>
          <a:prstGeom prst="rect">
            <a:avLst/>
          </a:prstGeom>
        </p:spPr>
        <p:txBody>
          <a:bodyPr anchor="t">
            <a:normAutofit/>
          </a:bodyPr>
          <a:lstStyle>
            <a:lvl1pPr algn="l">
              <a:defRPr sz="4500" b="1">
                <a:solidFill>
                  <a:schemeClr val="accent1"/>
                </a:solidFill>
                <a:latin typeface="EuropeaEco" pitchFamily="2" charset="0"/>
                <a:ea typeface="EuropeaEco" pitchFamily="2" charset="0"/>
              </a:defRPr>
            </a:lvl1pPr>
          </a:lstStyle>
          <a:p>
            <a:r>
              <a:rPr lang="en-US" dirty="0"/>
              <a:t>Add title across one </a:t>
            </a:r>
            <a:br>
              <a:rPr lang="en-US" dirty="0"/>
            </a:br>
            <a:r>
              <a:rPr lang="en-US" dirty="0"/>
              <a:t>to two lines</a:t>
            </a:r>
            <a:endParaRPr lang="en-GB" dirty="0"/>
          </a:p>
        </p:txBody>
      </p:sp>
      <p:sp>
        <p:nvSpPr>
          <p:cNvPr id="14" name="Text Placeholder 2"/>
          <p:cNvSpPr>
            <a:spLocks noGrp="1"/>
          </p:cNvSpPr>
          <p:nvPr>
            <p:ph idx="1" hasCustomPrompt="1"/>
          </p:nvPr>
        </p:nvSpPr>
        <p:spPr>
          <a:xfrm>
            <a:off x="394392" y="2779490"/>
            <a:ext cx="8336653" cy="2607188"/>
          </a:xfrm>
          <a:prstGeom prst="rect">
            <a:avLst/>
          </a:prstGeom>
        </p:spPr>
        <p:txBody>
          <a:bodyPr vert="horz" lIns="91440" tIns="45720" rIns="91440" bIns="45720" rtlCol="0">
            <a:normAutofit/>
          </a:bodyPr>
          <a:lstStyle>
            <a:lvl1pPr marL="285750" indent="-285750">
              <a:buClr>
                <a:schemeClr val="accent1"/>
              </a:buClr>
              <a:buFont typeface="Arial" panose="020B0604020202020204" pitchFamily="34" charset="0"/>
              <a:buChar char="•"/>
              <a:defRPr sz="2000" b="0">
                <a:latin typeface="EuropeaEco" pitchFamily="2" charset="0"/>
                <a:ea typeface="EuropeaEco" pitchFamily="2" charset="0"/>
              </a:defRPr>
            </a:lvl1pPr>
            <a:lvl2pPr marL="742950" indent="-285750">
              <a:buClr>
                <a:schemeClr val="accent1"/>
              </a:buClr>
              <a:buFont typeface="Arial" panose="020B0604020202020204" pitchFamily="34" charset="0"/>
              <a:buChar char="•"/>
              <a:defRPr sz="2000"/>
            </a:lvl2pPr>
            <a:lvl3pPr marL="1200150" indent="-285750">
              <a:buClr>
                <a:schemeClr val="accent1"/>
              </a:buClr>
              <a:buFont typeface="Arial" panose="020B0604020202020204" pitchFamily="34" charset="0"/>
              <a:buChar char="•"/>
              <a:defRPr sz="2000"/>
            </a:lvl3pPr>
            <a:lvl4pPr marL="1657350" indent="-285750">
              <a:buClr>
                <a:schemeClr val="accent1"/>
              </a:buClr>
              <a:buFont typeface="Arial" panose="020B0604020202020204" pitchFamily="34" charset="0"/>
              <a:buChar char="•"/>
              <a:defRPr sz="2000"/>
            </a:lvl4pPr>
            <a:lvl5pPr marL="2114550" indent="-285750">
              <a:buClr>
                <a:schemeClr val="accent1"/>
              </a:buClr>
              <a:buFont typeface="Arial" panose="020B0604020202020204" pitchFamily="34" charset="0"/>
              <a:buChar cha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1104832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Route+3 Images+Tex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94393" y="3434258"/>
            <a:ext cx="3643777" cy="326054"/>
          </a:xfrm>
          <a:prstGeom prst="rect">
            <a:avLst/>
          </a:prstGeom>
        </p:spPr>
        <p:txBody>
          <a:bodyPr anchor="t">
            <a:normAutofit/>
          </a:bodyPr>
          <a:lstStyle>
            <a:lvl1pPr algn="l">
              <a:defRPr sz="2000" b="0" baseline="0">
                <a:solidFill>
                  <a:schemeClr val="accent1"/>
                </a:solidFill>
                <a:latin typeface="EuropeaEco" pitchFamily="2" charset="0"/>
                <a:ea typeface="EuropeaEco" pitchFamily="2" charset="0"/>
              </a:defRPr>
            </a:lvl1pPr>
          </a:lstStyle>
          <a:p>
            <a:r>
              <a:rPr lang="en-US" dirty="0"/>
              <a:t>Title here</a:t>
            </a:r>
            <a:endParaRPr lang="en-GB" dirty="0"/>
          </a:p>
        </p:txBody>
      </p:sp>
      <p:sp>
        <p:nvSpPr>
          <p:cNvPr id="15" name="Slide Number Placeholder 6"/>
          <p:cNvSpPr>
            <a:spLocks noGrp="1"/>
          </p:cNvSpPr>
          <p:nvPr>
            <p:ph type="sldNum" sz="quarter" idx="4"/>
          </p:nvPr>
        </p:nvSpPr>
        <p:spPr>
          <a:xfrm>
            <a:off x="394392" y="6291809"/>
            <a:ext cx="828480" cy="230177"/>
          </a:xfrm>
          <a:prstGeom prst="rect">
            <a:avLst/>
          </a:prstGeom>
        </p:spPr>
        <p:txBody>
          <a:bodyPr/>
          <a:lstStyle>
            <a:lvl1pPr>
              <a:defRPr sz="1050">
                <a:solidFill>
                  <a:schemeClr val="accent1"/>
                </a:solidFill>
                <a:latin typeface="EuropeaEco" pitchFamily="2" charset="0"/>
                <a:ea typeface="EuropeaEco" pitchFamily="2" charset="0"/>
              </a:defRPr>
            </a:lvl1pPr>
          </a:lstStyle>
          <a:p>
            <a:fld id="{48FB32EB-B944-4F55-92EC-EC18E6F49AFB}" type="slidenum">
              <a:rPr lang="en-GB" smtClean="0"/>
              <a:pPr/>
              <a:t>‹#›</a:t>
            </a:fld>
            <a:endParaRPr lang="en-GB" dirty="0"/>
          </a:p>
        </p:txBody>
      </p:sp>
      <p:pic>
        <p:nvPicPr>
          <p:cNvPr id="16" name="Picture 15">
            <a:extLst>
              <a:ext uri="{FF2B5EF4-FFF2-40B4-BE49-F238E27FC236}">
                <a16:creationId xmlns:a16="http://schemas.microsoft.com/office/drawing/2014/main" id="{DDFB8EF8-6BAD-C64B-BB7F-63112C46743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88131" y="5851462"/>
            <a:ext cx="2320668" cy="821558"/>
          </a:xfrm>
          <a:prstGeom prst="rect">
            <a:avLst/>
          </a:prstGeom>
        </p:spPr>
      </p:pic>
      <p:sp>
        <p:nvSpPr>
          <p:cNvPr id="10" name="Picture Placeholder 11">
            <a:extLst>
              <a:ext uri="{FF2B5EF4-FFF2-40B4-BE49-F238E27FC236}">
                <a16:creationId xmlns:a16="http://schemas.microsoft.com/office/drawing/2014/main" id="{1F036442-9EF4-9278-24FF-E3C74D159E36}"/>
              </a:ext>
            </a:extLst>
          </p:cNvPr>
          <p:cNvSpPr>
            <a:spLocks noGrp="1"/>
          </p:cNvSpPr>
          <p:nvPr>
            <p:ph type="pic" sz="quarter" idx="13" hasCustomPrompt="1"/>
          </p:nvPr>
        </p:nvSpPr>
        <p:spPr>
          <a:xfrm>
            <a:off x="479424" y="1197016"/>
            <a:ext cx="3560141" cy="1949933"/>
          </a:xfrm>
          <a:custGeom>
            <a:avLst/>
            <a:gdLst>
              <a:gd name="connsiteX0" fmla="*/ 0 w 9752628"/>
              <a:gd name="connsiteY0" fmla="*/ 0 h 6857994"/>
              <a:gd name="connsiteX1" fmla="*/ 9752628 w 9752628"/>
              <a:gd name="connsiteY1" fmla="*/ 0 h 6857994"/>
              <a:gd name="connsiteX2" fmla="*/ 9752628 w 9752628"/>
              <a:gd name="connsiteY2" fmla="*/ 6857994 h 6857994"/>
              <a:gd name="connsiteX3" fmla="*/ 0 w 9752628"/>
              <a:gd name="connsiteY3" fmla="*/ 6857994 h 6857994"/>
            </a:gdLst>
            <a:ahLst/>
            <a:cxnLst>
              <a:cxn ang="0">
                <a:pos x="connsiteX0" y="connsiteY0"/>
              </a:cxn>
              <a:cxn ang="0">
                <a:pos x="connsiteX1" y="connsiteY1"/>
              </a:cxn>
              <a:cxn ang="0">
                <a:pos x="connsiteX2" y="connsiteY2"/>
              </a:cxn>
              <a:cxn ang="0">
                <a:pos x="connsiteX3" y="connsiteY3"/>
              </a:cxn>
            </a:cxnLst>
            <a:rect l="l" t="t" r="r" b="b"/>
            <a:pathLst>
              <a:path w="9752628" h="6857994">
                <a:moveTo>
                  <a:pt x="0" y="0"/>
                </a:moveTo>
                <a:lnTo>
                  <a:pt x="9752628" y="0"/>
                </a:lnTo>
                <a:lnTo>
                  <a:pt x="9752628" y="6857994"/>
                </a:lnTo>
                <a:lnTo>
                  <a:pt x="0" y="6857994"/>
                </a:lnTo>
                <a:close/>
              </a:path>
            </a:pathLst>
          </a:custGeom>
          <a:solidFill>
            <a:schemeClr val="bg2">
              <a:lumMod val="40000"/>
              <a:lumOff val="60000"/>
            </a:schemeClr>
          </a:solidFill>
        </p:spPr>
        <p:txBody>
          <a:bodyPr wrap="square">
            <a:noAutofit/>
          </a:bodyPr>
          <a:lstStyle>
            <a:lvl1pPr marL="0" indent="0">
              <a:buNone/>
              <a:defRPr sz="1400"/>
            </a:lvl1pPr>
          </a:lstStyle>
          <a:p>
            <a:r>
              <a:rPr lang="en-US" dirty="0"/>
              <a:t>click on the icon to add picture</a:t>
            </a:r>
            <a:endParaRPr lang="en-GB" dirty="0"/>
          </a:p>
        </p:txBody>
      </p:sp>
      <p:sp>
        <p:nvSpPr>
          <p:cNvPr id="17" name="Text Placeholder 3">
            <a:extLst>
              <a:ext uri="{FF2B5EF4-FFF2-40B4-BE49-F238E27FC236}">
                <a16:creationId xmlns:a16="http://schemas.microsoft.com/office/drawing/2014/main" id="{27AC71E2-45A1-9919-708A-BB969A20DD12}"/>
              </a:ext>
            </a:extLst>
          </p:cNvPr>
          <p:cNvSpPr>
            <a:spLocks noGrp="1"/>
          </p:cNvSpPr>
          <p:nvPr>
            <p:ph type="body" sz="quarter" idx="18" hasCustomPrompt="1"/>
          </p:nvPr>
        </p:nvSpPr>
        <p:spPr>
          <a:xfrm>
            <a:off x="394392" y="3905892"/>
            <a:ext cx="3643778" cy="1511327"/>
          </a:xfrm>
          <a:prstGeom prst="rect">
            <a:avLst/>
          </a:prstGeom>
        </p:spPr>
        <p:txBody>
          <a:bodyPr/>
          <a:lstStyle>
            <a:lvl1pPr marL="0" indent="0">
              <a:lnSpc>
                <a:spcPct val="110000"/>
              </a:lnSpc>
              <a:buNone/>
              <a:defRPr sz="1600" b="0">
                <a:solidFill>
                  <a:schemeClr val="tx1"/>
                </a:solidFill>
              </a:defRPr>
            </a:lvl1pPr>
          </a:lstStyle>
          <a:p>
            <a:pPr lvl="0"/>
            <a:r>
              <a:rPr lang="en-GB" dirty="0"/>
              <a:t>Add body copy</a:t>
            </a:r>
          </a:p>
        </p:txBody>
      </p:sp>
      <p:sp>
        <p:nvSpPr>
          <p:cNvPr id="25" name="Picture Placeholder 11">
            <a:extLst>
              <a:ext uri="{FF2B5EF4-FFF2-40B4-BE49-F238E27FC236}">
                <a16:creationId xmlns:a16="http://schemas.microsoft.com/office/drawing/2014/main" id="{1F036442-9EF4-9278-24FF-E3C74D159E36}"/>
              </a:ext>
            </a:extLst>
          </p:cNvPr>
          <p:cNvSpPr>
            <a:spLocks noGrp="1"/>
          </p:cNvSpPr>
          <p:nvPr>
            <p:ph type="pic" sz="quarter" idx="19" hasCustomPrompt="1"/>
          </p:nvPr>
        </p:nvSpPr>
        <p:spPr>
          <a:xfrm>
            <a:off x="4338852" y="1197016"/>
            <a:ext cx="3560141" cy="1949933"/>
          </a:xfrm>
          <a:custGeom>
            <a:avLst/>
            <a:gdLst>
              <a:gd name="connsiteX0" fmla="*/ 0 w 9752628"/>
              <a:gd name="connsiteY0" fmla="*/ 0 h 6857994"/>
              <a:gd name="connsiteX1" fmla="*/ 9752628 w 9752628"/>
              <a:gd name="connsiteY1" fmla="*/ 0 h 6857994"/>
              <a:gd name="connsiteX2" fmla="*/ 9752628 w 9752628"/>
              <a:gd name="connsiteY2" fmla="*/ 6857994 h 6857994"/>
              <a:gd name="connsiteX3" fmla="*/ 0 w 9752628"/>
              <a:gd name="connsiteY3" fmla="*/ 6857994 h 6857994"/>
            </a:gdLst>
            <a:ahLst/>
            <a:cxnLst>
              <a:cxn ang="0">
                <a:pos x="connsiteX0" y="connsiteY0"/>
              </a:cxn>
              <a:cxn ang="0">
                <a:pos x="connsiteX1" y="connsiteY1"/>
              </a:cxn>
              <a:cxn ang="0">
                <a:pos x="connsiteX2" y="connsiteY2"/>
              </a:cxn>
              <a:cxn ang="0">
                <a:pos x="connsiteX3" y="connsiteY3"/>
              </a:cxn>
            </a:cxnLst>
            <a:rect l="l" t="t" r="r" b="b"/>
            <a:pathLst>
              <a:path w="9752628" h="6857994">
                <a:moveTo>
                  <a:pt x="0" y="0"/>
                </a:moveTo>
                <a:lnTo>
                  <a:pt x="9752628" y="0"/>
                </a:lnTo>
                <a:lnTo>
                  <a:pt x="9752628" y="6857994"/>
                </a:lnTo>
                <a:lnTo>
                  <a:pt x="0" y="6857994"/>
                </a:lnTo>
                <a:close/>
              </a:path>
            </a:pathLst>
          </a:custGeom>
          <a:solidFill>
            <a:schemeClr val="bg2">
              <a:lumMod val="40000"/>
              <a:lumOff val="60000"/>
            </a:schemeClr>
          </a:solidFill>
        </p:spPr>
        <p:txBody>
          <a:bodyPr wrap="square">
            <a:noAutofit/>
          </a:bodyPr>
          <a:lstStyle>
            <a:lvl1pPr marL="0" indent="0">
              <a:buNone/>
              <a:defRPr sz="1400"/>
            </a:lvl1pPr>
          </a:lstStyle>
          <a:p>
            <a:r>
              <a:rPr lang="en-US" dirty="0"/>
              <a:t>click on the icon to add picture</a:t>
            </a:r>
            <a:endParaRPr lang="en-GB" dirty="0"/>
          </a:p>
        </p:txBody>
      </p:sp>
      <p:sp>
        <p:nvSpPr>
          <p:cNvPr id="26" name="Text Placeholder 3">
            <a:extLst>
              <a:ext uri="{FF2B5EF4-FFF2-40B4-BE49-F238E27FC236}">
                <a16:creationId xmlns:a16="http://schemas.microsoft.com/office/drawing/2014/main" id="{27AC71E2-45A1-9919-708A-BB969A20DD12}"/>
              </a:ext>
            </a:extLst>
          </p:cNvPr>
          <p:cNvSpPr>
            <a:spLocks noGrp="1"/>
          </p:cNvSpPr>
          <p:nvPr>
            <p:ph type="body" sz="quarter" idx="20" hasCustomPrompt="1"/>
          </p:nvPr>
        </p:nvSpPr>
        <p:spPr>
          <a:xfrm>
            <a:off x="4253820" y="3905892"/>
            <a:ext cx="3643778" cy="1511327"/>
          </a:xfrm>
          <a:prstGeom prst="rect">
            <a:avLst/>
          </a:prstGeom>
        </p:spPr>
        <p:txBody>
          <a:bodyPr/>
          <a:lstStyle>
            <a:lvl1pPr marL="0" indent="0">
              <a:lnSpc>
                <a:spcPct val="110000"/>
              </a:lnSpc>
              <a:buNone/>
              <a:defRPr sz="1600" b="0">
                <a:solidFill>
                  <a:schemeClr val="tx1"/>
                </a:solidFill>
              </a:defRPr>
            </a:lvl1pPr>
          </a:lstStyle>
          <a:p>
            <a:pPr lvl="0"/>
            <a:r>
              <a:rPr lang="en-GB" dirty="0"/>
              <a:t>Add body copy</a:t>
            </a:r>
          </a:p>
        </p:txBody>
      </p:sp>
      <p:sp>
        <p:nvSpPr>
          <p:cNvPr id="28" name="Picture Placeholder 11">
            <a:extLst>
              <a:ext uri="{FF2B5EF4-FFF2-40B4-BE49-F238E27FC236}">
                <a16:creationId xmlns:a16="http://schemas.microsoft.com/office/drawing/2014/main" id="{1F036442-9EF4-9278-24FF-E3C74D159E36}"/>
              </a:ext>
            </a:extLst>
          </p:cNvPr>
          <p:cNvSpPr>
            <a:spLocks noGrp="1"/>
          </p:cNvSpPr>
          <p:nvPr>
            <p:ph type="pic" sz="quarter" idx="21" hasCustomPrompt="1"/>
          </p:nvPr>
        </p:nvSpPr>
        <p:spPr>
          <a:xfrm>
            <a:off x="8196885" y="1197016"/>
            <a:ext cx="3560141" cy="1949933"/>
          </a:xfrm>
          <a:custGeom>
            <a:avLst/>
            <a:gdLst>
              <a:gd name="connsiteX0" fmla="*/ 0 w 9752628"/>
              <a:gd name="connsiteY0" fmla="*/ 0 h 6857994"/>
              <a:gd name="connsiteX1" fmla="*/ 9752628 w 9752628"/>
              <a:gd name="connsiteY1" fmla="*/ 0 h 6857994"/>
              <a:gd name="connsiteX2" fmla="*/ 9752628 w 9752628"/>
              <a:gd name="connsiteY2" fmla="*/ 6857994 h 6857994"/>
              <a:gd name="connsiteX3" fmla="*/ 0 w 9752628"/>
              <a:gd name="connsiteY3" fmla="*/ 6857994 h 6857994"/>
            </a:gdLst>
            <a:ahLst/>
            <a:cxnLst>
              <a:cxn ang="0">
                <a:pos x="connsiteX0" y="connsiteY0"/>
              </a:cxn>
              <a:cxn ang="0">
                <a:pos x="connsiteX1" y="connsiteY1"/>
              </a:cxn>
              <a:cxn ang="0">
                <a:pos x="connsiteX2" y="connsiteY2"/>
              </a:cxn>
              <a:cxn ang="0">
                <a:pos x="connsiteX3" y="connsiteY3"/>
              </a:cxn>
            </a:cxnLst>
            <a:rect l="l" t="t" r="r" b="b"/>
            <a:pathLst>
              <a:path w="9752628" h="6857994">
                <a:moveTo>
                  <a:pt x="0" y="0"/>
                </a:moveTo>
                <a:lnTo>
                  <a:pt x="9752628" y="0"/>
                </a:lnTo>
                <a:lnTo>
                  <a:pt x="9752628" y="6857994"/>
                </a:lnTo>
                <a:lnTo>
                  <a:pt x="0" y="6857994"/>
                </a:lnTo>
                <a:close/>
              </a:path>
            </a:pathLst>
          </a:custGeom>
          <a:solidFill>
            <a:schemeClr val="bg2">
              <a:lumMod val="40000"/>
              <a:lumOff val="60000"/>
            </a:schemeClr>
          </a:solidFill>
        </p:spPr>
        <p:txBody>
          <a:bodyPr wrap="square">
            <a:noAutofit/>
          </a:bodyPr>
          <a:lstStyle>
            <a:lvl1pPr marL="0" indent="0">
              <a:buNone/>
              <a:defRPr sz="1400"/>
            </a:lvl1pPr>
          </a:lstStyle>
          <a:p>
            <a:r>
              <a:rPr lang="en-US" dirty="0"/>
              <a:t>click on the icon to add picture</a:t>
            </a:r>
            <a:endParaRPr lang="en-GB" dirty="0"/>
          </a:p>
        </p:txBody>
      </p:sp>
      <p:sp>
        <p:nvSpPr>
          <p:cNvPr id="29" name="Text Placeholder 3">
            <a:extLst>
              <a:ext uri="{FF2B5EF4-FFF2-40B4-BE49-F238E27FC236}">
                <a16:creationId xmlns:a16="http://schemas.microsoft.com/office/drawing/2014/main" id="{27AC71E2-45A1-9919-708A-BB969A20DD12}"/>
              </a:ext>
            </a:extLst>
          </p:cNvPr>
          <p:cNvSpPr>
            <a:spLocks noGrp="1"/>
          </p:cNvSpPr>
          <p:nvPr>
            <p:ph type="body" sz="quarter" idx="22" hasCustomPrompt="1"/>
          </p:nvPr>
        </p:nvSpPr>
        <p:spPr>
          <a:xfrm>
            <a:off x="8111853" y="3905892"/>
            <a:ext cx="3643778" cy="1511327"/>
          </a:xfrm>
          <a:prstGeom prst="rect">
            <a:avLst/>
          </a:prstGeom>
        </p:spPr>
        <p:txBody>
          <a:bodyPr/>
          <a:lstStyle>
            <a:lvl1pPr marL="0" indent="0">
              <a:lnSpc>
                <a:spcPct val="110000"/>
              </a:lnSpc>
              <a:buNone/>
              <a:defRPr sz="1600" b="0">
                <a:solidFill>
                  <a:schemeClr val="tx1"/>
                </a:solidFill>
              </a:defRPr>
            </a:lvl1pPr>
          </a:lstStyle>
          <a:p>
            <a:pPr lvl="0"/>
            <a:r>
              <a:rPr lang="en-GB" dirty="0"/>
              <a:t>Add body copy</a:t>
            </a:r>
          </a:p>
        </p:txBody>
      </p:sp>
      <p:sp>
        <p:nvSpPr>
          <p:cNvPr id="14" name="Text Placeholder 3">
            <a:extLst>
              <a:ext uri="{FF2B5EF4-FFF2-40B4-BE49-F238E27FC236}">
                <a16:creationId xmlns:a16="http://schemas.microsoft.com/office/drawing/2014/main" id="{27AC71E2-45A1-9919-708A-BB969A20DD12}"/>
              </a:ext>
            </a:extLst>
          </p:cNvPr>
          <p:cNvSpPr>
            <a:spLocks noGrp="1"/>
          </p:cNvSpPr>
          <p:nvPr>
            <p:ph type="body" sz="quarter" idx="23" hasCustomPrompt="1"/>
          </p:nvPr>
        </p:nvSpPr>
        <p:spPr>
          <a:xfrm>
            <a:off x="394393" y="403475"/>
            <a:ext cx="5542976" cy="362069"/>
          </a:xfrm>
          <a:prstGeom prst="rect">
            <a:avLst/>
          </a:prstGeom>
        </p:spPr>
        <p:txBody>
          <a:bodyPr/>
          <a:lstStyle>
            <a:lvl1pPr marL="0" indent="0">
              <a:lnSpc>
                <a:spcPct val="110000"/>
              </a:lnSpc>
              <a:buNone/>
              <a:defRPr sz="1600" b="1">
                <a:solidFill>
                  <a:schemeClr val="accent1"/>
                </a:solidFill>
              </a:defRPr>
            </a:lvl1pPr>
          </a:lstStyle>
          <a:p>
            <a:pPr lvl="0"/>
            <a:r>
              <a:rPr lang="en-GB" dirty="0"/>
              <a:t>Add section title on one line</a:t>
            </a:r>
          </a:p>
        </p:txBody>
      </p:sp>
      <p:sp>
        <p:nvSpPr>
          <p:cNvPr id="23" name="Text Placeholder 3">
            <a:extLst>
              <a:ext uri="{FF2B5EF4-FFF2-40B4-BE49-F238E27FC236}">
                <a16:creationId xmlns:a16="http://schemas.microsoft.com/office/drawing/2014/main" id="{27AC71E2-45A1-9919-708A-BB969A20DD12}"/>
              </a:ext>
            </a:extLst>
          </p:cNvPr>
          <p:cNvSpPr>
            <a:spLocks noGrp="1"/>
          </p:cNvSpPr>
          <p:nvPr>
            <p:ph type="body" sz="quarter" idx="24" hasCustomPrompt="1"/>
          </p:nvPr>
        </p:nvSpPr>
        <p:spPr>
          <a:xfrm>
            <a:off x="4253820" y="3434259"/>
            <a:ext cx="3643778" cy="326054"/>
          </a:xfrm>
          <a:prstGeom prst="rect">
            <a:avLst/>
          </a:prstGeom>
        </p:spPr>
        <p:txBody>
          <a:bodyPr anchor="ctr"/>
          <a:lstStyle>
            <a:lvl1pPr marL="0" indent="0" algn="l">
              <a:lnSpc>
                <a:spcPct val="110000"/>
              </a:lnSpc>
              <a:buNone/>
              <a:defRPr sz="2000" b="0">
                <a:solidFill>
                  <a:schemeClr val="accent1"/>
                </a:solidFill>
              </a:defRPr>
            </a:lvl1pPr>
          </a:lstStyle>
          <a:p>
            <a:pPr lvl="0"/>
            <a:r>
              <a:rPr lang="en-GB" dirty="0"/>
              <a:t>Title here</a:t>
            </a:r>
          </a:p>
        </p:txBody>
      </p:sp>
      <p:sp>
        <p:nvSpPr>
          <p:cNvPr id="30" name="Text Placeholder 3">
            <a:extLst>
              <a:ext uri="{FF2B5EF4-FFF2-40B4-BE49-F238E27FC236}">
                <a16:creationId xmlns:a16="http://schemas.microsoft.com/office/drawing/2014/main" id="{27AC71E2-45A1-9919-708A-BB969A20DD12}"/>
              </a:ext>
            </a:extLst>
          </p:cNvPr>
          <p:cNvSpPr>
            <a:spLocks noGrp="1"/>
          </p:cNvSpPr>
          <p:nvPr>
            <p:ph type="body" sz="quarter" idx="25" hasCustomPrompt="1"/>
          </p:nvPr>
        </p:nvSpPr>
        <p:spPr>
          <a:xfrm>
            <a:off x="8111853" y="3434258"/>
            <a:ext cx="3643778" cy="326054"/>
          </a:xfrm>
          <a:prstGeom prst="rect">
            <a:avLst/>
          </a:prstGeom>
        </p:spPr>
        <p:txBody>
          <a:bodyPr anchor="ctr"/>
          <a:lstStyle>
            <a:lvl1pPr marL="0" indent="0" algn="l">
              <a:lnSpc>
                <a:spcPct val="110000"/>
              </a:lnSpc>
              <a:buNone/>
              <a:defRPr sz="2000" b="0">
                <a:solidFill>
                  <a:schemeClr val="accent1"/>
                </a:solidFill>
              </a:defRPr>
            </a:lvl1pPr>
          </a:lstStyle>
          <a:p>
            <a:pPr lvl="0"/>
            <a:r>
              <a:rPr lang="en-GB" dirty="0"/>
              <a:t>Title here</a:t>
            </a:r>
          </a:p>
        </p:txBody>
      </p:sp>
    </p:spTree>
    <p:extLst>
      <p:ext uri="{BB962C8B-B14F-4D97-AF65-F5344CB8AC3E}">
        <p14:creationId xmlns:p14="http://schemas.microsoft.com/office/powerpoint/2010/main" val="2883299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Układ niestandard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2">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9EC87-A812-1191-B3D9-E7BF8191A0C8}"/>
              </a:ext>
            </a:extLst>
          </p:cNvPr>
          <p:cNvSpPr>
            <a:spLocks noGrp="1"/>
          </p:cNvSpPr>
          <p:nvPr>
            <p:ph type="ctrTitle" hasCustomPrompt="1"/>
          </p:nvPr>
        </p:nvSpPr>
        <p:spPr>
          <a:xfrm>
            <a:off x="479425" y="2200021"/>
            <a:ext cx="6462713" cy="1655762"/>
          </a:xfrm>
        </p:spPr>
        <p:txBody>
          <a:bodyPr anchor="b"/>
          <a:lstStyle>
            <a:lvl1pPr algn="l">
              <a:defRPr sz="5000">
                <a:solidFill>
                  <a:schemeClr val="bg1"/>
                </a:solidFill>
              </a:defRPr>
            </a:lvl1pPr>
          </a:lstStyle>
          <a:p>
            <a:r>
              <a:rPr lang="en-GB" dirty="0"/>
              <a:t>Add presentation title_</a:t>
            </a:r>
          </a:p>
        </p:txBody>
      </p:sp>
      <p:sp>
        <p:nvSpPr>
          <p:cNvPr id="3" name="Subtitle 2">
            <a:extLst>
              <a:ext uri="{FF2B5EF4-FFF2-40B4-BE49-F238E27FC236}">
                <a16:creationId xmlns:a16="http://schemas.microsoft.com/office/drawing/2014/main" id="{774B20D8-4185-BBFD-2847-455870BDA13D}"/>
              </a:ext>
            </a:extLst>
          </p:cNvPr>
          <p:cNvSpPr>
            <a:spLocks noGrp="1"/>
          </p:cNvSpPr>
          <p:nvPr>
            <p:ph type="subTitle" idx="1" hasCustomPrompt="1"/>
          </p:nvPr>
        </p:nvSpPr>
        <p:spPr>
          <a:xfrm>
            <a:off x="479425" y="4096242"/>
            <a:ext cx="6462713" cy="1515801"/>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_Add presentation subtitle</a:t>
            </a:r>
          </a:p>
        </p:txBody>
      </p:sp>
      <p:pic>
        <p:nvPicPr>
          <p:cNvPr id="6" name="Picture 5">
            <a:extLst>
              <a:ext uri="{FF2B5EF4-FFF2-40B4-BE49-F238E27FC236}">
                <a16:creationId xmlns:a16="http://schemas.microsoft.com/office/drawing/2014/main" id="{A47C6E79-71DF-8B41-8BA1-22158FC87BC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88132" y="5851462"/>
            <a:ext cx="2320665" cy="821558"/>
          </a:xfrm>
          <a:prstGeom prst="rect">
            <a:avLst/>
          </a:prstGeom>
        </p:spPr>
      </p:pic>
    </p:spTree>
    <p:extLst>
      <p:ext uri="{BB962C8B-B14F-4D97-AF65-F5344CB8AC3E}">
        <p14:creationId xmlns:p14="http://schemas.microsoft.com/office/powerpoint/2010/main" val="4033896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le4">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9EC87-A812-1191-B3D9-E7BF8191A0C8}"/>
              </a:ext>
            </a:extLst>
          </p:cNvPr>
          <p:cNvSpPr>
            <a:spLocks noGrp="1"/>
          </p:cNvSpPr>
          <p:nvPr>
            <p:ph type="ctrTitle" hasCustomPrompt="1"/>
          </p:nvPr>
        </p:nvSpPr>
        <p:spPr>
          <a:xfrm>
            <a:off x="479425" y="2200021"/>
            <a:ext cx="6462713" cy="1655762"/>
          </a:xfrm>
        </p:spPr>
        <p:txBody>
          <a:bodyPr anchor="b"/>
          <a:lstStyle>
            <a:lvl1pPr algn="l">
              <a:defRPr sz="5000">
                <a:solidFill>
                  <a:schemeClr val="bg1"/>
                </a:solidFill>
              </a:defRPr>
            </a:lvl1pPr>
          </a:lstStyle>
          <a:p>
            <a:r>
              <a:rPr lang="en-GB" dirty="0"/>
              <a:t>Add presentation title_</a:t>
            </a:r>
          </a:p>
        </p:txBody>
      </p:sp>
      <p:sp>
        <p:nvSpPr>
          <p:cNvPr id="3" name="Subtitle 2">
            <a:extLst>
              <a:ext uri="{FF2B5EF4-FFF2-40B4-BE49-F238E27FC236}">
                <a16:creationId xmlns:a16="http://schemas.microsoft.com/office/drawing/2014/main" id="{774B20D8-4185-BBFD-2847-455870BDA13D}"/>
              </a:ext>
            </a:extLst>
          </p:cNvPr>
          <p:cNvSpPr>
            <a:spLocks noGrp="1"/>
          </p:cNvSpPr>
          <p:nvPr>
            <p:ph type="subTitle" idx="1" hasCustomPrompt="1"/>
          </p:nvPr>
        </p:nvSpPr>
        <p:spPr>
          <a:xfrm>
            <a:off x="479425" y="4096242"/>
            <a:ext cx="6462713" cy="1515801"/>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_Add presentation subtitle</a:t>
            </a:r>
          </a:p>
        </p:txBody>
      </p:sp>
      <p:pic>
        <p:nvPicPr>
          <p:cNvPr id="5" name="Picture 4">
            <a:extLst>
              <a:ext uri="{FF2B5EF4-FFF2-40B4-BE49-F238E27FC236}">
                <a16:creationId xmlns:a16="http://schemas.microsoft.com/office/drawing/2014/main" id="{60E657FC-7AC8-DC4E-8052-E0926F8DD05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88132" y="5851462"/>
            <a:ext cx="2320665" cy="821558"/>
          </a:xfrm>
          <a:prstGeom prst="rect">
            <a:avLst/>
          </a:prstGeom>
        </p:spPr>
      </p:pic>
    </p:spTree>
    <p:extLst>
      <p:ext uri="{BB962C8B-B14F-4D97-AF65-F5344CB8AC3E}">
        <p14:creationId xmlns:p14="http://schemas.microsoft.com/office/powerpoint/2010/main" val="1793170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5">
    <p:bg>
      <p:bgPr>
        <a:solidFill>
          <a:schemeClr val="bg1"/>
        </a:solidFill>
        <a:effectLst/>
      </p:bgPr>
    </p:bg>
    <p:spTree>
      <p:nvGrpSpPr>
        <p:cNvPr id="1" name=""/>
        <p:cNvGrpSpPr/>
        <p:nvPr/>
      </p:nvGrpSpPr>
      <p:grpSpPr>
        <a:xfrm>
          <a:off x="0" y="0"/>
          <a:ext cx="0" cy="0"/>
          <a:chOff x="0" y="0"/>
          <a:chExt cx="0" cy="0"/>
        </a:xfrm>
      </p:grpSpPr>
      <p:sp>
        <p:nvSpPr>
          <p:cNvPr id="7" name="Picture Placeholder 11">
            <a:extLst>
              <a:ext uri="{FF2B5EF4-FFF2-40B4-BE49-F238E27FC236}">
                <a16:creationId xmlns:a16="http://schemas.microsoft.com/office/drawing/2014/main" id="{5045D46D-95DE-A140-8D9B-AC9C30146C09}"/>
              </a:ext>
            </a:extLst>
          </p:cNvPr>
          <p:cNvSpPr>
            <a:spLocks noGrp="1"/>
          </p:cNvSpPr>
          <p:nvPr>
            <p:ph type="pic" sz="quarter" idx="13" hasCustomPrompt="1"/>
          </p:nvPr>
        </p:nvSpPr>
        <p:spPr>
          <a:xfrm>
            <a:off x="0" y="0"/>
            <a:ext cx="12191999" cy="6858000"/>
          </a:xfrm>
          <a:custGeom>
            <a:avLst/>
            <a:gdLst>
              <a:gd name="connsiteX0" fmla="*/ 0 w 9752628"/>
              <a:gd name="connsiteY0" fmla="*/ 0 h 6857994"/>
              <a:gd name="connsiteX1" fmla="*/ 9752628 w 9752628"/>
              <a:gd name="connsiteY1" fmla="*/ 0 h 6857994"/>
              <a:gd name="connsiteX2" fmla="*/ 9752628 w 9752628"/>
              <a:gd name="connsiteY2" fmla="*/ 6857994 h 6857994"/>
              <a:gd name="connsiteX3" fmla="*/ 0 w 9752628"/>
              <a:gd name="connsiteY3" fmla="*/ 6857994 h 6857994"/>
            </a:gdLst>
            <a:ahLst/>
            <a:cxnLst>
              <a:cxn ang="0">
                <a:pos x="connsiteX0" y="connsiteY0"/>
              </a:cxn>
              <a:cxn ang="0">
                <a:pos x="connsiteX1" y="connsiteY1"/>
              </a:cxn>
              <a:cxn ang="0">
                <a:pos x="connsiteX2" y="connsiteY2"/>
              </a:cxn>
              <a:cxn ang="0">
                <a:pos x="connsiteX3" y="connsiteY3"/>
              </a:cxn>
            </a:cxnLst>
            <a:rect l="l" t="t" r="r" b="b"/>
            <a:pathLst>
              <a:path w="9752628" h="6857994">
                <a:moveTo>
                  <a:pt x="0" y="0"/>
                </a:moveTo>
                <a:lnTo>
                  <a:pt x="9752628" y="0"/>
                </a:lnTo>
                <a:lnTo>
                  <a:pt x="9752628" y="6857994"/>
                </a:lnTo>
                <a:lnTo>
                  <a:pt x="0" y="6857994"/>
                </a:lnTo>
                <a:close/>
              </a:path>
            </a:pathLst>
          </a:custGeom>
          <a:solidFill>
            <a:schemeClr val="bg2">
              <a:lumMod val="40000"/>
              <a:lumOff val="60000"/>
            </a:schemeClr>
          </a:solidFill>
        </p:spPr>
        <p:txBody>
          <a:bodyPr wrap="square">
            <a:noAutofit/>
          </a:bodyPr>
          <a:lstStyle>
            <a:lvl1pPr>
              <a:defRPr sz="1400"/>
            </a:lvl1pPr>
          </a:lstStyle>
          <a:p>
            <a:r>
              <a:rPr lang="en-US" dirty="0"/>
              <a:t>click on the icon to add picture</a:t>
            </a:r>
            <a:endParaRPr lang="en-GB" dirty="0"/>
          </a:p>
        </p:txBody>
      </p:sp>
      <p:sp>
        <p:nvSpPr>
          <p:cNvPr id="2" name="Title 1">
            <a:extLst>
              <a:ext uri="{FF2B5EF4-FFF2-40B4-BE49-F238E27FC236}">
                <a16:creationId xmlns:a16="http://schemas.microsoft.com/office/drawing/2014/main" id="{B209EC87-A812-1191-B3D9-E7BF8191A0C8}"/>
              </a:ext>
            </a:extLst>
          </p:cNvPr>
          <p:cNvSpPr>
            <a:spLocks noGrp="1"/>
          </p:cNvSpPr>
          <p:nvPr userDrawn="1">
            <p:ph type="ctrTitle" hasCustomPrompt="1"/>
          </p:nvPr>
        </p:nvSpPr>
        <p:spPr>
          <a:xfrm>
            <a:off x="479425" y="1412875"/>
            <a:ext cx="5508625" cy="2442908"/>
          </a:xfrm>
        </p:spPr>
        <p:txBody>
          <a:bodyPr anchor="b"/>
          <a:lstStyle>
            <a:lvl1pPr algn="l">
              <a:defRPr sz="5000">
                <a:solidFill>
                  <a:schemeClr val="bg1"/>
                </a:solidFill>
              </a:defRPr>
            </a:lvl1pPr>
          </a:lstStyle>
          <a:p>
            <a:r>
              <a:rPr lang="en-GB" dirty="0"/>
              <a:t>Add presentation title_</a:t>
            </a:r>
          </a:p>
        </p:txBody>
      </p:sp>
      <p:sp>
        <p:nvSpPr>
          <p:cNvPr id="3" name="Subtitle 2">
            <a:extLst>
              <a:ext uri="{FF2B5EF4-FFF2-40B4-BE49-F238E27FC236}">
                <a16:creationId xmlns:a16="http://schemas.microsoft.com/office/drawing/2014/main" id="{774B20D8-4185-BBFD-2847-455870BDA13D}"/>
              </a:ext>
            </a:extLst>
          </p:cNvPr>
          <p:cNvSpPr>
            <a:spLocks noGrp="1"/>
          </p:cNvSpPr>
          <p:nvPr userDrawn="1">
            <p:ph type="subTitle" idx="1" hasCustomPrompt="1"/>
          </p:nvPr>
        </p:nvSpPr>
        <p:spPr>
          <a:xfrm>
            <a:off x="479425" y="4096242"/>
            <a:ext cx="5508625" cy="1515801"/>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_Add presentation subtitle</a:t>
            </a:r>
          </a:p>
        </p:txBody>
      </p:sp>
      <p:pic>
        <p:nvPicPr>
          <p:cNvPr id="6" name="Picture 5">
            <a:extLst>
              <a:ext uri="{FF2B5EF4-FFF2-40B4-BE49-F238E27FC236}">
                <a16:creationId xmlns:a16="http://schemas.microsoft.com/office/drawing/2014/main" id="{BA855749-7457-CA48-9389-8CF4608D31A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88132" y="5851462"/>
            <a:ext cx="2320665" cy="821558"/>
          </a:xfrm>
          <a:prstGeom prst="rect">
            <a:avLst/>
          </a:prstGeom>
        </p:spPr>
      </p:pic>
    </p:spTree>
    <p:extLst>
      <p:ext uri="{BB962C8B-B14F-4D97-AF65-F5344CB8AC3E}">
        <p14:creationId xmlns:p14="http://schemas.microsoft.com/office/powerpoint/2010/main" val="1199184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bg2"/>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1E9E9BD-7D58-C628-8CC6-D319F2BD03C7}"/>
              </a:ext>
            </a:extLst>
          </p:cNvPr>
          <p:cNvSpPr>
            <a:spLocks noGrp="1"/>
          </p:cNvSpPr>
          <p:nvPr>
            <p:ph type="body" sz="quarter" idx="10" hasCustomPrompt="1"/>
          </p:nvPr>
        </p:nvSpPr>
        <p:spPr>
          <a:xfrm>
            <a:off x="479425" y="461963"/>
            <a:ext cx="5616575" cy="914400"/>
          </a:xfrm>
        </p:spPr>
        <p:txBody>
          <a:bodyPr/>
          <a:lstStyle>
            <a:lvl1pPr>
              <a:lnSpc>
                <a:spcPts val="6000"/>
              </a:lnSpc>
              <a:defRPr sz="6000" b="1">
                <a:solidFill>
                  <a:schemeClr val="accent1"/>
                </a:solidFill>
              </a:defRPr>
            </a:lvl1pPr>
          </a:lstStyle>
          <a:p>
            <a:pPr lvl="0"/>
            <a:r>
              <a:rPr lang="en-GB" dirty="0"/>
              <a:t>Agenda</a:t>
            </a:r>
          </a:p>
        </p:txBody>
      </p:sp>
      <p:sp>
        <p:nvSpPr>
          <p:cNvPr id="9" name="Text Placeholder 8">
            <a:extLst>
              <a:ext uri="{FF2B5EF4-FFF2-40B4-BE49-F238E27FC236}">
                <a16:creationId xmlns:a16="http://schemas.microsoft.com/office/drawing/2014/main" id="{A089A252-47A3-724D-6B27-33294128F53B}"/>
              </a:ext>
            </a:extLst>
          </p:cNvPr>
          <p:cNvSpPr>
            <a:spLocks noGrp="1"/>
          </p:cNvSpPr>
          <p:nvPr>
            <p:ph type="body" sz="quarter" idx="11" hasCustomPrompt="1"/>
          </p:nvPr>
        </p:nvSpPr>
        <p:spPr>
          <a:xfrm>
            <a:off x="479424" y="1892300"/>
            <a:ext cx="5722939" cy="3597158"/>
          </a:xfrm>
        </p:spPr>
        <p:txBody>
          <a:bodyPr vert="horz" lIns="0" tIns="0" rIns="0" bIns="0" numCol="2" spcCol="182880" rtlCol="0">
            <a:noAutofit/>
          </a:bodyPr>
          <a:lstStyle>
            <a:lvl1pPr>
              <a:spcBef>
                <a:spcPts val="1200"/>
              </a:spcBef>
              <a:defRPr lang="en-US" b="1" smtClean="0">
                <a:solidFill>
                  <a:schemeClr val="accent1"/>
                </a:solidFill>
              </a:defRPr>
            </a:lvl1pPr>
            <a:lvl2pPr>
              <a:defRPr lang="en-US" sz="2000" smtClean="0"/>
            </a:lvl2pPr>
            <a:lvl3pPr>
              <a:defRPr lang="en-US" smtClean="0"/>
            </a:lvl3pPr>
            <a:lvl4pPr>
              <a:defRPr lang="en-US" sz="1600" smtClean="0"/>
            </a:lvl4pPr>
            <a:lvl5pPr>
              <a:defRPr lang="en-GB" sz="1600"/>
            </a:lvl5pPr>
          </a:lstStyle>
          <a:p>
            <a:pPr lvl="0">
              <a:spcAft>
                <a:spcPts val="1200"/>
              </a:spcAft>
              <a:buFont typeface="+mj-lt"/>
              <a:tabLst/>
            </a:pPr>
            <a:r>
              <a:rPr lang="en-US" dirty="0"/>
              <a:t>Agenda item goes here</a:t>
            </a:r>
            <a:endParaRPr lang="en-GB" dirty="0"/>
          </a:p>
        </p:txBody>
      </p:sp>
      <p:sp>
        <p:nvSpPr>
          <p:cNvPr id="25" name="Text Placeholder 8">
            <a:extLst>
              <a:ext uri="{FF2B5EF4-FFF2-40B4-BE49-F238E27FC236}">
                <a16:creationId xmlns:a16="http://schemas.microsoft.com/office/drawing/2014/main" id="{E400F3DC-4379-0FE8-22CC-750DAF4C7655}"/>
              </a:ext>
            </a:extLst>
          </p:cNvPr>
          <p:cNvSpPr>
            <a:spLocks noGrp="1"/>
          </p:cNvSpPr>
          <p:nvPr>
            <p:ph type="body" sz="quarter" idx="12" hasCustomPrompt="1"/>
          </p:nvPr>
        </p:nvSpPr>
        <p:spPr>
          <a:xfrm>
            <a:off x="6788150" y="1927808"/>
            <a:ext cx="2644775" cy="3597158"/>
          </a:xfrm>
        </p:spPr>
        <p:txBody>
          <a:bodyPr vert="horz" lIns="0" tIns="0" rIns="0" bIns="0" rtlCol="0">
            <a:noAutofit/>
          </a:bodyPr>
          <a:lstStyle>
            <a:lvl1pPr>
              <a:spcBef>
                <a:spcPts val="1200"/>
              </a:spcBef>
              <a:defRPr lang="en-US" b="1" smtClean="0">
                <a:solidFill>
                  <a:schemeClr val="accent1"/>
                </a:solidFill>
              </a:defRPr>
            </a:lvl1pPr>
            <a:lvl2pPr>
              <a:defRPr lang="en-US" sz="2000" smtClean="0"/>
            </a:lvl2pPr>
            <a:lvl3pPr>
              <a:defRPr lang="en-US" smtClean="0"/>
            </a:lvl3pPr>
            <a:lvl4pPr>
              <a:defRPr lang="en-US" sz="1600" smtClean="0"/>
            </a:lvl4pPr>
            <a:lvl5pPr>
              <a:defRPr lang="en-GB" sz="1600"/>
            </a:lvl5pPr>
          </a:lstStyle>
          <a:p>
            <a:pPr lvl="0">
              <a:spcAft>
                <a:spcPts val="1200"/>
              </a:spcAft>
              <a:buFont typeface="+mj-lt"/>
              <a:tabLst/>
            </a:pPr>
            <a:r>
              <a:rPr lang="en-US" dirty="0"/>
              <a:t>Agenda item goes here</a:t>
            </a:r>
            <a:endParaRPr lang="en-GB" dirty="0"/>
          </a:p>
        </p:txBody>
      </p:sp>
    </p:spTree>
    <p:extLst>
      <p:ext uri="{BB962C8B-B14F-4D97-AF65-F5344CB8AC3E}">
        <p14:creationId xmlns:p14="http://schemas.microsoft.com/office/powerpoint/2010/main" val="21519274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ection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9EC87-A812-1191-B3D9-E7BF8191A0C8}"/>
              </a:ext>
            </a:extLst>
          </p:cNvPr>
          <p:cNvSpPr>
            <a:spLocks noGrp="1"/>
          </p:cNvSpPr>
          <p:nvPr>
            <p:ph type="ctrTitle" hasCustomPrompt="1"/>
          </p:nvPr>
        </p:nvSpPr>
        <p:spPr>
          <a:xfrm>
            <a:off x="479425" y="1030544"/>
            <a:ext cx="4562475" cy="3114894"/>
          </a:xfrm>
        </p:spPr>
        <p:txBody>
          <a:bodyPr anchor="b"/>
          <a:lstStyle>
            <a:lvl1pPr algn="l">
              <a:defRPr sz="6000"/>
            </a:lvl1pPr>
          </a:lstStyle>
          <a:p>
            <a:r>
              <a:rPr lang="en-GB" dirty="0"/>
              <a:t>Add section title</a:t>
            </a:r>
          </a:p>
        </p:txBody>
      </p:sp>
      <p:sp>
        <p:nvSpPr>
          <p:cNvPr id="4" name="Subtitle 2">
            <a:extLst>
              <a:ext uri="{FF2B5EF4-FFF2-40B4-BE49-F238E27FC236}">
                <a16:creationId xmlns:a16="http://schemas.microsoft.com/office/drawing/2014/main" id="{15417BE0-75EB-8649-EE05-433EDE8B6A46}"/>
              </a:ext>
            </a:extLst>
          </p:cNvPr>
          <p:cNvSpPr>
            <a:spLocks noGrp="1"/>
          </p:cNvSpPr>
          <p:nvPr>
            <p:ph type="subTitle" idx="1" hasCustomPrompt="1"/>
          </p:nvPr>
        </p:nvSpPr>
        <p:spPr>
          <a:xfrm>
            <a:off x="7662691" y="2257063"/>
            <a:ext cx="4098206" cy="2135278"/>
          </a:xfrm>
        </p:spPr>
        <p:txBody>
          <a:bodyPr anchor="b"/>
          <a:lstStyle>
            <a:lvl1pPr marL="0" indent="0" algn="r">
              <a:buNone/>
              <a:defRPr sz="15000" b="1">
                <a:solidFill>
                  <a:srgbClr val="004EA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01</a:t>
            </a:r>
          </a:p>
        </p:txBody>
      </p:sp>
      <p:pic>
        <p:nvPicPr>
          <p:cNvPr id="5" name="Picture 4">
            <a:extLst>
              <a:ext uri="{FF2B5EF4-FFF2-40B4-BE49-F238E27FC236}">
                <a16:creationId xmlns:a16="http://schemas.microsoft.com/office/drawing/2014/main" id="{D7980675-EB31-DA43-B57A-7AA8122DED2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88131" y="5851462"/>
            <a:ext cx="2320668" cy="821558"/>
          </a:xfrm>
          <a:prstGeom prst="rect">
            <a:avLst/>
          </a:prstGeom>
        </p:spPr>
      </p:pic>
    </p:spTree>
    <p:extLst>
      <p:ext uri="{BB962C8B-B14F-4D97-AF65-F5344CB8AC3E}">
        <p14:creationId xmlns:p14="http://schemas.microsoft.com/office/powerpoint/2010/main" val="23473116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ection02">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9EC87-A812-1191-B3D9-E7BF8191A0C8}"/>
              </a:ext>
            </a:extLst>
          </p:cNvPr>
          <p:cNvSpPr>
            <a:spLocks noGrp="1"/>
          </p:cNvSpPr>
          <p:nvPr>
            <p:ph type="ctrTitle" hasCustomPrompt="1"/>
          </p:nvPr>
        </p:nvSpPr>
        <p:spPr>
          <a:xfrm>
            <a:off x="479425" y="1030544"/>
            <a:ext cx="4562475" cy="3114894"/>
          </a:xfrm>
        </p:spPr>
        <p:txBody>
          <a:bodyPr anchor="b"/>
          <a:lstStyle>
            <a:lvl1pPr algn="l">
              <a:defRPr sz="6000">
                <a:solidFill>
                  <a:schemeClr val="bg1"/>
                </a:solidFill>
              </a:defRPr>
            </a:lvl1pPr>
          </a:lstStyle>
          <a:p>
            <a:r>
              <a:rPr lang="en-GB" dirty="0"/>
              <a:t>Add section title</a:t>
            </a:r>
          </a:p>
        </p:txBody>
      </p:sp>
      <p:sp>
        <p:nvSpPr>
          <p:cNvPr id="3" name="Subtitle 2">
            <a:extLst>
              <a:ext uri="{FF2B5EF4-FFF2-40B4-BE49-F238E27FC236}">
                <a16:creationId xmlns:a16="http://schemas.microsoft.com/office/drawing/2014/main" id="{2D375183-62B2-4ED8-B8B4-FC29F065FC5C}"/>
              </a:ext>
            </a:extLst>
          </p:cNvPr>
          <p:cNvSpPr>
            <a:spLocks noGrp="1"/>
          </p:cNvSpPr>
          <p:nvPr>
            <p:ph type="subTitle" idx="1" hasCustomPrompt="1"/>
          </p:nvPr>
        </p:nvSpPr>
        <p:spPr>
          <a:xfrm>
            <a:off x="7662691" y="2257063"/>
            <a:ext cx="4098206" cy="2135278"/>
          </a:xfrm>
        </p:spPr>
        <p:txBody>
          <a:bodyPr anchor="b"/>
          <a:lstStyle>
            <a:lvl1pPr marL="0" indent="0" algn="r">
              <a:buNone/>
              <a:defRPr sz="150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02</a:t>
            </a:r>
          </a:p>
        </p:txBody>
      </p:sp>
      <p:pic>
        <p:nvPicPr>
          <p:cNvPr id="6" name="Picture 5">
            <a:extLst>
              <a:ext uri="{FF2B5EF4-FFF2-40B4-BE49-F238E27FC236}">
                <a16:creationId xmlns:a16="http://schemas.microsoft.com/office/drawing/2014/main" id="{A80B3388-D73D-7A43-B376-BB9AF9A473D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88132" y="5851462"/>
            <a:ext cx="2320665" cy="821558"/>
          </a:xfrm>
          <a:prstGeom prst="rect">
            <a:avLst/>
          </a:prstGeom>
        </p:spPr>
      </p:pic>
    </p:spTree>
    <p:extLst>
      <p:ext uri="{BB962C8B-B14F-4D97-AF65-F5344CB8AC3E}">
        <p14:creationId xmlns:p14="http://schemas.microsoft.com/office/powerpoint/2010/main" val="26184893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ction03">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9EC87-A812-1191-B3D9-E7BF8191A0C8}"/>
              </a:ext>
            </a:extLst>
          </p:cNvPr>
          <p:cNvSpPr>
            <a:spLocks noGrp="1"/>
          </p:cNvSpPr>
          <p:nvPr>
            <p:ph type="ctrTitle" hasCustomPrompt="1"/>
          </p:nvPr>
        </p:nvSpPr>
        <p:spPr>
          <a:xfrm>
            <a:off x="479425" y="1030544"/>
            <a:ext cx="4562475" cy="3114894"/>
          </a:xfrm>
        </p:spPr>
        <p:txBody>
          <a:bodyPr anchor="b"/>
          <a:lstStyle>
            <a:lvl1pPr algn="l">
              <a:defRPr sz="6000">
                <a:solidFill>
                  <a:schemeClr val="bg1"/>
                </a:solidFill>
              </a:defRPr>
            </a:lvl1pPr>
          </a:lstStyle>
          <a:p>
            <a:r>
              <a:rPr lang="en-GB" dirty="0"/>
              <a:t>Add section title</a:t>
            </a:r>
          </a:p>
        </p:txBody>
      </p:sp>
      <p:sp>
        <p:nvSpPr>
          <p:cNvPr id="3" name="Subtitle 2">
            <a:extLst>
              <a:ext uri="{FF2B5EF4-FFF2-40B4-BE49-F238E27FC236}">
                <a16:creationId xmlns:a16="http://schemas.microsoft.com/office/drawing/2014/main" id="{C41E24FF-EDF3-2272-4975-AD69422A8312}"/>
              </a:ext>
            </a:extLst>
          </p:cNvPr>
          <p:cNvSpPr>
            <a:spLocks noGrp="1"/>
          </p:cNvSpPr>
          <p:nvPr>
            <p:ph type="subTitle" idx="1" hasCustomPrompt="1"/>
          </p:nvPr>
        </p:nvSpPr>
        <p:spPr>
          <a:xfrm>
            <a:off x="7662691" y="2257063"/>
            <a:ext cx="4098206" cy="2135278"/>
          </a:xfrm>
        </p:spPr>
        <p:txBody>
          <a:bodyPr anchor="b"/>
          <a:lstStyle>
            <a:lvl1pPr marL="0" indent="0" algn="r">
              <a:buNone/>
              <a:defRPr sz="150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03</a:t>
            </a:r>
          </a:p>
        </p:txBody>
      </p:sp>
      <p:pic>
        <p:nvPicPr>
          <p:cNvPr id="6" name="Picture 5">
            <a:extLst>
              <a:ext uri="{FF2B5EF4-FFF2-40B4-BE49-F238E27FC236}">
                <a16:creationId xmlns:a16="http://schemas.microsoft.com/office/drawing/2014/main" id="{605B4571-2EC5-A449-9E5C-A5AAC97AA27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88132" y="5851462"/>
            <a:ext cx="2320665" cy="821558"/>
          </a:xfrm>
          <a:prstGeom prst="rect">
            <a:avLst/>
          </a:prstGeom>
        </p:spPr>
      </p:pic>
    </p:spTree>
    <p:extLst>
      <p:ext uri="{BB962C8B-B14F-4D97-AF65-F5344CB8AC3E}">
        <p14:creationId xmlns:p14="http://schemas.microsoft.com/office/powerpoint/2010/main" val="9303349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0" name="Title Placeholder 1">
            <a:extLst>
              <a:ext uri="{FF2B5EF4-FFF2-40B4-BE49-F238E27FC236}">
                <a16:creationId xmlns:a16="http://schemas.microsoft.com/office/drawing/2014/main" id="{152E6E88-EBCA-D0EC-2E27-BCC1166DA6C1}"/>
              </a:ext>
            </a:extLst>
          </p:cNvPr>
          <p:cNvSpPr>
            <a:spLocks noGrp="1"/>
          </p:cNvSpPr>
          <p:nvPr>
            <p:ph type="title"/>
          </p:nvPr>
        </p:nvSpPr>
        <p:spPr>
          <a:xfrm>
            <a:off x="479425" y="470187"/>
            <a:ext cx="5735843" cy="303883"/>
          </a:xfrm>
          <a:prstGeom prst="rect">
            <a:avLst/>
          </a:prstGeom>
        </p:spPr>
        <p:txBody>
          <a:bodyPr vert="horz" lIns="0" tIns="0" rIns="0" bIns="0" rtlCol="0" anchor="t">
            <a:noAutofit/>
          </a:bodyPr>
          <a:lstStyle/>
          <a:p>
            <a:r>
              <a:rPr lang="pl-PL" dirty="0" err="1"/>
              <a:t>Cydejko</a:t>
            </a:r>
            <a:endParaRPr lang="en-GB" dirty="0"/>
          </a:p>
        </p:txBody>
      </p:sp>
      <p:sp>
        <p:nvSpPr>
          <p:cNvPr id="51" name="Text Placeholder 2">
            <a:extLst>
              <a:ext uri="{FF2B5EF4-FFF2-40B4-BE49-F238E27FC236}">
                <a16:creationId xmlns:a16="http://schemas.microsoft.com/office/drawing/2014/main" id="{862E5C15-D43D-1166-5DA2-50569688F430}"/>
              </a:ext>
            </a:extLst>
          </p:cNvPr>
          <p:cNvSpPr>
            <a:spLocks noGrp="1"/>
          </p:cNvSpPr>
          <p:nvPr>
            <p:ph type="body" idx="1"/>
          </p:nvPr>
        </p:nvSpPr>
        <p:spPr>
          <a:xfrm>
            <a:off x="479425" y="2560320"/>
            <a:ext cx="5735843" cy="3281680"/>
          </a:xfrm>
          <a:prstGeom prst="rect">
            <a:avLst/>
          </a:prstGeom>
        </p:spPr>
        <p:txBody>
          <a:bodyPr vert="horz" lIns="0" tIns="0" rIns="0" bIns="0" rtlCol="0">
            <a:noAutofit/>
          </a:bodyPr>
          <a:lstStyle/>
          <a:p>
            <a:pPr lvl="0"/>
            <a:r>
              <a:rPr lang="en-US" dirty="0"/>
              <a:t>Add first level body copy</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Rectangle 7">
            <a:extLst>
              <a:ext uri="{FF2B5EF4-FFF2-40B4-BE49-F238E27FC236}">
                <a16:creationId xmlns:a16="http://schemas.microsoft.com/office/drawing/2014/main" id="{725D5839-15DF-8D73-AF8D-A4FC1E1B10D1}"/>
              </a:ext>
            </a:extLst>
          </p:cNvPr>
          <p:cNvSpPr/>
          <p:nvPr userDrawn="1"/>
        </p:nvSpPr>
        <p:spPr>
          <a:xfrm>
            <a:off x="12433738" y="0"/>
            <a:ext cx="2049518" cy="2942898"/>
          </a:xfrm>
          <a:prstGeom prst="rect">
            <a:avLst/>
          </a:prstGeom>
          <a:solidFill>
            <a:schemeClr val="tx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algn="l"/>
            <a:r>
              <a:rPr lang="en-GB" sz="1200" b="1" dirty="0">
                <a:latin typeface="+mn-lt"/>
              </a:rPr>
              <a:t>HOW TO UPDATE THE FOOTER</a:t>
            </a:r>
          </a:p>
          <a:p>
            <a:pPr algn="l"/>
            <a:endParaRPr lang="en-GB" sz="1200" b="1" dirty="0">
              <a:latin typeface="+mn-lt"/>
            </a:endParaRPr>
          </a:p>
          <a:p>
            <a:pPr marL="228600" indent="-228600" algn="l">
              <a:buFont typeface="+mj-lt"/>
              <a:buAutoNum type="arabicPeriod"/>
            </a:pPr>
            <a:r>
              <a:rPr lang="en-GB" sz="1200" b="0" dirty="0">
                <a:latin typeface="+mn-lt"/>
              </a:rPr>
              <a:t>View </a:t>
            </a:r>
          </a:p>
          <a:p>
            <a:pPr marL="228600" indent="-228600" algn="l">
              <a:buFont typeface="+mj-lt"/>
              <a:buAutoNum type="arabicPeriod"/>
            </a:pPr>
            <a:r>
              <a:rPr lang="en-GB" sz="1200" b="0" dirty="0">
                <a:latin typeface="+mn-lt"/>
              </a:rPr>
              <a:t>Slide Master</a:t>
            </a:r>
          </a:p>
          <a:p>
            <a:pPr marL="228600" indent="-228600" algn="l">
              <a:buFont typeface="+mj-lt"/>
              <a:buAutoNum type="arabicPeriod"/>
            </a:pPr>
            <a:r>
              <a:rPr lang="en-GB" sz="1200" b="0" dirty="0">
                <a:latin typeface="+mn-lt"/>
              </a:rPr>
              <a:t>Scroll to very first page that is numbered (1)</a:t>
            </a:r>
          </a:p>
          <a:p>
            <a:pPr marL="228600" indent="-228600" algn="l">
              <a:buFont typeface="+mj-lt"/>
              <a:buAutoNum type="arabicPeriod"/>
            </a:pPr>
            <a:r>
              <a:rPr lang="en-GB" sz="1200" b="0" dirty="0">
                <a:latin typeface="+mn-lt"/>
              </a:rPr>
              <a:t>Update the Presentation Title and date (be careful not to delete the page number)</a:t>
            </a:r>
          </a:p>
          <a:p>
            <a:pPr marL="228600" indent="-228600" algn="l">
              <a:buFont typeface="+mj-lt"/>
              <a:buAutoNum type="arabicPeriod"/>
            </a:pPr>
            <a:r>
              <a:rPr lang="en-GB" sz="1200" b="0" dirty="0">
                <a:latin typeface="+mn-lt"/>
              </a:rPr>
              <a:t>Close master view / view normal</a:t>
            </a:r>
          </a:p>
        </p:txBody>
      </p:sp>
      <p:sp>
        <p:nvSpPr>
          <p:cNvPr id="3" name="TextBox 2">
            <a:extLst>
              <a:ext uri="{FF2B5EF4-FFF2-40B4-BE49-F238E27FC236}">
                <a16:creationId xmlns:a16="http://schemas.microsoft.com/office/drawing/2014/main" id="{E3A123F2-A3B2-9A03-13BD-2169F504824E}"/>
              </a:ext>
            </a:extLst>
          </p:cNvPr>
          <p:cNvSpPr txBox="1"/>
          <p:nvPr userDrawn="1"/>
        </p:nvSpPr>
        <p:spPr>
          <a:xfrm>
            <a:off x="479424" y="6162558"/>
            <a:ext cx="9166993" cy="367517"/>
          </a:xfrm>
          <a:prstGeom prst="rect">
            <a:avLst/>
          </a:prstGeom>
          <a:noFill/>
        </p:spPr>
        <p:txBody>
          <a:bodyPr wrap="square" lIns="0" tIns="0" rIns="0" bIns="0" rtlCol="0" anchor="ctr">
            <a:noAutofit/>
          </a:bodyPr>
          <a:lstStyle/>
          <a:p>
            <a:fld id="{B35DF284-1727-4595-8F5D-103E8F8818A3}" type="slidenum">
              <a:rPr lang="en-US" sz="1050" baseline="0" smtClean="0">
                <a:solidFill>
                  <a:schemeClr val="accent1"/>
                </a:solidFill>
                <a:latin typeface="+mj-lt"/>
              </a:rPr>
              <a:pPr/>
              <a:t>‹#›</a:t>
            </a:fld>
            <a:r>
              <a:rPr lang="pl-PL" sz="1050" baseline="0" dirty="0">
                <a:solidFill>
                  <a:schemeClr val="accent1"/>
                </a:solidFill>
                <a:latin typeface="+mj-lt"/>
              </a:rPr>
              <a:t>            </a:t>
            </a:r>
            <a:r>
              <a:rPr lang="pl-PL" sz="1050" dirty="0"/>
              <a:t>     </a:t>
            </a:r>
          </a:p>
          <a:p>
            <a:r>
              <a:rPr lang="pl-PL" sz="1050" dirty="0"/>
              <a:t>                                                                                                          </a:t>
            </a:r>
            <a:endParaRPr lang="en-GB" sz="1050" dirty="0"/>
          </a:p>
          <a:p>
            <a:pPr algn="l">
              <a:lnSpc>
                <a:spcPct val="100000"/>
              </a:lnSpc>
              <a:spcBef>
                <a:spcPts val="0"/>
              </a:spcBef>
            </a:pPr>
            <a:endParaRPr lang="en-GB" sz="1050" b="0" baseline="0" dirty="0">
              <a:solidFill>
                <a:schemeClr val="accent1"/>
              </a:solidFill>
              <a:latin typeface="+mj-lt"/>
            </a:endParaRPr>
          </a:p>
        </p:txBody>
      </p:sp>
      <p:pic>
        <p:nvPicPr>
          <p:cNvPr id="12" name="Picture 11">
            <a:extLst>
              <a:ext uri="{FF2B5EF4-FFF2-40B4-BE49-F238E27FC236}">
                <a16:creationId xmlns:a16="http://schemas.microsoft.com/office/drawing/2014/main" id="{BD261B20-908C-FA47-B007-6F210C8455CE}"/>
              </a:ext>
            </a:extLst>
          </p:cNvPr>
          <p:cNvPicPr>
            <a:picLocks noChangeAspect="1"/>
          </p:cNvPicPr>
          <p:nvPr userDrawn="1"/>
        </p:nvPicPr>
        <p:blipFill>
          <a:blip r:embed="rId27" cstate="screen">
            <a:extLst>
              <a:ext uri="{28A0092B-C50C-407E-A947-70E740481C1C}">
                <a14:useLocalDpi xmlns:a14="http://schemas.microsoft.com/office/drawing/2010/main"/>
              </a:ext>
            </a:extLst>
          </a:blip>
          <a:stretch>
            <a:fillRect/>
          </a:stretch>
        </p:blipFill>
        <p:spPr>
          <a:xfrm>
            <a:off x="9588131" y="5851462"/>
            <a:ext cx="2320668" cy="821558"/>
          </a:xfrm>
          <a:prstGeom prst="rect">
            <a:avLst/>
          </a:prstGeom>
        </p:spPr>
      </p:pic>
    </p:spTree>
    <p:extLst>
      <p:ext uri="{BB962C8B-B14F-4D97-AF65-F5344CB8AC3E}">
        <p14:creationId xmlns:p14="http://schemas.microsoft.com/office/powerpoint/2010/main" val="2819450292"/>
      </p:ext>
    </p:extLst>
  </p:cSld>
  <p:clrMap bg1="lt1" tx1="dk1" bg2="lt2" tx2="dk2" accent1="accent1" accent2="accent2" accent3="accent3" accent4="accent4" accent5="accent5" accent6="accent6" hlink="hlink" folHlink="folHlink"/>
  <p:sldLayoutIdLst>
    <p:sldLayoutId id="2147484196" r:id="rId1"/>
    <p:sldLayoutId id="2147484132" r:id="rId2"/>
    <p:sldLayoutId id="2147484131" r:id="rId3"/>
    <p:sldLayoutId id="2147484209" r:id="rId4"/>
    <p:sldLayoutId id="2147484133" r:id="rId5"/>
    <p:sldLayoutId id="2147484144" r:id="rId6"/>
    <p:sldLayoutId id="2147484138" r:id="rId7"/>
    <p:sldLayoutId id="2147484142" r:id="rId8"/>
    <p:sldLayoutId id="2147484140" r:id="rId9"/>
    <p:sldLayoutId id="2147484210" r:id="rId10"/>
    <p:sldLayoutId id="2147484197" r:id="rId11"/>
    <p:sldLayoutId id="2147484211" r:id="rId12"/>
    <p:sldLayoutId id="2147484214" r:id="rId13"/>
    <p:sldLayoutId id="2147484208" r:id="rId14"/>
    <p:sldLayoutId id="2147484106" r:id="rId15"/>
    <p:sldLayoutId id="2147484118" r:id="rId16"/>
    <p:sldLayoutId id="2147484109" r:id="rId17"/>
    <p:sldLayoutId id="2147484110" r:id="rId18"/>
    <p:sldLayoutId id="2147484212" r:id="rId19"/>
    <p:sldLayoutId id="2147484213" r:id="rId20"/>
    <p:sldLayoutId id="2147484219" r:id="rId21"/>
    <p:sldLayoutId id="2147484221" r:id="rId22"/>
    <p:sldLayoutId id="2147484222" r:id="rId23"/>
    <p:sldLayoutId id="2147484223" r:id="rId24"/>
    <p:sldLayoutId id="2147484225" r:id="rId25"/>
  </p:sldLayoutIdLst>
  <p:txStyles>
    <p:titleStyle>
      <a:lvl1pPr algn="l" defTabSz="914400" rtl="0" eaLnBrk="1" latinLnBrk="0" hangingPunct="1">
        <a:lnSpc>
          <a:spcPct val="90000"/>
        </a:lnSpc>
        <a:spcBef>
          <a:spcPts val="0"/>
        </a:spcBef>
        <a:buNone/>
        <a:defRPr sz="1600" b="1" kern="1200" cap="none" baseline="0">
          <a:solidFill>
            <a:schemeClr val="accent1"/>
          </a:solidFill>
          <a:latin typeface="+mj-lt"/>
          <a:ea typeface="EuropeaEco" pitchFamily="2" charset="0"/>
          <a:cs typeface="+mj-cs"/>
        </a:defRPr>
      </a:lvl1pPr>
    </p:titleStyle>
    <p:bodyStyle>
      <a:lvl1pPr marL="0" indent="0" algn="l" defTabSz="914400" rtl="0" eaLnBrk="1" latinLnBrk="0" hangingPunct="1">
        <a:lnSpc>
          <a:spcPct val="100000"/>
        </a:lnSpc>
        <a:spcBef>
          <a:spcPts val="0"/>
        </a:spcBef>
        <a:buFont typeface="Myriad Pro" panose="020B0604020202020204" pitchFamily="34" charset="0"/>
        <a:buNone/>
        <a:defRPr sz="1800" kern="1200" baseline="0">
          <a:solidFill>
            <a:schemeClr val="tx1"/>
          </a:solidFill>
          <a:latin typeface="+mj-lt"/>
          <a:ea typeface="+mn-ea"/>
          <a:cs typeface="+mn-cs"/>
        </a:defRPr>
      </a:lvl1pPr>
      <a:lvl2pPr marL="179388" indent="-179388" algn="l" defTabSz="914400" rtl="0" eaLnBrk="1" latinLnBrk="0" hangingPunct="1">
        <a:lnSpc>
          <a:spcPct val="100000"/>
        </a:lnSpc>
        <a:spcBef>
          <a:spcPts val="0"/>
        </a:spcBef>
        <a:buClr>
          <a:schemeClr val="accent1"/>
        </a:buClr>
        <a:buFont typeface="EuropeaEco" pitchFamily="2" charset="0"/>
        <a:buChar char="•"/>
        <a:defRPr sz="1800" kern="1200" baseline="0">
          <a:solidFill>
            <a:schemeClr val="tx1"/>
          </a:solidFill>
          <a:latin typeface="+mj-lt"/>
          <a:ea typeface="+mn-ea"/>
          <a:cs typeface="+mn-cs"/>
        </a:defRPr>
      </a:lvl2pPr>
      <a:lvl3pPr marL="357188" indent="-177800" algn="l" defTabSz="914400" rtl="0" eaLnBrk="1" latinLnBrk="0" hangingPunct="1">
        <a:lnSpc>
          <a:spcPct val="100000"/>
        </a:lnSpc>
        <a:spcBef>
          <a:spcPts val="0"/>
        </a:spcBef>
        <a:buClr>
          <a:schemeClr val="accent1"/>
        </a:buClr>
        <a:buFont typeface="EuropeaEco" pitchFamily="2" charset="0"/>
        <a:buChar char="–"/>
        <a:defRPr sz="1600" kern="1200" baseline="0">
          <a:solidFill>
            <a:schemeClr val="tx1"/>
          </a:solidFill>
          <a:latin typeface="+mj-lt"/>
          <a:ea typeface="+mn-ea"/>
          <a:cs typeface="+mn-cs"/>
        </a:defRPr>
      </a:lvl3pPr>
      <a:lvl4pPr marL="536575" indent="-179388" algn="l" defTabSz="914400" rtl="0" eaLnBrk="1" latinLnBrk="0" hangingPunct="1">
        <a:lnSpc>
          <a:spcPct val="100000"/>
        </a:lnSpc>
        <a:spcBef>
          <a:spcPts val="0"/>
        </a:spcBef>
        <a:buClr>
          <a:schemeClr val="accent1"/>
        </a:buClr>
        <a:buFont typeface="EuropeaEco" pitchFamily="2" charset="0"/>
        <a:buChar char=" "/>
        <a:defRPr sz="1400" kern="1200" baseline="0">
          <a:solidFill>
            <a:schemeClr val="tx1"/>
          </a:solidFill>
          <a:latin typeface="+mj-lt"/>
          <a:ea typeface="+mn-ea"/>
          <a:cs typeface="+mn-cs"/>
        </a:defRPr>
      </a:lvl4pPr>
      <a:lvl5pPr marL="719138" indent="-182563" algn="l" defTabSz="914400" rtl="0" eaLnBrk="1" latinLnBrk="0" hangingPunct="1">
        <a:lnSpc>
          <a:spcPct val="100000"/>
        </a:lnSpc>
        <a:spcBef>
          <a:spcPts val="0"/>
        </a:spcBef>
        <a:buClr>
          <a:schemeClr val="accent1"/>
        </a:buClr>
        <a:buFont typeface="EuropeaEco" pitchFamily="2" charset="0"/>
        <a:buChar char="–"/>
        <a:defRPr sz="1200" kern="1200" baseline="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Myriad Pro"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Myriad Pro"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Myriad Pro"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Myriad Pro"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840">
          <p15:clr>
            <a:srgbClr val="F26B43"/>
          </p15:clr>
        </p15:guide>
        <p15:guide id="7" orient="horz" pos="291">
          <p15:clr>
            <a:srgbClr val="F26B43"/>
          </p15:clr>
        </p15:guide>
        <p15:guide id="11" pos="7378">
          <p15:clr>
            <a:srgbClr val="F26B43"/>
          </p15:clr>
        </p15:guide>
        <p15:guide id="12" pos="302">
          <p15:clr>
            <a:srgbClr val="F26B43"/>
          </p15:clr>
        </p15:guide>
        <p15:guide id="16" pos="766">
          <p15:clr>
            <a:srgbClr val="5ACBF0"/>
          </p15:clr>
        </p15:guide>
        <p15:guide id="17" pos="2116">
          <p15:clr>
            <a:srgbClr val="5ACBF0"/>
          </p15:clr>
        </p15:guide>
        <p15:guide id="18" pos="4503">
          <p15:clr>
            <a:srgbClr val="5ACBF0"/>
          </p15:clr>
        </p15:guide>
        <p15:guide id="19" pos="4979">
          <p15:clr>
            <a:srgbClr val="5ACBF0"/>
          </p15:clr>
        </p15:guide>
        <p15:guide id="20" orient="horz" pos="890">
          <p15:clr>
            <a:srgbClr val="F26B43"/>
          </p15:clr>
        </p15:guide>
        <p15:guide id="21" pos="907">
          <p15:clr>
            <a:srgbClr val="5ACBF0"/>
          </p15:clr>
        </p15:guide>
        <p15:guide id="22" pos="1368">
          <p15:clr>
            <a:srgbClr val="5ACBF0"/>
          </p15:clr>
        </p15:guide>
        <p15:guide id="23" pos="1503">
          <p15:clr>
            <a:srgbClr val="5ACBF0"/>
          </p15:clr>
        </p15:guide>
        <p15:guide id="24" pos="1968">
          <p15:clr>
            <a:srgbClr val="5ACBF0"/>
          </p15:clr>
        </p15:guide>
        <p15:guide id="25" pos="2569">
          <p15:clr>
            <a:srgbClr val="5ACBF0"/>
          </p15:clr>
        </p15:guide>
        <p15:guide id="26" pos="2705">
          <p15:clr>
            <a:srgbClr val="5ACBF0"/>
          </p15:clr>
        </p15:guide>
        <p15:guide id="27" pos="3176">
          <p15:clr>
            <a:srgbClr val="5ACBF0"/>
          </p15:clr>
        </p15:guide>
        <p15:guide id="28" pos="3311">
          <p15:clr>
            <a:srgbClr val="5ACBF0"/>
          </p15:clr>
        </p15:guide>
        <p15:guide id="29" pos="3772">
          <p15:clr>
            <a:srgbClr val="5ACBF0"/>
          </p15:clr>
        </p15:guide>
        <p15:guide id="30" pos="3907">
          <p15:clr>
            <a:srgbClr val="5ACBF0"/>
          </p15:clr>
        </p15:guide>
        <p15:guide id="31" pos="4373">
          <p15:clr>
            <a:srgbClr val="5ACBF0"/>
          </p15:clr>
        </p15:guide>
        <p15:guide id="32" pos="5109">
          <p15:clr>
            <a:srgbClr val="5ACBF0"/>
          </p15:clr>
        </p15:guide>
        <p15:guide id="33" pos="5575">
          <p15:clr>
            <a:srgbClr val="5ACBF0"/>
          </p15:clr>
        </p15:guide>
        <p15:guide id="34" pos="5705">
          <p15:clr>
            <a:srgbClr val="5ACBF0"/>
          </p15:clr>
        </p15:guide>
        <p15:guide id="35" pos="6171">
          <p15:clr>
            <a:srgbClr val="5ACBF0"/>
          </p15:clr>
        </p15:guide>
        <p15:guide id="36" pos="6311">
          <p15:clr>
            <a:srgbClr val="5ACBF0"/>
          </p15:clr>
        </p15:guide>
        <p15:guide id="37" pos="6777">
          <p15:clr>
            <a:srgbClr val="5ACBF0"/>
          </p15:clr>
        </p15:guide>
        <p15:guide id="38" pos="6907">
          <p15:clr>
            <a:srgbClr val="5ACBF0"/>
          </p15:clr>
        </p15:guide>
        <p15:guide id="39" orient="horz" pos="402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3" Type="http://schemas.openxmlformats.org/officeDocument/2006/relationships/hyperlink" Target="mailto:jarekcydejko@gmail.com" TargetMode="External"/><Relationship Id="rId2" Type="http://schemas.openxmlformats.org/officeDocument/2006/relationships/hyperlink" Target="mailto:j.cydejko@wn.umg.edu.pl" TargetMode="Externa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EDD17-6DA0-EAC5-9036-64C09F04967B}"/>
              </a:ext>
            </a:extLst>
          </p:cNvPr>
          <p:cNvSpPr>
            <a:spLocks noGrp="1"/>
          </p:cNvSpPr>
          <p:nvPr>
            <p:ph type="ctrTitle"/>
          </p:nvPr>
        </p:nvSpPr>
        <p:spPr>
          <a:xfrm>
            <a:off x="479425" y="2200021"/>
            <a:ext cx="11010960" cy="1655762"/>
          </a:xfrm>
        </p:spPr>
        <p:txBody>
          <a:bodyPr/>
          <a:lstStyle/>
          <a:p>
            <a:r>
              <a:rPr lang="pl-PL" sz="5000" dirty="0"/>
              <a:t>GNSS </a:t>
            </a:r>
            <a:r>
              <a:rPr lang="pl-PL" sz="5000" dirty="0" err="1"/>
              <a:t>Interference</a:t>
            </a:r>
            <a:r>
              <a:rPr lang="pl-PL" sz="5000" dirty="0"/>
              <a:t> </a:t>
            </a:r>
            <a:r>
              <a:rPr lang="pl-PL" sz="5000" dirty="0" err="1"/>
              <a:t>in</a:t>
            </a:r>
            <a:r>
              <a:rPr lang="pl-PL" sz="5000" dirty="0"/>
              <a:t> </a:t>
            </a:r>
            <a:r>
              <a:rPr lang="pl-PL" sz="5000" dirty="0" err="1"/>
              <a:t>Polish</a:t>
            </a:r>
            <a:r>
              <a:rPr lang="pl-PL" sz="5000" dirty="0"/>
              <a:t> </a:t>
            </a:r>
            <a:r>
              <a:rPr lang="pl-PL" sz="5000" dirty="0" err="1"/>
              <a:t>Maritime</a:t>
            </a:r>
            <a:r>
              <a:rPr lang="pl-PL" sz="5000" dirty="0"/>
              <a:t> </a:t>
            </a:r>
            <a:r>
              <a:rPr lang="pl-PL" sz="5000" dirty="0" err="1"/>
              <a:t>Areas</a:t>
            </a:r>
            <a:r>
              <a:rPr lang="pl-PL" sz="5000" dirty="0"/>
              <a:t> of </a:t>
            </a:r>
            <a:r>
              <a:rPr lang="pl-PL" sz="5000" dirty="0" err="1"/>
              <a:t>Gulf</a:t>
            </a:r>
            <a:r>
              <a:rPr lang="pl-PL" sz="5000" dirty="0"/>
              <a:t> of </a:t>
            </a:r>
            <a:r>
              <a:rPr lang="pl-PL" sz="5000" dirty="0" err="1"/>
              <a:t>Gdansk</a:t>
            </a:r>
            <a:r>
              <a:rPr lang="pl-PL" sz="5000" dirty="0"/>
              <a:t>:</a:t>
            </a:r>
            <a:endParaRPr lang="en-US" dirty="0"/>
          </a:p>
        </p:txBody>
      </p:sp>
      <p:sp>
        <p:nvSpPr>
          <p:cNvPr id="3" name="Subtitle 2">
            <a:extLst>
              <a:ext uri="{FF2B5EF4-FFF2-40B4-BE49-F238E27FC236}">
                <a16:creationId xmlns:a16="http://schemas.microsoft.com/office/drawing/2014/main" id="{EAD62CFA-4117-DC38-F29E-6A38815F7868}"/>
              </a:ext>
            </a:extLst>
          </p:cNvPr>
          <p:cNvSpPr>
            <a:spLocks noGrp="1"/>
          </p:cNvSpPr>
          <p:nvPr>
            <p:ph type="subTitle" idx="1"/>
          </p:nvPr>
        </p:nvSpPr>
        <p:spPr>
          <a:xfrm>
            <a:off x="479425" y="4096242"/>
            <a:ext cx="6462713" cy="2262028"/>
          </a:xfrm>
        </p:spPr>
        <p:txBody>
          <a:bodyPr/>
          <a:lstStyle/>
          <a:p>
            <a:r>
              <a:rPr lang="pl-PL" dirty="0"/>
              <a:t>Status, </a:t>
            </a:r>
            <a:r>
              <a:rPr lang="pl-PL" dirty="0" err="1"/>
              <a:t>Sources</a:t>
            </a:r>
            <a:r>
              <a:rPr lang="pl-PL" dirty="0"/>
              <a:t>, </a:t>
            </a:r>
            <a:r>
              <a:rPr lang="pl-PL" dirty="0" err="1"/>
              <a:t>Operational</a:t>
            </a:r>
            <a:r>
              <a:rPr lang="pl-PL" dirty="0"/>
              <a:t> </a:t>
            </a:r>
            <a:r>
              <a:rPr lang="pl-PL" dirty="0" err="1"/>
              <a:t>Impact</a:t>
            </a:r>
            <a:r>
              <a:rPr lang="pl-PL" dirty="0"/>
              <a:t> and </a:t>
            </a:r>
            <a:r>
              <a:rPr lang="pl-PL" dirty="0" err="1"/>
              <a:t>Countermeasures</a:t>
            </a:r>
            <a:endParaRPr lang="pl-PL" dirty="0"/>
          </a:p>
          <a:p>
            <a:endParaRPr lang="pl-PL" dirty="0"/>
          </a:p>
          <a:p>
            <a:endParaRPr lang="pl-PL" dirty="0"/>
          </a:p>
          <a:p>
            <a:r>
              <a:rPr lang="pl-PL" dirty="0" err="1"/>
              <a:t>Jaroslaw</a:t>
            </a:r>
            <a:r>
              <a:rPr lang="pl-PL" dirty="0"/>
              <a:t>  CYDEJKO </a:t>
            </a:r>
          </a:p>
          <a:p>
            <a:r>
              <a:rPr lang="pl-PL" dirty="0"/>
              <a:t>GDYNIA MARITIME UNIVERSITY, POLAND</a:t>
            </a:r>
            <a:endParaRPr lang="en-GB" dirty="0"/>
          </a:p>
        </p:txBody>
      </p:sp>
    </p:spTree>
    <p:extLst>
      <p:ext uri="{BB962C8B-B14F-4D97-AF65-F5344CB8AC3E}">
        <p14:creationId xmlns:p14="http://schemas.microsoft.com/office/powerpoint/2010/main" val="39944854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222CF5E-CEEE-B086-5832-1D6E7067E278}"/>
              </a:ext>
            </a:extLst>
          </p:cNvPr>
          <p:cNvSpPr>
            <a:spLocks noGrp="1"/>
          </p:cNvSpPr>
          <p:nvPr>
            <p:ph type="title"/>
          </p:nvPr>
        </p:nvSpPr>
        <p:spPr>
          <a:xfrm>
            <a:off x="479425" y="278793"/>
            <a:ext cx="6899570" cy="303883"/>
          </a:xfrm>
        </p:spPr>
        <p:txBody>
          <a:bodyPr/>
          <a:lstStyle/>
          <a:p>
            <a:r>
              <a:rPr lang="pl-PL" sz="2400" dirty="0"/>
              <a:t>3. </a:t>
            </a:r>
            <a:r>
              <a:rPr lang="pl-PL" sz="2400" dirty="0" err="1"/>
              <a:t>Operational</a:t>
            </a:r>
            <a:r>
              <a:rPr lang="pl-PL" sz="2400" dirty="0"/>
              <a:t> </a:t>
            </a:r>
            <a:r>
              <a:rPr lang="pl-PL" sz="2400" dirty="0" err="1"/>
              <a:t>Impact</a:t>
            </a:r>
            <a:r>
              <a:rPr lang="pl-PL" sz="2400" dirty="0"/>
              <a:t> for Marine </a:t>
            </a:r>
            <a:r>
              <a:rPr lang="pl-PL" sz="2400" dirty="0" err="1"/>
              <a:t>Navigation</a:t>
            </a:r>
            <a:r>
              <a:rPr lang="pl-PL" sz="2400" dirty="0"/>
              <a:t> </a:t>
            </a:r>
            <a:r>
              <a:rPr lang="pl-PL" dirty="0"/>
              <a:t>(3) </a:t>
            </a:r>
            <a:endParaRPr lang="en-GB" u="sng" dirty="0"/>
          </a:p>
        </p:txBody>
      </p:sp>
      <p:sp>
        <p:nvSpPr>
          <p:cNvPr id="2" name="Subtitle 12">
            <a:extLst>
              <a:ext uri="{FF2B5EF4-FFF2-40B4-BE49-F238E27FC236}">
                <a16:creationId xmlns:a16="http://schemas.microsoft.com/office/drawing/2014/main" id="{D9686BA5-02CD-71EE-6247-6DF1801D9A00}"/>
              </a:ext>
            </a:extLst>
          </p:cNvPr>
          <p:cNvSpPr>
            <a:spLocks noGrp="1"/>
          </p:cNvSpPr>
          <p:nvPr>
            <p:ph type="subTitle" idx="4294967295"/>
          </p:nvPr>
        </p:nvSpPr>
        <p:spPr>
          <a:xfrm>
            <a:off x="406400" y="2115796"/>
            <a:ext cx="4176889" cy="3562514"/>
          </a:xfrm>
        </p:spPr>
        <p:txBody>
          <a:bodyPr/>
          <a:lstStyle/>
          <a:p>
            <a:pPr>
              <a:lnSpc>
                <a:spcPct val="150000"/>
              </a:lnSpc>
              <a:buClr>
                <a:srgbClr val="003CB4"/>
              </a:buClr>
              <a:buFont typeface="Arial" pitchFamily="34" charset="0"/>
              <a:buChar char="•"/>
            </a:pPr>
            <a:r>
              <a:rPr lang="en-GB" dirty="0"/>
              <a:t>  GNSS receivers reporting false position;</a:t>
            </a:r>
          </a:p>
          <a:p>
            <a:pPr>
              <a:buClr>
                <a:srgbClr val="003CB4"/>
              </a:buClr>
              <a:buFont typeface="Arial" pitchFamily="34" charset="0"/>
              <a:buChar char="•"/>
            </a:pPr>
            <a:r>
              <a:rPr lang="en-GB" dirty="0"/>
              <a:t>  Devices of integrated navigation system  (INS) are fed with false data and alarming;</a:t>
            </a:r>
          </a:p>
          <a:p>
            <a:pPr>
              <a:buClr>
                <a:srgbClr val="003CB4"/>
              </a:buClr>
              <a:buFont typeface="Arial" pitchFamily="34" charset="0"/>
              <a:buChar char="•"/>
            </a:pPr>
            <a:r>
              <a:rPr lang="en-GB" dirty="0"/>
              <a:t>  Vessels in vicinity receiving false information about other ships which may create confusion;</a:t>
            </a:r>
          </a:p>
          <a:p>
            <a:endParaRPr lang="en-GB" dirty="0"/>
          </a:p>
          <a:p>
            <a:r>
              <a:rPr lang="en-GB" dirty="0"/>
              <a:t>However, usually the false position injected by spoofer jumps tens of kilometres, what is easy to be noticed and identified as GNSS interference. </a:t>
            </a:r>
          </a:p>
          <a:p>
            <a:r>
              <a:rPr lang="pl-PL" dirty="0"/>
              <a:t> </a:t>
            </a:r>
          </a:p>
          <a:p>
            <a:pPr>
              <a:lnSpc>
                <a:spcPct val="150000"/>
              </a:lnSpc>
            </a:pPr>
            <a:r>
              <a:rPr lang="pl-PL" dirty="0"/>
              <a:t> </a:t>
            </a:r>
          </a:p>
          <a:p>
            <a:pPr>
              <a:buFontTx/>
              <a:buChar char="-"/>
            </a:pPr>
            <a:endParaRPr lang="pl-PL" dirty="0"/>
          </a:p>
          <a:p>
            <a:endParaRPr lang="en-GB" dirty="0"/>
          </a:p>
        </p:txBody>
      </p:sp>
      <p:sp>
        <p:nvSpPr>
          <p:cNvPr id="10" name="Title 3"/>
          <p:cNvSpPr txBox="1">
            <a:spLocks/>
          </p:cNvSpPr>
          <p:nvPr/>
        </p:nvSpPr>
        <p:spPr>
          <a:xfrm>
            <a:off x="560132" y="852030"/>
            <a:ext cx="4034445" cy="1270282"/>
          </a:xfrm>
          <a:prstGeom prst="rect">
            <a:avLst/>
          </a:prstGeom>
        </p:spPr>
        <p:txBody>
          <a:bodyPr vert="horz" lIns="0" tIns="0" rIns="0" bIns="0" rtlCol="0" anchor="t">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pl-PL" sz="4500" b="1" dirty="0">
                <a:solidFill>
                  <a:schemeClr val="accent1"/>
                </a:solidFill>
                <a:latin typeface="+mj-lt"/>
                <a:ea typeface="EuropeaEco" pitchFamily="2" charset="0"/>
                <a:cs typeface="+mj-cs"/>
              </a:rPr>
              <a:t>GNSS </a:t>
            </a:r>
            <a:r>
              <a:rPr lang="pl-PL" sz="4500" b="1" dirty="0" err="1">
                <a:solidFill>
                  <a:schemeClr val="accent1"/>
                </a:solidFill>
                <a:latin typeface="+mj-lt"/>
                <a:ea typeface="EuropeaEco" pitchFamily="2" charset="0"/>
                <a:cs typeface="+mj-cs"/>
              </a:rPr>
              <a:t>Spoofing</a:t>
            </a:r>
            <a:r>
              <a:rPr lang="pl-PL" sz="4500" b="1" dirty="0">
                <a:solidFill>
                  <a:schemeClr val="accent1"/>
                </a:solidFill>
                <a:latin typeface="+mj-lt"/>
                <a:ea typeface="EuropeaEco" pitchFamily="2" charset="0"/>
                <a:cs typeface="+mj-cs"/>
              </a:rPr>
              <a:t> </a:t>
            </a:r>
            <a:r>
              <a:rPr lang="pl-PL" sz="4500" b="1" dirty="0" err="1">
                <a:solidFill>
                  <a:schemeClr val="accent1"/>
                </a:solidFill>
                <a:latin typeface="+mj-lt"/>
                <a:ea typeface="EuropeaEco" pitchFamily="2" charset="0"/>
                <a:cs typeface="+mj-cs"/>
              </a:rPr>
              <a:t>Impact</a:t>
            </a:r>
            <a:r>
              <a:rPr kumimoji="0" lang="pl-PL" sz="4500" b="1" i="0" u="none" strike="noStrike" kern="1200" cap="none" spc="0" normalizeH="0" baseline="0" noProof="0" dirty="0">
                <a:ln>
                  <a:noFill/>
                </a:ln>
                <a:solidFill>
                  <a:schemeClr val="accent1"/>
                </a:solidFill>
                <a:effectLst/>
                <a:uLnTx/>
                <a:uFillTx/>
                <a:latin typeface="+mj-lt"/>
                <a:ea typeface="EuropeaEco" pitchFamily="2" charset="0"/>
                <a:cs typeface="+mj-cs"/>
              </a:rPr>
              <a:t> </a:t>
            </a:r>
            <a:endParaRPr kumimoji="0" lang="en-GB" sz="4500" b="1" i="0" u="none" strike="noStrike" kern="1200" cap="none" spc="0" normalizeH="0" baseline="0" noProof="0" dirty="0">
              <a:ln>
                <a:noFill/>
              </a:ln>
              <a:solidFill>
                <a:schemeClr val="accent1"/>
              </a:solidFill>
              <a:effectLst/>
              <a:uLnTx/>
              <a:uFillTx/>
              <a:latin typeface="+mj-lt"/>
              <a:ea typeface="EuropeaEco" pitchFamily="2" charset="0"/>
              <a:cs typeface="+mj-cs"/>
            </a:endParaRPr>
          </a:p>
        </p:txBody>
      </p:sp>
      <p:grpSp>
        <p:nvGrpSpPr>
          <p:cNvPr id="23" name="Grupa 22"/>
          <p:cNvGrpSpPr/>
          <p:nvPr/>
        </p:nvGrpSpPr>
        <p:grpSpPr>
          <a:xfrm>
            <a:off x="4666437" y="814111"/>
            <a:ext cx="7461955" cy="4730027"/>
            <a:chOff x="4730045" y="814111"/>
            <a:chExt cx="7461955" cy="4730027"/>
          </a:xfrm>
        </p:grpSpPr>
        <p:pic>
          <p:nvPicPr>
            <p:cNvPr id="6146" name="Picture 2"/>
            <p:cNvPicPr>
              <a:picLocks noChangeAspect="1" noChangeArrowheads="1"/>
            </p:cNvPicPr>
            <p:nvPr/>
          </p:nvPicPr>
          <p:blipFill>
            <a:blip r:embed="rId3" cstate="print"/>
            <a:srcRect/>
            <a:stretch>
              <a:fillRect/>
            </a:stretch>
          </p:blipFill>
          <p:spPr bwMode="auto">
            <a:xfrm>
              <a:off x="4730045" y="814111"/>
              <a:ext cx="7461955" cy="4730027"/>
            </a:xfrm>
            <a:prstGeom prst="rect">
              <a:avLst/>
            </a:prstGeom>
            <a:noFill/>
            <a:ln w="9525">
              <a:noFill/>
              <a:miter lim="800000"/>
              <a:headEnd/>
              <a:tailEnd/>
            </a:ln>
            <a:effectLst/>
          </p:spPr>
        </p:pic>
        <p:sp>
          <p:nvSpPr>
            <p:cNvPr id="13" name="pole tekstowe 12"/>
            <p:cNvSpPr txBox="1"/>
            <p:nvPr/>
          </p:nvSpPr>
          <p:spPr>
            <a:xfrm>
              <a:off x="4775199" y="1106311"/>
              <a:ext cx="3919663" cy="307777"/>
            </a:xfrm>
            <a:prstGeom prst="rect">
              <a:avLst/>
            </a:prstGeom>
            <a:noFill/>
          </p:spPr>
          <p:txBody>
            <a:bodyPr wrap="none" rtlCol="0">
              <a:spAutoFit/>
            </a:bodyPr>
            <a:lstStyle/>
            <a:p>
              <a:r>
                <a:rPr lang="pl-PL" sz="1400" b="1" dirty="0"/>
                <a:t>VESSELS REPORTING FALSE POSITION  via AIS </a:t>
              </a:r>
            </a:p>
          </p:txBody>
        </p:sp>
        <p:sp>
          <p:nvSpPr>
            <p:cNvPr id="14" name="pole tekstowe 13"/>
            <p:cNvSpPr txBox="1"/>
            <p:nvPr/>
          </p:nvSpPr>
          <p:spPr>
            <a:xfrm>
              <a:off x="7486591" y="3945464"/>
              <a:ext cx="2747868" cy="523220"/>
            </a:xfrm>
            <a:prstGeom prst="rect">
              <a:avLst/>
            </a:prstGeom>
            <a:solidFill>
              <a:schemeClr val="bg1">
                <a:alpha val="51000"/>
              </a:schemeClr>
            </a:solidFill>
          </p:spPr>
          <p:txBody>
            <a:bodyPr wrap="none" rtlCol="0">
              <a:spAutoFit/>
            </a:bodyPr>
            <a:lstStyle/>
            <a:p>
              <a:r>
                <a:rPr lang="pl-PL" sz="1400" b="1" dirty="0" err="1"/>
                <a:t>True</a:t>
              </a:r>
              <a:r>
                <a:rPr lang="pl-PL" sz="1400" b="1" dirty="0"/>
                <a:t> </a:t>
              </a:r>
              <a:r>
                <a:rPr lang="pl-PL" sz="1400" b="1" dirty="0" err="1"/>
                <a:t>vessels</a:t>
              </a:r>
              <a:r>
                <a:rPr lang="pl-PL" sz="1400" b="1" dirty="0"/>
                <a:t> </a:t>
              </a:r>
              <a:r>
                <a:rPr lang="pl-PL" sz="1400" b="1" dirty="0" err="1"/>
                <a:t>position</a:t>
              </a:r>
              <a:r>
                <a:rPr lang="pl-PL" sz="1400" b="1" dirty="0"/>
                <a:t> </a:t>
              </a:r>
              <a:r>
                <a:rPr lang="pl-PL" sz="1400" b="1" dirty="0" err="1"/>
                <a:t>should</a:t>
              </a:r>
              <a:r>
                <a:rPr lang="pl-PL" sz="1400" b="1" dirty="0"/>
                <a:t> be : </a:t>
              </a:r>
            </a:p>
            <a:p>
              <a:r>
                <a:rPr lang="pl-PL" sz="1400" b="1" dirty="0"/>
                <a:t>Gdańsk and Gdynia port </a:t>
              </a:r>
              <a:r>
                <a:rPr lang="pl-PL" sz="1400" b="1" dirty="0" err="1"/>
                <a:t>areas</a:t>
              </a:r>
              <a:endParaRPr lang="pl-PL" sz="1400" b="1" dirty="0"/>
            </a:p>
          </p:txBody>
        </p:sp>
        <p:sp>
          <p:nvSpPr>
            <p:cNvPr id="21" name="Strzałka w prawo 20"/>
            <p:cNvSpPr/>
            <p:nvPr/>
          </p:nvSpPr>
          <p:spPr>
            <a:xfrm rot="14716983" flipV="1">
              <a:off x="7149914" y="3116656"/>
              <a:ext cx="1720169" cy="188488"/>
            </a:xfrm>
            <a:prstGeom prst="rightArrow">
              <a:avLst/>
            </a:prstGeom>
            <a:solidFill>
              <a:schemeClr val="tx2">
                <a:alpha val="31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err="1">
                <a:latin typeface="Myriad Pro" panose="020B0503030403020204" pitchFamily="34" charset="0"/>
              </a:endParaRPr>
            </a:p>
          </p:txBody>
        </p:sp>
        <p:sp>
          <p:nvSpPr>
            <p:cNvPr id="22" name="Strzałka w prawo 21"/>
            <p:cNvSpPr/>
            <p:nvPr/>
          </p:nvSpPr>
          <p:spPr>
            <a:xfrm rot="18049495" flipV="1">
              <a:off x="8682424" y="3306824"/>
              <a:ext cx="1299139" cy="161371"/>
            </a:xfrm>
            <a:prstGeom prst="rightArrow">
              <a:avLst/>
            </a:prstGeom>
            <a:solidFill>
              <a:schemeClr val="tx2">
                <a:alpha val="31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err="1">
                <a:latin typeface="Myriad Pro" panose="020B0503030403020204" pitchFamily="34" charset="0"/>
              </a:endParaRPr>
            </a:p>
          </p:txBody>
        </p:sp>
      </p:grpSp>
    </p:spTree>
    <p:extLst>
      <p:ext uri="{BB962C8B-B14F-4D97-AF65-F5344CB8AC3E}">
        <p14:creationId xmlns:p14="http://schemas.microsoft.com/office/powerpoint/2010/main" val="15399370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3"/>
          <p:cNvSpPr txBox="1">
            <a:spLocks/>
          </p:cNvSpPr>
          <p:nvPr/>
        </p:nvSpPr>
        <p:spPr>
          <a:xfrm>
            <a:off x="560132" y="766966"/>
            <a:ext cx="4373375" cy="1784844"/>
          </a:xfrm>
          <a:prstGeom prst="rect">
            <a:avLst/>
          </a:prstGeom>
        </p:spPr>
        <p:txBody>
          <a:bodyPr vert="horz" lIns="0" tIns="0" rIns="0" bIns="0" rtlCol="0" anchor="t">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pl-PL" sz="4500" b="1" dirty="0" err="1">
                <a:solidFill>
                  <a:schemeClr val="accent1"/>
                </a:solidFill>
                <a:latin typeface="+mj-lt"/>
                <a:ea typeface="EuropeaEco" pitchFamily="2" charset="0"/>
                <a:cs typeface="+mj-cs"/>
              </a:rPr>
              <a:t>Jammer</a:t>
            </a:r>
            <a:r>
              <a:rPr lang="pl-PL" sz="4500" b="1" dirty="0">
                <a:solidFill>
                  <a:schemeClr val="accent1"/>
                </a:solidFill>
                <a:latin typeface="+mj-lt"/>
                <a:ea typeface="EuropeaEco" pitchFamily="2" charset="0"/>
                <a:cs typeface="+mj-cs"/>
              </a:rPr>
              <a:t> </a:t>
            </a:r>
            <a:r>
              <a:rPr lang="pl-PL" sz="4500" b="1" dirty="0" err="1">
                <a:solidFill>
                  <a:schemeClr val="accent1"/>
                </a:solidFill>
                <a:latin typeface="+mj-lt"/>
                <a:ea typeface="EuropeaEco" pitchFamily="2" charset="0"/>
                <a:cs typeface="+mj-cs"/>
              </a:rPr>
              <a:t>pinpointing</a:t>
            </a:r>
            <a:r>
              <a:rPr lang="pl-PL" sz="4500" b="1" dirty="0">
                <a:solidFill>
                  <a:schemeClr val="accent1"/>
                </a:solidFill>
                <a:latin typeface="+mj-lt"/>
                <a:ea typeface="EuropeaEco" pitchFamily="2" charset="0"/>
                <a:cs typeface="+mj-cs"/>
              </a:rPr>
              <a:t> </a:t>
            </a:r>
            <a:r>
              <a:rPr lang="pl-PL" sz="4500" b="1" dirty="0" err="1">
                <a:solidFill>
                  <a:schemeClr val="accent1"/>
                </a:solidFill>
                <a:latin typeface="+mj-lt"/>
                <a:ea typeface="EuropeaEco" pitchFamily="2" charset="0"/>
                <a:cs typeface="+mj-cs"/>
              </a:rPr>
              <a:t>results</a:t>
            </a:r>
            <a:endParaRPr kumimoji="0" lang="en-GB" sz="4500" b="1" i="0" u="none" strike="noStrike" kern="1200" cap="none" spc="0" normalizeH="0" baseline="0" noProof="0" dirty="0">
              <a:ln>
                <a:noFill/>
              </a:ln>
              <a:solidFill>
                <a:schemeClr val="accent1"/>
              </a:solidFill>
              <a:effectLst/>
              <a:uLnTx/>
              <a:uFillTx/>
              <a:latin typeface="+mj-lt"/>
              <a:ea typeface="EuropeaEco" pitchFamily="2" charset="0"/>
              <a:cs typeface="+mj-cs"/>
            </a:endParaRPr>
          </a:p>
        </p:txBody>
      </p:sp>
      <p:pic>
        <p:nvPicPr>
          <p:cNvPr id="7" name="Obraz 6" descr="Location_Baltijsk__29_03_25_1534UTC.bmp"/>
          <p:cNvPicPr>
            <a:picLocks noChangeAspect="1"/>
          </p:cNvPicPr>
          <p:nvPr/>
        </p:nvPicPr>
        <p:blipFill>
          <a:blip r:embed="rId3" cstate="print"/>
          <a:srcRect r="70698" b="62839"/>
          <a:stretch>
            <a:fillRect/>
          </a:stretch>
        </p:blipFill>
        <p:spPr>
          <a:xfrm>
            <a:off x="4211742" y="701749"/>
            <a:ext cx="7778547" cy="5326916"/>
          </a:xfrm>
          <a:prstGeom prst="rect">
            <a:avLst/>
          </a:prstGeom>
        </p:spPr>
      </p:pic>
      <p:sp>
        <p:nvSpPr>
          <p:cNvPr id="8" name="Text Placeholder 1"/>
          <p:cNvSpPr txBox="1">
            <a:spLocks/>
          </p:cNvSpPr>
          <p:nvPr/>
        </p:nvSpPr>
        <p:spPr>
          <a:xfrm>
            <a:off x="474329" y="2563935"/>
            <a:ext cx="3229341" cy="402537"/>
          </a:xfrm>
          <a:prstGeom prst="rect">
            <a:avLst/>
          </a:prstGeom>
        </p:spPr>
        <p:txBody>
          <a:bodyPr vert="horz" lIns="0" tIns="0" rIns="0" bIns="0" rtlCol="0">
            <a:noAutofit/>
          </a:bodyPr>
          <a:lstStyle/>
          <a:p>
            <a:pPr marL="0" marR="0" lvl="0" indent="0" algn="ctr" defTabSz="914400" rtl="0" eaLnBrk="1" fontAlgn="auto" latinLnBrk="0" hangingPunct="1">
              <a:lnSpc>
                <a:spcPct val="110000"/>
              </a:lnSpc>
              <a:spcBef>
                <a:spcPts val="0"/>
              </a:spcBef>
              <a:spcAft>
                <a:spcPts val="0"/>
              </a:spcAft>
              <a:buClrTx/>
              <a:buSzTx/>
              <a:buFont typeface="Myriad Pro" panose="020B0604020202020204" pitchFamily="34" charset="0"/>
              <a:buNone/>
              <a:tabLst/>
              <a:defRPr/>
            </a:pPr>
            <a:r>
              <a:rPr lang="pl-PL" sz="2000" dirty="0">
                <a:latin typeface="+mj-lt"/>
              </a:rPr>
              <a:t>29th </a:t>
            </a:r>
            <a:r>
              <a:rPr lang="pl-PL" sz="2000" dirty="0" err="1">
                <a:latin typeface="+mj-lt"/>
              </a:rPr>
              <a:t>March</a:t>
            </a:r>
            <a:r>
              <a:rPr lang="pl-PL" sz="2000" dirty="0">
                <a:latin typeface="+mj-lt"/>
              </a:rPr>
              <a:t> 2025  1534 UTC </a:t>
            </a:r>
            <a:endParaRPr kumimoji="0" lang="en-GB" sz="2000" b="0" i="0" u="none" strike="noStrike" kern="1200" cap="none" spc="0" normalizeH="0" baseline="0" noProof="0" dirty="0">
              <a:ln>
                <a:noFill/>
              </a:ln>
              <a:solidFill>
                <a:schemeClr val="tx1"/>
              </a:solidFill>
              <a:effectLst/>
              <a:uLnTx/>
              <a:uFillTx/>
              <a:latin typeface="+mj-lt"/>
              <a:ea typeface="+mn-ea"/>
              <a:cs typeface="+mn-cs"/>
            </a:endParaRPr>
          </a:p>
        </p:txBody>
      </p:sp>
      <p:sp>
        <p:nvSpPr>
          <p:cNvPr id="2" name="Subtitle 12">
            <a:extLst>
              <a:ext uri="{FF2B5EF4-FFF2-40B4-BE49-F238E27FC236}">
                <a16:creationId xmlns:a16="http://schemas.microsoft.com/office/drawing/2014/main" id="{D9686BA5-02CD-71EE-6247-6DF1801D9A00}"/>
              </a:ext>
            </a:extLst>
          </p:cNvPr>
          <p:cNvSpPr>
            <a:spLocks noGrp="1"/>
          </p:cNvSpPr>
          <p:nvPr>
            <p:ph type="subTitle" idx="4294967295"/>
          </p:nvPr>
        </p:nvSpPr>
        <p:spPr>
          <a:xfrm>
            <a:off x="517450" y="2987663"/>
            <a:ext cx="3926958" cy="2785813"/>
          </a:xfrm>
        </p:spPr>
        <p:txBody>
          <a:bodyPr/>
          <a:lstStyle/>
          <a:p>
            <a:pPr>
              <a:buClr>
                <a:srgbClr val="003CB4"/>
              </a:buClr>
              <a:buFont typeface="Arial" pitchFamily="34" charset="0"/>
              <a:buChar char="•"/>
            </a:pPr>
            <a:r>
              <a:rPr lang="pl-PL" dirty="0"/>
              <a:t> </a:t>
            </a:r>
            <a:r>
              <a:rPr lang="en-GB" dirty="0"/>
              <a:t>System  measures  jammer/</a:t>
            </a:r>
            <a:r>
              <a:rPr lang="en-GB" dirty="0" err="1"/>
              <a:t>spoofer</a:t>
            </a:r>
            <a:r>
              <a:rPr lang="en-GB" dirty="0"/>
              <a:t>  signal Time Delay Of Arrival (TDOA) between two nodes (sensors) in  two locations;</a:t>
            </a:r>
            <a:endParaRPr lang="pl-PL" dirty="0"/>
          </a:p>
          <a:p>
            <a:pPr>
              <a:buClr>
                <a:srgbClr val="003CB4"/>
              </a:buClr>
              <a:buFont typeface="Arial" pitchFamily="34" charset="0"/>
              <a:buChar char="•"/>
            </a:pPr>
            <a:r>
              <a:rPr lang="pl-PL" dirty="0"/>
              <a:t> </a:t>
            </a:r>
            <a:r>
              <a:rPr lang="en-GB" dirty="0"/>
              <a:t>4 nodes (sensors) network, 6 hyperbolas intersection creates the solution;</a:t>
            </a:r>
            <a:endParaRPr lang="pl-PL" dirty="0"/>
          </a:p>
          <a:p>
            <a:pPr>
              <a:buClr>
                <a:srgbClr val="003CB4"/>
              </a:buClr>
              <a:buFont typeface="Arial" pitchFamily="34" charset="0"/>
              <a:buChar char="•"/>
            </a:pPr>
            <a:r>
              <a:rPr lang="en-GB" dirty="0"/>
              <a:t>  Source of jamming identified in the area of Russian port -  Baltijsk  (Kaliningrad enc</a:t>
            </a:r>
            <a:r>
              <a:rPr lang="pl-PL" dirty="0"/>
              <a:t>l</a:t>
            </a:r>
            <a:r>
              <a:rPr lang="en-GB" dirty="0" err="1"/>
              <a:t>ave</a:t>
            </a:r>
            <a:r>
              <a:rPr lang="en-GB" dirty="0"/>
              <a:t>);  range 90-110 km. </a:t>
            </a:r>
          </a:p>
          <a:p>
            <a:endParaRPr lang="pl-PL" dirty="0"/>
          </a:p>
        </p:txBody>
      </p:sp>
      <p:sp>
        <p:nvSpPr>
          <p:cNvPr id="6" name="Title 1">
            <a:extLst>
              <a:ext uri="{FF2B5EF4-FFF2-40B4-BE49-F238E27FC236}">
                <a16:creationId xmlns:a16="http://schemas.microsoft.com/office/drawing/2014/main" id="{9222CF5E-CEEE-B086-5832-1D6E7067E278}"/>
              </a:ext>
            </a:extLst>
          </p:cNvPr>
          <p:cNvSpPr>
            <a:spLocks noGrp="1"/>
          </p:cNvSpPr>
          <p:nvPr>
            <p:ph type="title"/>
          </p:nvPr>
        </p:nvSpPr>
        <p:spPr>
          <a:xfrm>
            <a:off x="479425" y="257536"/>
            <a:ext cx="7314240" cy="303883"/>
          </a:xfrm>
        </p:spPr>
        <p:txBody>
          <a:bodyPr/>
          <a:lstStyle/>
          <a:p>
            <a:r>
              <a:rPr lang="pl-PL" sz="2400" dirty="0"/>
              <a:t> 4. </a:t>
            </a:r>
            <a:r>
              <a:rPr lang="pl-PL" sz="2400" dirty="0" err="1"/>
              <a:t>Localization</a:t>
            </a:r>
            <a:r>
              <a:rPr lang="pl-PL" sz="2400" dirty="0"/>
              <a:t> of GNSS </a:t>
            </a:r>
            <a:r>
              <a:rPr lang="pl-PL" sz="2400" dirty="0" err="1"/>
              <a:t>Interference</a:t>
            </a:r>
            <a:r>
              <a:rPr lang="pl-PL" sz="2400" dirty="0"/>
              <a:t> </a:t>
            </a:r>
            <a:r>
              <a:rPr lang="pl-PL" sz="2400" dirty="0" err="1"/>
              <a:t>Sources</a:t>
            </a:r>
            <a:r>
              <a:rPr lang="pl-PL" sz="2400" dirty="0"/>
              <a:t> </a:t>
            </a:r>
            <a:r>
              <a:rPr lang="pl-PL" dirty="0"/>
              <a:t>(1)</a:t>
            </a:r>
            <a:br>
              <a:rPr lang="en-GB" dirty="0"/>
            </a:br>
            <a:r>
              <a:rPr lang="pl-PL" dirty="0"/>
              <a:t> </a:t>
            </a:r>
            <a:endParaRPr lang="en-GB" u="sng" dirty="0"/>
          </a:p>
        </p:txBody>
      </p:sp>
    </p:spTree>
    <p:extLst>
      <p:ext uri="{BB962C8B-B14F-4D97-AF65-F5344CB8AC3E}">
        <p14:creationId xmlns:p14="http://schemas.microsoft.com/office/powerpoint/2010/main" val="15399370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Obraz 8" descr="Location_North_15_04_25_1941UTC.bmp"/>
          <p:cNvPicPr>
            <a:picLocks noChangeAspect="1"/>
          </p:cNvPicPr>
          <p:nvPr/>
        </p:nvPicPr>
        <p:blipFill>
          <a:blip r:embed="rId3" cstate="print"/>
          <a:stretch>
            <a:fillRect/>
          </a:stretch>
        </p:blipFill>
        <p:spPr>
          <a:xfrm>
            <a:off x="4009191" y="903787"/>
            <a:ext cx="8236553" cy="5114260"/>
          </a:xfrm>
          <a:prstGeom prst="rect">
            <a:avLst/>
          </a:prstGeom>
        </p:spPr>
      </p:pic>
      <p:sp>
        <p:nvSpPr>
          <p:cNvPr id="6" name="Title 1">
            <a:extLst>
              <a:ext uri="{FF2B5EF4-FFF2-40B4-BE49-F238E27FC236}">
                <a16:creationId xmlns:a16="http://schemas.microsoft.com/office/drawing/2014/main" id="{9222CF5E-CEEE-B086-5832-1D6E7067E278}"/>
              </a:ext>
            </a:extLst>
          </p:cNvPr>
          <p:cNvSpPr>
            <a:spLocks noGrp="1"/>
          </p:cNvSpPr>
          <p:nvPr>
            <p:ph type="title"/>
          </p:nvPr>
        </p:nvSpPr>
        <p:spPr>
          <a:xfrm>
            <a:off x="479425" y="268160"/>
            <a:ext cx="7378035" cy="303883"/>
          </a:xfrm>
        </p:spPr>
        <p:txBody>
          <a:bodyPr/>
          <a:lstStyle/>
          <a:p>
            <a:r>
              <a:rPr lang="pl-PL" sz="2400" dirty="0"/>
              <a:t> 4. </a:t>
            </a:r>
            <a:r>
              <a:rPr lang="pl-PL" sz="2400" dirty="0" err="1"/>
              <a:t>Localization</a:t>
            </a:r>
            <a:r>
              <a:rPr lang="pl-PL" sz="2400" dirty="0"/>
              <a:t> of GNSS </a:t>
            </a:r>
            <a:r>
              <a:rPr lang="pl-PL" sz="2400" dirty="0" err="1"/>
              <a:t>Interference</a:t>
            </a:r>
            <a:r>
              <a:rPr lang="pl-PL" sz="2400" dirty="0"/>
              <a:t> </a:t>
            </a:r>
            <a:r>
              <a:rPr lang="pl-PL" sz="2400" dirty="0" err="1"/>
              <a:t>Sources</a:t>
            </a:r>
            <a:r>
              <a:rPr lang="pl-PL" sz="2400" dirty="0"/>
              <a:t> </a:t>
            </a:r>
            <a:r>
              <a:rPr lang="pl-PL" dirty="0"/>
              <a:t>(2)</a:t>
            </a:r>
            <a:br>
              <a:rPr lang="en-GB" dirty="0"/>
            </a:br>
            <a:r>
              <a:rPr lang="pl-PL" dirty="0"/>
              <a:t> </a:t>
            </a:r>
            <a:endParaRPr lang="en-GB" u="sng" dirty="0"/>
          </a:p>
        </p:txBody>
      </p:sp>
      <p:sp>
        <p:nvSpPr>
          <p:cNvPr id="10" name="Title 3"/>
          <p:cNvSpPr txBox="1">
            <a:spLocks/>
          </p:cNvSpPr>
          <p:nvPr/>
        </p:nvSpPr>
        <p:spPr>
          <a:xfrm>
            <a:off x="560132" y="852030"/>
            <a:ext cx="4373375" cy="1784844"/>
          </a:xfrm>
          <a:prstGeom prst="rect">
            <a:avLst/>
          </a:prstGeom>
        </p:spPr>
        <p:txBody>
          <a:bodyPr vert="horz" lIns="0" tIns="0" rIns="0" bIns="0" rtlCol="0" anchor="t">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pl-PL" sz="4500" b="1" dirty="0" err="1">
                <a:solidFill>
                  <a:schemeClr val="accent1"/>
                </a:solidFill>
                <a:latin typeface="+mj-lt"/>
                <a:ea typeface="EuropeaEco" pitchFamily="2" charset="0"/>
                <a:cs typeface="+mj-cs"/>
              </a:rPr>
              <a:t>Spoofer</a:t>
            </a:r>
            <a:r>
              <a:rPr lang="pl-PL" sz="4500" b="1" dirty="0">
                <a:solidFill>
                  <a:schemeClr val="accent1"/>
                </a:solidFill>
                <a:latin typeface="+mj-lt"/>
                <a:ea typeface="EuropeaEco" pitchFamily="2" charset="0"/>
                <a:cs typeface="+mj-cs"/>
              </a:rPr>
              <a:t> </a:t>
            </a:r>
            <a:r>
              <a:rPr lang="pl-PL" sz="4500" b="1" dirty="0" err="1">
                <a:solidFill>
                  <a:schemeClr val="accent1"/>
                </a:solidFill>
                <a:latin typeface="+mj-lt"/>
                <a:ea typeface="EuropeaEco" pitchFamily="2" charset="0"/>
                <a:cs typeface="+mj-cs"/>
              </a:rPr>
              <a:t>pinpointing</a:t>
            </a:r>
            <a:r>
              <a:rPr lang="pl-PL" sz="4500" b="1" dirty="0">
                <a:solidFill>
                  <a:schemeClr val="accent1"/>
                </a:solidFill>
                <a:latin typeface="+mj-lt"/>
                <a:ea typeface="EuropeaEco" pitchFamily="2" charset="0"/>
                <a:cs typeface="+mj-cs"/>
              </a:rPr>
              <a:t> </a:t>
            </a:r>
            <a:r>
              <a:rPr lang="pl-PL" sz="4500" b="1" dirty="0" err="1">
                <a:solidFill>
                  <a:schemeClr val="accent1"/>
                </a:solidFill>
                <a:latin typeface="+mj-lt"/>
                <a:ea typeface="EuropeaEco" pitchFamily="2" charset="0"/>
                <a:cs typeface="+mj-cs"/>
              </a:rPr>
              <a:t>results</a:t>
            </a:r>
            <a:endParaRPr kumimoji="0" lang="en-GB" sz="4500" b="1" i="0" u="none" strike="noStrike" kern="1200" cap="none" spc="0" normalizeH="0" baseline="0" noProof="0" dirty="0">
              <a:ln>
                <a:noFill/>
              </a:ln>
              <a:solidFill>
                <a:schemeClr val="accent1"/>
              </a:solidFill>
              <a:effectLst/>
              <a:uLnTx/>
              <a:uFillTx/>
              <a:latin typeface="+mj-lt"/>
              <a:ea typeface="EuropeaEco" pitchFamily="2" charset="0"/>
              <a:cs typeface="+mj-cs"/>
            </a:endParaRPr>
          </a:p>
        </p:txBody>
      </p:sp>
      <p:sp>
        <p:nvSpPr>
          <p:cNvPr id="8" name="Text Placeholder 1"/>
          <p:cNvSpPr txBox="1">
            <a:spLocks/>
          </p:cNvSpPr>
          <p:nvPr/>
        </p:nvSpPr>
        <p:spPr>
          <a:xfrm>
            <a:off x="474329" y="2680898"/>
            <a:ext cx="3229341" cy="402537"/>
          </a:xfrm>
          <a:prstGeom prst="rect">
            <a:avLst/>
          </a:prstGeom>
        </p:spPr>
        <p:txBody>
          <a:bodyPr vert="horz" lIns="0" tIns="0" rIns="0" bIns="0" rtlCol="0">
            <a:noAutofit/>
          </a:bodyPr>
          <a:lstStyle/>
          <a:p>
            <a:pPr marL="0" marR="0" lvl="0" indent="0" algn="ctr" defTabSz="914400" rtl="0" eaLnBrk="1" fontAlgn="auto" latinLnBrk="0" hangingPunct="1">
              <a:lnSpc>
                <a:spcPct val="110000"/>
              </a:lnSpc>
              <a:spcBef>
                <a:spcPts val="0"/>
              </a:spcBef>
              <a:spcAft>
                <a:spcPts val="0"/>
              </a:spcAft>
              <a:buClrTx/>
              <a:buSzTx/>
              <a:buFont typeface="Myriad Pro" panose="020B0604020202020204" pitchFamily="34" charset="0"/>
              <a:buNone/>
              <a:tabLst/>
              <a:defRPr/>
            </a:pPr>
            <a:r>
              <a:rPr lang="pl-PL" sz="2000" dirty="0">
                <a:latin typeface="+mj-lt"/>
              </a:rPr>
              <a:t>01st May 2025  2007 UTC </a:t>
            </a:r>
            <a:endParaRPr kumimoji="0" lang="en-GB" sz="2000" b="0" i="0" u="none" strike="noStrike" kern="1200" cap="none" spc="0" normalizeH="0" baseline="0" noProof="0" dirty="0">
              <a:ln>
                <a:noFill/>
              </a:ln>
              <a:solidFill>
                <a:schemeClr val="tx1"/>
              </a:solidFill>
              <a:effectLst/>
              <a:uLnTx/>
              <a:uFillTx/>
              <a:latin typeface="+mj-lt"/>
              <a:ea typeface="+mn-ea"/>
              <a:cs typeface="+mn-cs"/>
            </a:endParaRPr>
          </a:p>
        </p:txBody>
      </p:sp>
      <p:sp>
        <p:nvSpPr>
          <p:cNvPr id="7" name="Subtitle 12">
            <a:extLst>
              <a:ext uri="{FF2B5EF4-FFF2-40B4-BE49-F238E27FC236}">
                <a16:creationId xmlns:a16="http://schemas.microsoft.com/office/drawing/2014/main" id="{D9686BA5-02CD-71EE-6247-6DF1801D9A00}"/>
              </a:ext>
            </a:extLst>
          </p:cNvPr>
          <p:cNvSpPr txBox="1">
            <a:spLocks/>
          </p:cNvSpPr>
          <p:nvPr/>
        </p:nvSpPr>
        <p:spPr>
          <a:xfrm>
            <a:off x="315433" y="3072723"/>
            <a:ext cx="3926958" cy="2828347"/>
          </a:xfrm>
          <a:prstGeom prst="rect">
            <a:avLst/>
          </a:prstGeom>
        </p:spPr>
        <p:txBody>
          <a:bodyPr vert="horz" lIns="0" tIns="0" rIns="0" bIns="0" rtlCol="0">
            <a:noAutofit/>
          </a:bodyPr>
          <a:lstStyle/>
          <a:p>
            <a:pPr marL="0" marR="0" lvl="0" indent="0" algn="l" defTabSz="914400" rtl="0" eaLnBrk="1" fontAlgn="auto" latinLnBrk="0" hangingPunct="1">
              <a:lnSpc>
                <a:spcPct val="100000"/>
              </a:lnSpc>
              <a:spcBef>
                <a:spcPts val="0"/>
              </a:spcBef>
              <a:spcAft>
                <a:spcPts val="0"/>
              </a:spcAft>
              <a:buClr>
                <a:srgbClr val="003CB4"/>
              </a:buClr>
              <a:buSzTx/>
              <a:buFont typeface="Arial" pitchFamily="34" charset="0"/>
              <a:buChar char="•"/>
              <a:tabLst/>
              <a:defRPr/>
            </a:pPr>
            <a:r>
              <a:rPr kumimoji="0" lang="pl-PL" sz="1800" b="0" i="0" u="none" strike="noStrike" kern="1200" cap="none" spc="0" normalizeH="0" baseline="0" noProof="0" dirty="0">
                <a:ln>
                  <a:noFill/>
                </a:ln>
                <a:solidFill>
                  <a:schemeClr val="tx1"/>
                </a:solidFill>
                <a:effectLst/>
                <a:uLnTx/>
                <a:uFillTx/>
                <a:latin typeface="+mj-lt"/>
                <a:ea typeface="+mn-ea"/>
                <a:cs typeface="+mn-cs"/>
              </a:rPr>
              <a:t>  </a:t>
            </a:r>
            <a:r>
              <a:rPr kumimoji="0" lang="en-US" sz="1800" b="0" i="0" u="none" strike="noStrike" kern="1200" cap="none" spc="0" normalizeH="0" baseline="0" noProof="0" dirty="0">
                <a:ln>
                  <a:noFill/>
                </a:ln>
                <a:solidFill>
                  <a:schemeClr val="tx1"/>
                </a:solidFill>
                <a:effectLst/>
                <a:uLnTx/>
                <a:uFillTx/>
                <a:latin typeface="+mj-lt"/>
                <a:ea typeface="+mn-ea"/>
                <a:cs typeface="+mn-cs"/>
              </a:rPr>
              <a:t>Source of spoofing identified at the probable military installations on the coast of Russian encl</a:t>
            </a:r>
            <a:r>
              <a:rPr kumimoji="0" lang="pl-PL" sz="1800" b="0" i="0" u="none" strike="noStrike" kern="1200" cap="none" spc="0" normalizeH="0" baseline="0" noProof="0" dirty="0">
                <a:ln>
                  <a:noFill/>
                </a:ln>
                <a:solidFill>
                  <a:schemeClr val="tx1"/>
                </a:solidFill>
                <a:effectLst/>
                <a:uLnTx/>
                <a:uFillTx/>
                <a:latin typeface="+mj-lt"/>
                <a:ea typeface="+mn-ea"/>
                <a:cs typeface="+mn-cs"/>
              </a:rPr>
              <a:t>a</a:t>
            </a:r>
            <a:r>
              <a:rPr kumimoji="0" lang="en-US" sz="1800" b="0" i="0" u="none" strike="noStrike" kern="1200" cap="none" spc="0" normalizeH="0" baseline="0" noProof="0" dirty="0" err="1">
                <a:ln>
                  <a:noFill/>
                </a:ln>
                <a:solidFill>
                  <a:schemeClr val="tx1"/>
                </a:solidFill>
                <a:effectLst/>
                <a:uLnTx/>
                <a:uFillTx/>
                <a:latin typeface="+mj-lt"/>
                <a:ea typeface="+mn-ea"/>
                <a:cs typeface="+mn-cs"/>
              </a:rPr>
              <a:t>ve</a:t>
            </a:r>
            <a:r>
              <a:rPr kumimoji="0" lang="en-US" sz="1800" b="0" i="0" u="none" strike="noStrike" kern="1200" cap="none" spc="0" normalizeH="0" baseline="0" noProof="0" dirty="0">
                <a:ln>
                  <a:noFill/>
                </a:ln>
                <a:solidFill>
                  <a:schemeClr val="tx1"/>
                </a:solidFill>
                <a:effectLst/>
                <a:uLnTx/>
                <a:uFillTx/>
                <a:latin typeface="+mj-lt"/>
                <a:ea typeface="+mn-ea"/>
                <a:cs typeface="+mn-cs"/>
              </a:rPr>
              <a:t> Kaliningrad;</a:t>
            </a:r>
            <a:endParaRPr kumimoji="0" lang="pl-PL" sz="1800" b="0" i="0" u="none" strike="noStrike" kern="1200" cap="none" spc="0" normalizeH="0" baseline="0" noProof="0" dirty="0">
              <a:ln>
                <a:noFill/>
              </a:ln>
              <a:solidFill>
                <a:schemeClr val="tx1"/>
              </a:solidFill>
              <a:effectLst/>
              <a:uLnTx/>
              <a:uFillTx/>
              <a:latin typeface="+mj-lt"/>
              <a:ea typeface="+mn-ea"/>
              <a:cs typeface="+mn-cs"/>
            </a:endParaRPr>
          </a:p>
          <a:p>
            <a:pPr marL="0" marR="0" lvl="0" indent="0" algn="l" defTabSz="914400" rtl="0" eaLnBrk="1" fontAlgn="auto" latinLnBrk="0" hangingPunct="1">
              <a:lnSpc>
                <a:spcPct val="100000"/>
              </a:lnSpc>
              <a:spcBef>
                <a:spcPts val="0"/>
              </a:spcBef>
              <a:spcAft>
                <a:spcPts val="0"/>
              </a:spcAft>
              <a:buClr>
                <a:srgbClr val="003CB4"/>
              </a:buClr>
              <a:buSzTx/>
              <a:tabLst/>
              <a:defRPr/>
            </a:pPr>
            <a:endParaRPr kumimoji="0" lang="en-US" sz="1800" b="0" i="0" u="none" strike="noStrike" kern="1200" cap="none" spc="0" normalizeH="0" baseline="0" noProof="0" dirty="0">
              <a:ln>
                <a:noFill/>
              </a:ln>
              <a:solidFill>
                <a:schemeClr val="tx1"/>
              </a:solidFill>
              <a:effectLst/>
              <a:uLnTx/>
              <a:uFillTx/>
              <a:latin typeface="+mj-lt"/>
              <a:ea typeface="+mn-ea"/>
              <a:cs typeface="+mn-cs"/>
            </a:endParaRPr>
          </a:p>
          <a:p>
            <a:pPr marL="0" marR="0" lvl="0" indent="0" algn="l" defTabSz="914400" rtl="0" eaLnBrk="1" fontAlgn="auto" latinLnBrk="0" hangingPunct="1">
              <a:lnSpc>
                <a:spcPct val="100000"/>
              </a:lnSpc>
              <a:spcBef>
                <a:spcPts val="0"/>
              </a:spcBef>
              <a:spcAft>
                <a:spcPts val="0"/>
              </a:spcAft>
              <a:buClr>
                <a:srgbClr val="003CB4"/>
              </a:buClr>
              <a:buSzTx/>
              <a:buFont typeface="Arial" pitchFamily="34" charset="0"/>
              <a:buChar char="•"/>
              <a:tabLst/>
              <a:defRPr/>
            </a:pPr>
            <a:r>
              <a:rPr kumimoji="0" lang="en-US" sz="1800" b="0" i="0" u="none" strike="noStrike" kern="1200" cap="none" spc="0" normalizeH="0" baseline="0" noProof="0" dirty="0">
                <a:ln>
                  <a:noFill/>
                </a:ln>
                <a:solidFill>
                  <a:schemeClr val="tx1"/>
                </a:solidFill>
                <a:effectLst/>
                <a:uLnTx/>
                <a:uFillTx/>
                <a:latin typeface="+mj-lt"/>
                <a:ea typeface="+mn-ea"/>
                <a:cs typeface="+mn-cs"/>
              </a:rPr>
              <a:t> </a:t>
            </a:r>
            <a:r>
              <a:rPr kumimoji="0" lang="pl-PL" sz="1800" b="0" i="0" u="none" strike="noStrike" kern="1200" cap="none" spc="0" normalizeH="0" baseline="0" noProof="0" dirty="0">
                <a:ln>
                  <a:noFill/>
                </a:ln>
                <a:solidFill>
                  <a:schemeClr val="tx1"/>
                </a:solidFill>
                <a:effectLst/>
                <a:uLnTx/>
                <a:uFillTx/>
                <a:latin typeface="+mj-lt"/>
                <a:ea typeface="+mn-ea"/>
                <a:cs typeface="+mn-cs"/>
              </a:rPr>
              <a:t>R</a:t>
            </a:r>
            <a:r>
              <a:rPr kumimoji="0" lang="en-US" sz="1800" b="0" i="0" u="none" strike="noStrike" kern="1200" cap="none" spc="0" normalizeH="0" baseline="0" noProof="0" dirty="0" err="1">
                <a:ln>
                  <a:noFill/>
                </a:ln>
                <a:solidFill>
                  <a:schemeClr val="tx1"/>
                </a:solidFill>
                <a:effectLst/>
                <a:uLnTx/>
                <a:uFillTx/>
                <a:latin typeface="+mj-lt"/>
                <a:ea typeface="+mn-ea"/>
                <a:cs typeface="+mn-cs"/>
              </a:rPr>
              <a:t>ange</a:t>
            </a:r>
            <a:r>
              <a:rPr kumimoji="0" lang="en-US" sz="1800" b="0" i="0" u="none" strike="noStrike" kern="1200" cap="none" spc="0" normalizeH="0" baseline="0" noProof="0" dirty="0">
                <a:ln>
                  <a:noFill/>
                </a:ln>
                <a:solidFill>
                  <a:schemeClr val="tx1"/>
                </a:solidFill>
                <a:effectLst/>
                <a:uLnTx/>
                <a:uFillTx/>
                <a:latin typeface="+mj-lt"/>
                <a:ea typeface="+mn-ea"/>
                <a:cs typeface="+mn-cs"/>
              </a:rPr>
              <a:t> (distance) to the emitter unusually long;</a:t>
            </a:r>
            <a:endParaRPr kumimoji="0" lang="pl-PL" sz="1800" b="0" i="0" u="none" strike="noStrike" kern="1200" cap="none" spc="0" normalizeH="0" baseline="0" noProof="0" dirty="0">
              <a:ln>
                <a:noFill/>
              </a:ln>
              <a:solidFill>
                <a:schemeClr val="tx1"/>
              </a:solidFill>
              <a:effectLst/>
              <a:uLnTx/>
              <a:uFillTx/>
              <a:latin typeface="+mj-lt"/>
              <a:ea typeface="+mn-ea"/>
              <a:cs typeface="+mn-cs"/>
            </a:endParaRPr>
          </a:p>
          <a:p>
            <a:pPr marL="0" marR="0" lvl="0" indent="0" algn="l" defTabSz="914400" rtl="0" eaLnBrk="1" fontAlgn="auto" latinLnBrk="0" hangingPunct="1">
              <a:lnSpc>
                <a:spcPct val="100000"/>
              </a:lnSpc>
              <a:spcBef>
                <a:spcPts val="0"/>
              </a:spcBef>
              <a:spcAft>
                <a:spcPts val="0"/>
              </a:spcAft>
              <a:buClr>
                <a:srgbClr val="003CB4"/>
              </a:buClr>
              <a:buSzTx/>
              <a:tabLst/>
              <a:defRPr/>
            </a:pPr>
            <a:endParaRPr kumimoji="0" lang="en-US" sz="1800" b="0" i="0" u="none" strike="noStrike" kern="1200" cap="none" spc="0" normalizeH="0" baseline="0" noProof="0" dirty="0">
              <a:ln>
                <a:noFill/>
              </a:ln>
              <a:solidFill>
                <a:schemeClr val="tx1"/>
              </a:solidFill>
              <a:effectLst/>
              <a:uLnTx/>
              <a:uFillTx/>
              <a:latin typeface="+mj-lt"/>
              <a:ea typeface="+mn-ea"/>
              <a:cs typeface="+mn-cs"/>
            </a:endParaRPr>
          </a:p>
          <a:p>
            <a:pPr marL="0" marR="0" lvl="0" indent="0" algn="l" defTabSz="914400" rtl="0" eaLnBrk="1" fontAlgn="auto" latinLnBrk="0" hangingPunct="1">
              <a:lnSpc>
                <a:spcPct val="100000"/>
              </a:lnSpc>
              <a:spcBef>
                <a:spcPts val="0"/>
              </a:spcBef>
              <a:spcAft>
                <a:spcPts val="0"/>
              </a:spcAft>
              <a:buClr>
                <a:srgbClr val="003CB4"/>
              </a:buClr>
              <a:buSzTx/>
              <a:buFont typeface="Arial" pitchFamily="34" charset="0"/>
              <a:buChar char="•"/>
              <a:tabLst/>
              <a:defRPr/>
            </a:pPr>
            <a:r>
              <a:rPr kumimoji="0" lang="en-US" sz="1800" b="0" i="0" u="none" strike="noStrike" kern="1200" cap="none" spc="0" normalizeH="0" baseline="0" noProof="0" dirty="0">
                <a:ln>
                  <a:noFill/>
                </a:ln>
                <a:solidFill>
                  <a:schemeClr val="tx1"/>
                </a:solidFill>
                <a:effectLst/>
                <a:uLnTx/>
                <a:uFillTx/>
                <a:latin typeface="+mj-lt"/>
                <a:ea typeface="+mn-ea"/>
                <a:cs typeface="+mn-cs"/>
              </a:rPr>
              <a:t> Refraction and ducting created by hydro-</a:t>
            </a:r>
            <a:r>
              <a:rPr kumimoji="0" lang="en-US" sz="1800" b="0" i="0" u="none" strike="noStrike" kern="1200" cap="none" spc="0" normalizeH="0" baseline="0" noProof="0" dirty="0" err="1">
                <a:ln>
                  <a:noFill/>
                </a:ln>
                <a:solidFill>
                  <a:schemeClr val="tx1"/>
                </a:solidFill>
                <a:effectLst/>
                <a:uLnTx/>
                <a:uFillTx/>
                <a:latin typeface="+mj-lt"/>
                <a:ea typeface="+mn-ea"/>
                <a:cs typeface="+mn-cs"/>
              </a:rPr>
              <a:t>meteo</a:t>
            </a:r>
            <a:r>
              <a:rPr kumimoji="0" lang="en-US" sz="1800" b="0" i="0" u="none" strike="noStrike" kern="1200" cap="none" spc="0" normalizeH="0" baseline="0" noProof="0" dirty="0">
                <a:ln>
                  <a:noFill/>
                </a:ln>
                <a:solidFill>
                  <a:schemeClr val="tx1"/>
                </a:solidFill>
                <a:effectLst/>
                <a:uLnTx/>
                <a:uFillTx/>
                <a:latin typeface="+mj-lt"/>
                <a:ea typeface="+mn-ea"/>
                <a:cs typeface="+mn-cs"/>
              </a:rPr>
              <a:t> conditions may explain the phenomenon.</a:t>
            </a:r>
          </a:p>
          <a:p>
            <a:pPr marL="0" marR="0" lvl="0" indent="0" algn="l" defTabSz="914400" rtl="0" eaLnBrk="1" fontAlgn="auto" latinLnBrk="0" hangingPunct="1">
              <a:lnSpc>
                <a:spcPct val="100000"/>
              </a:lnSpc>
              <a:spcBef>
                <a:spcPts val="0"/>
              </a:spcBef>
              <a:spcAft>
                <a:spcPts val="0"/>
              </a:spcAft>
              <a:buClrTx/>
              <a:buSzTx/>
              <a:buFont typeface="Myriad Pro" panose="020B0604020202020204" pitchFamily="34" charset="0"/>
              <a:buNone/>
              <a:tabLst/>
              <a:defRPr/>
            </a:pPr>
            <a:r>
              <a:rPr kumimoji="0" lang="pl-PL" sz="1800" b="0" i="0" u="none" strike="noStrike" kern="1200" cap="none" spc="0" normalizeH="0" baseline="0" noProof="0" dirty="0">
                <a:ln>
                  <a:noFill/>
                </a:ln>
                <a:solidFill>
                  <a:schemeClr val="tx1"/>
                </a:solidFill>
                <a:effectLst/>
                <a:uLnTx/>
                <a:uFillTx/>
                <a:latin typeface="+mj-lt"/>
                <a:ea typeface="+mn-ea"/>
                <a:cs typeface="+mn-cs"/>
              </a:rPr>
              <a:t> </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pl-PL" sz="1800" b="0" i="0" u="none" strike="noStrike" kern="1200" cap="none" spc="0" normalizeH="0" baseline="0" noProof="0" dirty="0">
              <a:ln>
                <a:noFill/>
              </a:ln>
              <a:solidFill>
                <a:schemeClr val="tx1"/>
              </a:solidFill>
              <a:effectLst/>
              <a:uLnTx/>
              <a:uFillTx/>
              <a:latin typeface="+mj-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pl-PL" sz="1800" b="0" i="0" u="none" strike="noStrike" kern="1200" cap="none" spc="0" normalizeH="0" baseline="0" noProof="0" dirty="0">
              <a:ln>
                <a:noFill/>
              </a:ln>
              <a:solidFill>
                <a:schemeClr val="tx1"/>
              </a:solidFill>
              <a:effectLst/>
              <a:uLnTx/>
              <a:uFillTx/>
              <a:latin typeface="+mj-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yriad Pro" panose="020B0604020202020204" pitchFamily="34" charset="0"/>
              <a:buNone/>
              <a:tabLst/>
              <a:defRPr/>
            </a:pPr>
            <a:endParaRPr kumimoji="0" lang="pl-PL" sz="1800" b="0" i="0" u="none" strike="noStrike" kern="1200" cap="none" spc="0" normalizeH="0" baseline="0" noProof="0" dirty="0">
              <a:ln>
                <a:noFill/>
              </a:ln>
              <a:solidFill>
                <a:schemeClr val="tx1"/>
              </a:solidFill>
              <a:effectLst/>
              <a:uLnTx/>
              <a:uFillTx/>
              <a:latin typeface="+mj-lt"/>
              <a:ea typeface="+mn-ea"/>
              <a:cs typeface="+mn-cs"/>
            </a:endParaRPr>
          </a:p>
        </p:txBody>
      </p:sp>
    </p:spTree>
    <p:extLst>
      <p:ext uri="{BB962C8B-B14F-4D97-AF65-F5344CB8AC3E}">
        <p14:creationId xmlns:p14="http://schemas.microsoft.com/office/powerpoint/2010/main" val="15399370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9"/>
          </p:nvPr>
        </p:nvSpPr>
        <p:spPr>
          <a:xfrm>
            <a:off x="394393" y="1515774"/>
            <a:ext cx="8336652" cy="2907366"/>
          </a:xfrm>
        </p:spPr>
        <p:txBody>
          <a:bodyPr/>
          <a:lstStyle/>
          <a:p>
            <a:pPr>
              <a:lnSpc>
                <a:spcPct val="150000"/>
              </a:lnSpc>
              <a:buClr>
                <a:srgbClr val="003CB4"/>
              </a:buClr>
              <a:buFont typeface="Arial" pitchFamily="34" charset="0"/>
              <a:buChar char="•"/>
            </a:pPr>
            <a:r>
              <a:rPr lang="pl-PL" dirty="0"/>
              <a:t> </a:t>
            </a:r>
            <a:r>
              <a:rPr lang="en-GB" dirty="0"/>
              <a:t>Detect and monitor jamming and spoofing of GNSS signal;</a:t>
            </a:r>
          </a:p>
          <a:p>
            <a:pPr>
              <a:lnSpc>
                <a:spcPct val="150000"/>
              </a:lnSpc>
              <a:buClr>
                <a:srgbClr val="003CB4"/>
              </a:buClr>
              <a:buFont typeface="Arial" pitchFamily="34" charset="0"/>
              <a:buChar char="•"/>
            </a:pPr>
            <a:r>
              <a:rPr lang="en-GB" dirty="0"/>
              <a:t> Identify and localize the source of interferences;</a:t>
            </a:r>
          </a:p>
          <a:p>
            <a:pPr>
              <a:lnSpc>
                <a:spcPct val="150000"/>
              </a:lnSpc>
              <a:buClr>
                <a:srgbClr val="003CB4"/>
              </a:buClr>
              <a:buFont typeface="Arial" pitchFamily="34" charset="0"/>
              <a:buChar char="•"/>
            </a:pPr>
            <a:r>
              <a:rPr lang="en-GB" dirty="0"/>
              <a:t> Create the warning to users;</a:t>
            </a:r>
          </a:p>
          <a:p>
            <a:pPr>
              <a:lnSpc>
                <a:spcPct val="150000"/>
              </a:lnSpc>
              <a:buClr>
                <a:srgbClr val="003CB4"/>
              </a:buClr>
              <a:buFont typeface="Arial" pitchFamily="34" charset="0"/>
              <a:buChar char="•"/>
            </a:pPr>
            <a:r>
              <a:rPr lang="en-GB" dirty="0"/>
              <a:t> Eliminate the source (if achievable);</a:t>
            </a:r>
          </a:p>
          <a:p>
            <a:pPr>
              <a:lnSpc>
                <a:spcPct val="150000"/>
              </a:lnSpc>
              <a:buClr>
                <a:srgbClr val="003CB4"/>
              </a:buClr>
              <a:buFont typeface="Arial" pitchFamily="34" charset="0"/>
              <a:buChar char="•"/>
            </a:pPr>
            <a:r>
              <a:rPr lang="en-GB" dirty="0"/>
              <a:t> Prosecute (if achievable).</a:t>
            </a:r>
          </a:p>
        </p:txBody>
      </p:sp>
      <p:sp>
        <p:nvSpPr>
          <p:cNvPr id="3" name="Text Placeholder 2"/>
          <p:cNvSpPr>
            <a:spLocks noGrp="1"/>
          </p:cNvSpPr>
          <p:nvPr>
            <p:ph type="body" sz="quarter" idx="20"/>
          </p:nvPr>
        </p:nvSpPr>
        <p:spPr>
          <a:xfrm>
            <a:off x="394392" y="212081"/>
            <a:ext cx="10387021" cy="362069"/>
          </a:xfrm>
        </p:spPr>
        <p:txBody>
          <a:bodyPr/>
          <a:lstStyle/>
          <a:p>
            <a:r>
              <a:rPr lang="pl-PL" sz="2400" dirty="0"/>
              <a:t> 5. </a:t>
            </a:r>
            <a:r>
              <a:rPr lang="pl-PL" sz="2400" dirty="0" err="1"/>
              <a:t>Possible</a:t>
            </a:r>
            <a:r>
              <a:rPr lang="pl-PL" sz="2400" dirty="0"/>
              <a:t> </a:t>
            </a:r>
            <a:r>
              <a:rPr lang="pl-PL" sz="2400" dirty="0" err="1"/>
              <a:t>Countermeasures</a:t>
            </a:r>
            <a:r>
              <a:rPr lang="pl-PL" sz="2400" dirty="0"/>
              <a:t> (PTA – </a:t>
            </a:r>
            <a:r>
              <a:rPr lang="pl-PL" sz="2400" dirty="0" err="1"/>
              <a:t>Protect</a:t>
            </a:r>
            <a:r>
              <a:rPr lang="pl-PL" sz="2400" dirty="0"/>
              <a:t>, </a:t>
            </a:r>
            <a:r>
              <a:rPr lang="pl-PL" sz="2400" dirty="0" err="1"/>
              <a:t>Toughen</a:t>
            </a:r>
            <a:r>
              <a:rPr lang="pl-PL" sz="2400" dirty="0"/>
              <a:t>, Augment)</a:t>
            </a:r>
            <a:r>
              <a:rPr lang="pl-PL" dirty="0"/>
              <a:t> (1)</a:t>
            </a:r>
            <a:endParaRPr lang="en-GB" dirty="0"/>
          </a:p>
          <a:p>
            <a:endParaRPr lang="en-GB" dirty="0"/>
          </a:p>
        </p:txBody>
      </p:sp>
      <p:sp>
        <p:nvSpPr>
          <p:cNvPr id="4" name="Title 3"/>
          <p:cNvSpPr>
            <a:spLocks noGrp="1"/>
          </p:cNvSpPr>
          <p:nvPr>
            <p:ph type="ctrTitle"/>
          </p:nvPr>
        </p:nvSpPr>
        <p:spPr>
          <a:xfrm>
            <a:off x="394392" y="859190"/>
            <a:ext cx="10057413" cy="815859"/>
          </a:xfrm>
        </p:spPr>
        <p:txBody>
          <a:bodyPr>
            <a:normAutofit fontScale="90000"/>
          </a:bodyPr>
          <a:lstStyle/>
          <a:p>
            <a:r>
              <a:rPr lang="pl-PL" u="sng" dirty="0" err="1"/>
              <a:t>Protect</a:t>
            </a:r>
            <a:r>
              <a:rPr lang="pl-PL" dirty="0"/>
              <a:t> clear and </a:t>
            </a:r>
            <a:r>
              <a:rPr lang="pl-PL" dirty="0" err="1"/>
              <a:t>truthful</a:t>
            </a:r>
            <a:r>
              <a:rPr lang="pl-PL" dirty="0"/>
              <a:t> </a:t>
            </a:r>
            <a:r>
              <a:rPr lang="pl-PL" dirty="0" err="1"/>
              <a:t>signal</a:t>
            </a:r>
            <a:r>
              <a:rPr lang="pl-PL" dirty="0"/>
              <a:t> </a:t>
            </a:r>
            <a:r>
              <a:rPr lang="pl-PL" dirty="0" err="1"/>
              <a:t>reception</a:t>
            </a:r>
            <a:endParaRPr lang="en-GB" dirty="0"/>
          </a:p>
        </p:txBody>
      </p:sp>
      <p:sp>
        <p:nvSpPr>
          <p:cNvPr id="7" name="Text Placeholder 4"/>
          <p:cNvSpPr txBox="1">
            <a:spLocks/>
          </p:cNvSpPr>
          <p:nvPr/>
        </p:nvSpPr>
        <p:spPr>
          <a:xfrm>
            <a:off x="425303" y="4496524"/>
            <a:ext cx="10451804" cy="980841"/>
          </a:xfrm>
          <a:prstGeom prst="rect">
            <a:avLst/>
          </a:prstGeom>
          <a:ln>
            <a:solidFill>
              <a:schemeClr val="accent1"/>
            </a:solidFill>
          </a:ln>
        </p:spPr>
        <p:txBody>
          <a:bodyPr vert="horz" lIns="0" tIns="0" rIns="0" bIns="0" rtlCol="0">
            <a:noAutofit/>
          </a:bodyPr>
          <a:lstStyle/>
          <a:p>
            <a:pPr marL="0" marR="0" lvl="0" indent="0" algn="l" defTabSz="914400" rtl="0" eaLnBrk="1" fontAlgn="auto" latinLnBrk="0" hangingPunct="1">
              <a:lnSpc>
                <a:spcPct val="110000"/>
              </a:lnSpc>
              <a:spcBef>
                <a:spcPts val="0"/>
              </a:spcBef>
              <a:spcAft>
                <a:spcPts val="0"/>
              </a:spcAft>
              <a:buClrTx/>
              <a:buSzTx/>
              <a:buFont typeface="Myriad Pro" panose="020B0604020202020204" pitchFamily="34" charset="0"/>
              <a:buNone/>
              <a:tabLst/>
              <a:defRPr/>
            </a:pPr>
            <a:r>
              <a:rPr kumimoji="0" lang="pl-PL" sz="2000" b="0" i="0" u="none" strike="noStrike" kern="1200" cap="none" spc="0" normalizeH="0" baseline="0" noProof="0" dirty="0">
                <a:ln>
                  <a:noFill/>
                </a:ln>
                <a:solidFill>
                  <a:schemeClr val="tx1"/>
                </a:solidFill>
                <a:effectLst/>
                <a:uLnTx/>
                <a:uFillTx/>
                <a:latin typeface="+mj-lt"/>
                <a:ea typeface="+mn-ea"/>
                <a:cs typeface="+mn-cs"/>
              </a:rPr>
              <a:t>    In general:</a:t>
            </a:r>
            <a:r>
              <a:rPr kumimoji="0" lang="pl-PL" sz="2000" b="0" i="0" u="none" strike="noStrike" kern="1200" cap="none" spc="0" normalizeH="0" noProof="0" dirty="0">
                <a:ln>
                  <a:noFill/>
                </a:ln>
                <a:solidFill>
                  <a:schemeClr val="tx1"/>
                </a:solidFill>
                <a:effectLst/>
                <a:uLnTx/>
                <a:uFillTx/>
                <a:latin typeface="+mj-lt"/>
                <a:ea typeface="+mn-ea"/>
                <a:cs typeface="+mn-cs"/>
              </a:rPr>
              <a:t>  </a:t>
            </a:r>
          </a:p>
          <a:p>
            <a:pPr marL="0" marR="0" lvl="0" indent="0" algn="l" defTabSz="914400" rtl="0" eaLnBrk="1" fontAlgn="auto" latinLnBrk="0" hangingPunct="1">
              <a:lnSpc>
                <a:spcPct val="110000"/>
              </a:lnSpc>
              <a:spcBef>
                <a:spcPts val="0"/>
              </a:spcBef>
              <a:spcAft>
                <a:spcPts val="0"/>
              </a:spcAft>
              <a:buClrTx/>
              <a:buSzTx/>
              <a:buFont typeface="Myriad Pro" panose="020B0604020202020204" pitchFamily="34" charset="0"/>
              <a:buNone/>
              <a:tabLst/>
              <a:defRPr/>
            </a:pPr>
            <a:r>
              <a:rPr lang="pl-PL" sz="2000" baseline="0" dirty="0">
                <a:latin typeface="+mj-lt"/>
              </a:rPr>
              <a:t>         </a:t>
            </a:r>
            <a:r>
              <a:rPr lang="en-GB" sz="2000" baseline="0" dirty="0">
                <a:latin typeface="+mj-lt"/>
              </a:rPr>
              <a:t>Develop</a:t>
            </a:r>
            <a:r>
              <a:rPr lang="en-GB" sz="2000" dirty="0">
                <a:latin typeface="+mj-lt"/>
              </a:rPr>
              <a:t> means to detect, measure, locate and mitigate GNSS radio interference or jamming</a:t>
            </a:r>
          </a:p>
          <a:p>
            <a:pPr marL="0" marR="0" lvl="0" indent="0" algn="l" defTabSz="914400" rtl="0" eaLnBrk="1" fontAlgn="auto" latinLnBrk="0" hangingPunct="1">
              <a:lnSpc>
                <a:spcPct val="110000"/>
              </a:lnSpc>
              <a:spcBef>
                <a:spcPts val="0"/>
              </a:spcBef>
              <a:spcAft>
                <a:spcPts val="0"/>
              </a:spcAft>
              <a:buClrTx/>
              <a:buSzTx/>
              <a:buFont typeface="Myriad Pro" panose="020B0604020202020204" pitchFamily="34" charset="0"/>
              <a:buNone/>
              <a:tabLst/>
              <a:defRPr/>
            </a:pPr>
            <a:r>
              <a:rPr lang="en-GB" sz="2000" dirty="0">
                <a:latin typeface="+mj-lt"/>
              </a:rPr>
              <a:t>         at national level.</a:t>
            </a:r>
            <a:endParaRPr kumimoji="0" lang="en-GB" sz="2000" b="0" i="0" u="none" strike="noStrike" kern="1200" cap="none" spc="0" normalizeH="0" baseline="0" dirty="0">
              <a:ln>
                <a:noFill/>
              </a:ln>
              <a:solidFill>
                <a:schemeClr val="tx1"/>
              </a:solidFill>
              <a:effectLst/>
              <a:uLnTx/>
              <a:uFillTx/>
              <a:latin typeface="+mj-lt"/>
              <a:ea typeface="+mn-ea"/>
              <a:cs typeface="+mn-cs"/>
            </a:endParaRPr>
          </a:p>
        </p:txBody>
      </p:sp>
    </p:spTree>
    <p:extLst>
      <p:ext uri="{BB962C8B-B14F-4D97-AF65-F5344CB8AC3E}">
        <p14:creationId xmlns:p14="http://schemas.microsoft.com/office/powerpoint/2010/main" val="34787657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9"/>
          </p:nvPr>
        </p:nvSpPr>
        <p:spPr>
          <a:xfrm>
            <a:off x="383760" y="1590210"/>
            <a:ext cx="11248259" cy="4023789"/>
          </a:xfrm>
        </p:spPr>
        <p:txBody>
          <a:bodyPr/>
          <a:lstStyle/>
          <a:p>
            <a:pPr>
              <a:lnSpc>
                <a:spcPct val="100000"/>
              </a:lnSpc>
              <a:spcBef>
                <a:spcPts val="1200"/>
              </a:spcBef>
              <a:buClr>
                <a:srgbClr val="003CB4"/>
              </a:buClr>
              <a:buFont typeface="Arial" pitchFamily="34" charset="0"/>
              <a:buChar char="•"/>
            </a:pPr>
            <a:r>
              <a:rPr lang="pl-PL" dirty="0"/>
              <a:t> </a:t>
            </a:r>
            <a:r>
              <a:rPr lang="en-US" dirty="0"/>
              <a:t>IMO minimum requirements for GNSS receivers are set at very low level; majority of the vessel’s receivers are GPS-only and single frequency (L1);</a:t>
            </a:r>
          </a:p>
          <a:p>
            <a:pPr>
              <a:lnSpc>
                <a:spcPct val="100000"/>
              </a:lnSpc>
              <a:spcBef>
                <a:spcPts val="1200"/>
              </a:spcBef>
              <a:buClr>
                <a:srgbClr val="003CB4"/>
              </a:buClr>
              <a:buFont typeface="Arial" pitchFamily="34" charset="0"/>
              <a:buChar char="•"/>
            </a:pPr>
            <a:r>
              <a:rPr lang="en-US" dirty="0"/>
              <a:t> Experience shows that </a:t>
            </a:r>
            <a:r>
              <a:rPr lang="en-US" b="1" dirty="0" err="1"/>
              <a:t>multiconstellation</a:t>
            </a:r>
            <a:r>
              <a:rPr lang="en-US" dirty="0"/>
              <a:t> (</a:t>
            </a:r>
            <a:r>
              <a:rPr lang="en-US" dirty="0" err="1"/>
              <a:t>GPS+GALILEO+BeiDou</a:t>
            </a:r>
            <a:r>
              <a:rPr lang="en-US" dirty="0"/>
              <a:t>) and </a:t>
            </a:r>
            <a:r>
              <a:rPr lang="en-US" b="1" dirty="0" err="1"/>
              <a:t>multifrequency</a:t>
            </a:r>
            <a:r>
              <a:rPr lang="en-US" dirty="0"/>
              <a:t> (L1,L2C,L5,  E1,E5,E6,  B1,B2,B3) receivers are more robust and resilient to jamming and spoofing;</a:t>
            </a:r>
          </a:p>
          <a:p>
            <a:pPr>
              <a:lnSpc>
                <a:spcPct val="100000"/>
              </a:lnSpc>
              <a:spcBef>
                <a:spcPts val="1200"/>
              </a:spcBef>
              <a:buClr>
                <a:srgbClr val="003CB4"/>
              </a:buClr>
              <a:buFont typeface="Arial" pitchFamily="34" charset="0"/>
              <a:buChar char="•"/>
            </a:pPr>
            <a:r>
              <a:rPr lang="en-US" dirty="0"/>
              <a:t> Advanced antennas are key element in making the GNSS receiver less vulnerable to interference: </a:t>
            </a:r>
            <a:r>
              <a:rPr lang="en-US" b="1" dirty="0"/>
              <a:t>„choke ring” antennas </a:t>
            </a:r>
            <a:r>
              <a:rPr lang="en-US" dirty="0"/>
              <a:t>widely used for precise positioning not often installed on vessels; </a:t>
            </a:r>
            <a:r>
              <a:rPr lang="en-US" b="1" dirty="0"/>
              <a:t>CRPAs (Controlled R</a:t>
            </a:r>
            <a:r>
              <a:rPr lang="pl-PL" b="1" dirty="0" err="1"/>
              <a:t>eception</a:t>
            </a:r>
            <a:r>
              <a:rPr lang="en-US" b="1" dirty="0"/>
              <a:t> Pattern Antennas) </a:t>
            </a:r>
            <a:r>
              <a:rPr lang="en-US" dirty="0"/>
              <a:t>– still expensive but protect from surface interference to the great extent.     </a:t>
            </a:r>
          </a:p>
        </p:txBody>
      </p:sp>
      <p:sp>
        <p:nvSpPr>
          <p:cNvPr id="3" name="Text Placeholder 2"/>
          <p:cNvSpPr>
            <a:spLocks noGrp="1"/>
          </p:cNvSpPr>
          <p:nvPr>
            <p:ph type="body" sz="quarter" idx="20"/>
          </p:nvPr>
        </p:nvSpPr>
        <p:spPr>
          <a:xfrm>
            <a:off x="394392" y="222714"/>
            <a:ext cx="9770334" cy="362069"/>
          </a:xfrm>
        </p:spPr>
        <p:txBody>
          <a:bodyPr/>
          <a:lstStyle/>
          <a:p>
            <a:r>
              <a:rPr lang="pl-PL" sz="2400" dirty="0"/>
              <a:t> 5. </a:t>
            </a:r>
            <a:r>
              <a:rPr lang="pl-PL" sz="2400" dirty="0" err="1"/>
              <a:t>Possible</a:t>
            </a:r>
            <a:r>
              <a:rPr lang="pl-PL" sz="2400" dirty="0"/>
              <a:t> </a:t>
            </a:r>
            <a:r>
              <a:rPr lang="pl-PL" sz="2400" dirty="0" err="1"/>
              <a:t>Countermeasures</a:t>
            </a:r>
            <a:r>
              <a:rPr lang="pl-PL" sz="2400" dirty="0"/>
              <a:t> (PTA – </a:t>
            </a:r>
            <a:r>
              <a:rPr lang="pl-PL" sz="2400" dirty="0" err="1"/>
              <a:t>Protect</a:t>
            </a:r>
            <a:r>
              <a:rPr lang="pl-PL" sz="2400" dirty="0"/>
              <a:t>, </a:t>
            </a:r>
            <a:r>
              <a:rPr lang="pl-PL" sz="2400" dirty="0" err="1"/>
              <a:t>Toughen</a:t>
            </a:r>
            <a:r>
              <a:rPr lang="pl-PL" sz="2400" dirty="0"/>
              <a:t>, Augment)</a:t>
            </a:r>
            <a:r>
              <a:rPr lang="pl-PL" dirty="0"/>
              <a:t> (2)</a:t>
            </a:r>
            <a:endParaRPr lang="en-GB" dirty="0"/>
          </a:p>
          <a:p>
            <a:endParaRPr lang="en-GB" dirty="0"/>
          </a:p>
        </p:txBody>
      </p:sp>
      <p:sp>
        <p:nvSpPr>
          <p:cNvPr id="4" name="Title 3"/>
          <p:cNvSpPr>
            <a:spLocks noGrp="1"/>
          </p:cNvSpPr>
          <p:nvPr>
            <p:ph type="ctrTitle"/>
          </p:nvPr>
        </p:nvSpPr>
        <p:spPr>
          <a:xfrm>
            <a:off x="394392" y="710345"/>
            <a:ext cx="8336653" cy="815859"/>
          </a:xfrm>
        </p:spPr>
        <p:txBody>
          <a:bodyPr>
            <a:normAutofit/>
          </a:bodyPr>
          <a:lstStyle/>
          <a:p>
            <a:r>
              <a:rPr lang="en-US" u="sng" dirty="0"/>
              <a:t>Toughen</a:t>
            </a:r>
            <a:r>
              <a:rPr lang="en-US" dirty="0"/>
              <a:t> user’s receivers</a:t>
            </a:r>
          </a:p>
        </p:txBody>
      </p:sp>
    </p:spTree>
    <p:extLst>
      <p:ext uri="{BB962C8B-B14F-4D97-AF65-F5344CB8AC3E}">
        <p14:creationId xmlns:p14="http://schemas.microsoft.com/office/powerpoint/2010/main" val="34787657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9"/>
          </p:nvPr>
        </p:nvSpPr>
        <p:spPr>
          <a:xfrm>
            <a:off x="362494" y="1877295"/>
            <a:ext cx="11631032" cy="4066317"/>
          </a:xfrm>
        </p:spPr>
        <p:txBody>
          <a:bodyPr/>
          <a:lstStyle/>
          <a:p>
            <a:pPr>
              <a:buClr>
                <a:srgbClr val="003CB4"/>
              </a:buClr>
              <a:buFont typeface="Arial" pitchFamily="34" charset="0"/>
              <a:buChar char="•"/>
            </a:pPr>
            <a:r>
              <a:rPr lang="pl-PL" dirty="0"/>
              <a:t> </a:t>
            </a:r>
            <a:r>
              <a:rPr lang="en-GB" dirty="0"/>
              <a:t>Use of additional GNSS signals (GPS: L5, L2C, L1C; Galileo: E6, E5);</a:t>
            </a:r>
          </a:p>
          <a:p>
            <a:pPr>
              <a:lnSpc>
                <a:spcPct val="100000"/>
              </a:lnSpc>
              <a:spcBef>
                <a:spcPts val="1200"/>
              </a:spcBef>
              <a:buClr>
                <a:srgbClr val="003CB4"/>
              </a:buClr>
              <a:buFont typeface="Arial" pitchFamily="34" charset="0"/>
              <a:buChar char="•"/>
            </a:pPr>
            <a:r>
              <a:rPr lang="en-GB" dirty="0"/>
              <a:t> Implement </a:t>
            </a:r>
            <a:r>
              <a:rPr lang="en-GB" dirty="0" err="1"/>
              <a:t>NavData</a:t>
            </a:r>
            <a:r>
              <a:rPr lang="en-GB" dirty="0"/>
              <a:t> and Ranging Authorization services: </a:t>
            </a:r>
          </a:p>
          <a:p>
            <a:pPr marL="361950">
              <a:lnSpc>
                <a:spcPct val="100000"/>
              </a:lnSpc>
              <a:buClr>
                <a:srgbClr val="003CB4"/>
              </a:buClr>
              <a:buFont typeface="Arial" pitchFamily="34" charset="0"/>
              <a:buChar char="•"/>
            </a:pPr>
            <a:r>
              <a:rPr lang="en-GB" sz="2000" dirty="0"/>
              <a:t> Galileo Open Service Navigation Message Authorization (OSNMA) -  in progress;   </a:t>
            </a:r>
          </a:p>
          <a:p>
            <a:pPr marL="361950">
              <a:lnSpc>
                <a:spcPct val="100000"/>
              </a:lnSpc>
              <a:buClr>
                <a:srgbClr val="003CB4"/>
              </a:buClr>
              <a:buFont typeface="Arial" pitchFamily="34" charset="0"/>
              <a:buChar char="•"/>
            </a:pPr>
            <a:r>
              <a:rPr lang="en-GB" sz="2000" dirty="0"/>
              <a:t> Galileo Open Service Ranging Signal Authorization (OSRSA) – still to be developed;</a:t>
            </a:r>
          </a:p>
          <a:p>
            <a:pPr>
              <a:lnSpc>
                <a:spcPct val="100000"/>
              </a:lnSpc>
              <a:spcBef>
                <a:spcPts val="1200"/>
              </a:spcBef>
              <a:buClr>
                <a:srgbClr val="003CB4"/>
              </a:buClr>
              <a:buFont typeface="Arial" pitchFamily="34" charset="0"/>
              <a:buChar char="•"/>
            </a:pPr>
            <a:r>
              <a:rPr lang="en-GB" dirty="0"/>
              <a:t> Low Earth Orbit (LEO) satellites based services possible and may deliver more</a:t>
            </a:r>
          </a:p>
          <a:p>
            <a:pPr>
              <a:lnSpc>
                <a:spcPct val="100000"/>
              </a:lnSpc>
              <a:buClr>
                <a:srgbClr val="003CB4"/>
              </a:buClr>
            </a:pPr>
            <a:r>
              <a:rPr lang="en-GB" dirty="0"/>
              <a:t>   strong and distinguish ranging signals;</a:t>
            </a:r>
          </a:p>
          <a:p>
            <a:pPr>
              <a:spcBef>
                <a:spcPts val="1200"/>
              </a:spcBef>
              <a:buClr>
                <a:srgbClr val="003CB4"/>
              </a:buClr>
              <a:buFont typeface="Arial" pitchFamily="34" charset="0"/>
              <a:buChar char="•"/>
            </a:pPr>
            <a:r>
              <a:rPr lang="en-GB" dirty="0"/>
              <a:t> Terrestrial </a:t>
            </a:r>
            <a:r>
              <a:rPr lang="en-GB" dirty="0" err="1"/>
              <a:t>radionavigation</a:t>
            </a:r>
            <a:r>
              <a:rPr lang="en-GB" dirty="0"/>
              <a:t> systems to be developed to create back up for GNSS:</a:t>
            </a:r>
          </a:p>
          <a:p>
            <a:pPr marL="361950" indent="84138">
              <a:lnSpc>
                <a:spcPct val="100000"/>
              </a:lnSpc>
              <a:buClr>
                <a:srgbClr val="003CB4"/>
              </a:buClr>
              <a:buFont typeface="Arial" pitchFamily="34" charset="0"/>
              <a:buChar char="•"/>
            </a:pPr>
            <a:r>
              <a:rPr lang="en-GB" sz="2000" dirty="0"/>
              <a:t>  Ranging Mode (R-Mode) - EU Project in progress on The Baltic Sea;</a:t>
            </a:r>
          </a:p>
          <a:p>
            <a:pPr marL="361950" indent="84138">
              <a:lnSpc>
                <a:spcPct val="100000"/>
              </a:lnSpc>
              <a:buClr>
                <a:srgbClr val="003CB4"/>
              </a:buClr>
              <a:buFont typeface="Arial" pitchFamily="34" charset="0"/>
              <a:buChar char="•"/>
            </a:pPr>
            <a:r>
              <a:rPr lang="en-GB" sz="2000" dirty="0"/>
              <a:t>  </a:t>
            </a:r>
            <a:r>
              <a:rPr lang="en-GB" sz="2000" dirty="0" err="1"/>
              <a:t>eLORAN</a:t>
            </a:r>
            <a:r>
              <a:rPr lang="en-GB" sz="2000" dirty="0"/>
              <a:t> – abandon project, worth to be restored due to its complete resilience to spoofing and</a:t>
            </a:r>
          </a:p>
          <a:p>
            <a:pPr marL="361950" indent="84138">
              <a:lnSpc>
                <a:spcPct val="100000"/>
              </a:lnSpc>
              <a:buClr>
                <a:srgbClr val="003CB4"/>
              </a:buClr>
            </a:pPr>
            <a:r>
              <a:rPr lang="en-GB" sz="2000" dirty="0"/>
              <a:t>  jamming; </a:t>
            </a:r>
          </a:p>
          <a:p>
            <a:pPr>
              <a:buFont typeface="Arial" pitchFamily="34" charset="0"/>
              <a:buChar char="•"/>
            </a:pPr>
            <a:endParaRPr lang="en-GB" dirty="0"/>
          </a:p>
        </p:txBody>
      </p:sp>
      <p:sp>
        <p:nvSpPr>
          <p:cNvPr id="3" name="Text Placeholder 2"/>
          <p:cNvSpPr>
            <a:spLocks noGrp="1"/>
          </p:cNvSpPr>
          <p:nvPr>
            <p:ph type="body" sz="quarter" idx="20"/>
          </p:nvPr>
        </p:nvSpPr>
        <p:spPr>
          <a:xfrm>
            <a:off x="309328" y="222714"/>
            <a:ext cx="10961180" cy="362069"/>
          </a:xfrm>
        </p:spPr>
        <p:txBody>
          <a:bodyPr/>
          <a:lstStyle/>
          <a:p>
            <a:r>
              <a:rPr lang="pl-PL" sz="2400" dirty="0"/>
              <a:t>  5. </a:t>
            </a:r>
            <a:r>
              <a:rPr lang="pl-PL" sz="2400" dirty="0" err="1"/>
              <a:t>Possible</a:t>
            </a:r>
            <a:r>
              <a:rPr lang="pl-PL" sz="2400" dirty="0"/>
              <a:t> </a:t>
            </a:r>
            <a:r>
              <a:rPr lang="pl-PL" sz="2400" dirty="0" err="1"/>
              <a:t>Countermeasures</a:t>
            </a:r>
            <a:r>
              <a:rPr lang="pl-PL" sz="2400" dirty="0"/>
              <a:t> (PTA – </a:t>
            </a:r>
            <a:r>
              <a:rPr lang="pl-PL" sz="2400" dirty="0" err="1"/>
              <a:t>Protect</a:t>
            </a:r>
            <a:r>
              <a:rPr lang="pl-PL" sz="2400" dirty="0"/>
              <a:t>, </a:t>
            </a:r>
            <a:r>
              <a:rPr lang="pl-PL" sz="2400" dirty="0" err="1"/>
              <a:t>Toughen</a:t>
            </a:r>
            <a:r>
              <a:rPr lang="pl-PL" sz="2400" dirty="0"/>
              <a:t>, Augment) </a:t>
            </a:r>
            <a:r>
              <a:rPr lang="pl-PL" dirty="0"/>
              <a:t>(3) </a:t>
            </a:r>
            <a:endParaRPr lang="en-GB" dirty="0"/>
          </a:p>
          <a:p>
            <a:endParaRPr lang="en-GB" dirty="0"/>
          </a:p>
        </p:txBody>
      </p:sp>
      <p:sp>
        <p:nvSpPr>
          <p:cNvPr id="4" name="Title 3"/>
          <p:cNvSpPr>
            <a:spLocks noGrp="1"/>
          </p:cNvSpPr>
          <p:nvPr>
            <p:ph type="ctrTitle"/>
          </p:nvPr>
        </p:nvSpPr>
        <p:spPr>
          <a:xfrm>
            <a:off x="394392" y="827305"/>
            <a:ext cx="11492808" cy="815859"/>
          </a:xfrm>
        </p:spPr>
        <p:txBody>
          <a:bodyPr>
            <a:normAutofit fontScale="90000"/>
          </a:bodyPr>
          <a:lstStyle/>
          <a:p>
            <a:r>
              <a:rPr lang="en-GB" u="sng" dirty="0"/>
              <a:t>Augment</a:t>
            </a:r>
            <a:r>
              <a:rPr lang="en-GB" dirty="0"/>
              <a:t> existing or add new positioning sources </a:t>
            </a:r>
          </a:p>
        </p:txBody>
      </p:sp>
    </p:spTree>
    <p:extLst>
      <p:ext uri="{BB962C8B-B14F-4D97-AF65-F5344CB8AC3E}">
        <p14:creationId xmlns:p14="http://schemas.microsoft.com/office/powerpoint/2010/main" val="34787657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0"/>
          </p:nvPr>
        </p:nvSpPr>
        <p:spPr>
          <a:xfrm>
            <a:off x="394393" y="254613"/>
            <a:ext cx="5542976" cy="362069"/>
          </a:xfrm>
        </p:spPr>
        <p:txBody>
          <a:bodyPr/>
          <a:lstStyle/>
          <a:p>
            <a:r>
              <a:rPr lang="pl-PL" sz="2400" dirty="0"/>
              <a:t> 6. </a:t>
            </a:r>
            <a:r>
              <a:rPr lang="pl-PL" sz="2400" dirty="0" err="1"/>
              <a:t>Conclusions</a:t>
            </a:r>
            <a:r>
              <a:rPr lang="pl-PL" sz="2400" dirty="0"/>
              <a:t> and </a:t>
            </a:r>
            <a:r>
              <a:rPr lang="pl-PL" sz="2400" dirty="0" err="1"/>
              <a:t>Recommendations</a:t>
            </a:r>
            <a:r>
              <a:rPr lang="pl-PL" sz="2400" dirty="0"/>
              <a:t> </a:t>
            </a:r>
            <a:r>
              <a:rPr lang="pl-PL" dirty="0"/>
              <a:t>(1)</a:t>
            </a:r>
            <a:r>
              <a:rPr lang="pl-PL" sz="2400" dirty="0"/>
              <a:t> </a:t>
            </a:r>
            <a:endParaRPr lang="en-GB" sz="2400" dirty="0"/>
          </a:p>
          <a:p>
            <a:endParaRPr lang="en-GB" dirty="0"/>
          </a:p>
          <a:p>
            <a:endParaRPr lang="en-GB" dirty="0"/>
          </a:p>
        </p:txBody>
      </p:sp>
      <p:sp>
        <p:nvSpPr>
          <p:cNvPr id="3" name="Title 2"/>
          <p:cNvSpPr>
            <a:spLocks noGrp="1"/>
          </p:cNvSpPr>
          <p:nvPr>
            <p:ph type="ctrTitle"/>
          </p:nvPr>
        </p:nvSpPr>
        <p:spPr>
          <a:xfrm>
            <a:off x="373127" y="816671"/>
            <a:ext cx="8336653" cy="731494"/>
          </a:xfrm>
        </p:spPr>
        <p:txBody>
          <a:bodyPr>
            <a:normAutofit/>
          </a:bodyPr>
          <a:lstStyle/>
          <a:p>
            <a:r>
              <a:rPr lang="pl-PL" dirty="0" err="1"/>
              <a:t>Conclusions</a:t>
            </a:r>
            <a:r>
              <a:rPr lang="pl-PL" dirty="0"/>
              <a:t>:</a:t>
            </a:r>
            <a:endParaRPr lang="en-GB" dirty="0"/>
          </a:p>
        </p:txBody>
      </p:sp>
      <p:sp>
        <p:nvSpPr>
          <p:cNvPr id="4" name="Content Placeholder 3"/>
          <p:cNvSpPr>
            <a:spLocks noGrp="1"/>
          </p:cNvSpPr>
          <p:nvPr>
            <p:ph idx="1"/>
          </p:nvPr>
        </p:nvSpPr>
        <p:spPr>
          <a:xfrm>
            <a:off x="426289" y="1439783"/>
            <a:ext cx="11237627" cy="4556980"/>
          </a:xfrm>
        </p:spPr>
        <p:txBody>
          <a:bodyPr>
            <a:normAutofit lnSpcReduction="10000"/>
          </a:bodyPr>
          <a:lstStyle/>
          <a:p>
            <a:pPr marL="180975" indent="-180975"/>
            <a:r>
              <a:rPr lang="en-GB" dirty="0"/>
              <a:t>GNSS Interferences observed in Polish Maritime areas of Gulf of Gdansk has been localized with its sources indentified on the coast of Kaliningrad Russian enclave;</a:t>
            </a:r>
          </a:p>
          <a:p>
            <a:pPr marL="180975" indent="-180975">
              <a:spcBef>
                <a:spcPts val="1200"/>
              </a:spcBef>
            </a:pPr>
            <a:r>
              <a:rPr lang="en-GB" dirty="0"/>
              <a:t>The intensity of the events varies but in certain periods GNSS availability is reduced to 80% during long term (monthly) observation period  with GNSS availability reduced to 46% in short time (daily) observations;</a:t>
            </a:r>
          </a:p>
          <a:p>
            <a:pPr marL="180975" indent="-180975">
              <a:spcBef>
                <a:spcPts val="1200"/>
              </a:spcBef>
            </a:pPr>
            <a:r>
              <a:rPr lang="en-GB" dirty="0"/>
              <a:t>The GNSS interference events are observed with varying intensity since January 2024 and started with intensive jamming incidents but lately</a:t>
            </a:r>
            <a:r>
              <a:rPr lang="pl-PL" dirty="0"/>
              <a:t>,</a:t>
            </a:r>
            <a:r>
              <a:rPr lang="en-GB" dirty="0"/>
              <a:t> since March 2025</a:t>
            </a:r>
            <a:r>
              <a:rPr lang="pl-PL" dirty="0"/>
              <a:t>,</a:t>
            </a:r>
            <a:r>
              <a:rPr lang="en-GB" dirty="0"/>
              <a:t> the predominant is the GNSS spoofing;</a:t>
            </a:r>
          </a:p>
          <a:p>
            <a:pPr marL="180975" indent="-180975">
              <a:spcBef>
                <a:spcPts val="1200"/>
              </a:spcBef>
            </a:pPr>
            <a:r>
              <a:rPr lang="en-GB" dirty="0"/>
              <a:t>Our working hypothesis is that the observed GNSS interference occurs due to activity in the area of Kaliningrad enclave, the intensive anti-drone  Russian defence electronic warfare aimed for airborne targets;</a:t>
            </a:r>
          </a:p>
          <a:p>
            <a:pPr marL="180975" indent="-180975">
              <a:spcBef>
                <a:spcPts val="1200"/>
              </a:spcBef>
            </a:pPr>
            <a:r>
              <a:rPr lang="en-GB" dirty="0"/>
              <a:t>For the surface navigation at sea the GNSS interferences cause significant inconvenience and may create confusion unless the crew implements the secondary means of navigation based on terrestrial, radar or navigational marks observations. </a:t>
            </a:r>
          </a:p>
        </p:txBody>
      </p:sp>
    </p:spTree>
    <p:extLst>
      <p:ext uri="{BB962C8B-B14F-4D97-AF65-F5344CB8AC3E}">
        <p14:creationId xmlns:p14="http://schemas.microsoft.com/office/powerpoint/2010/main" val="248135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0"/>
          </p:nvPr>
        </p:nvSpPr>
        <p:spPr>
          <a:xfrm>
            <a:off x="394392" y="222714"/>
            <a:ext cx="6240323" cy="362069"/>
          </a:xfrm>
        </p:spPr>
        <p:txBody>
          <a:bodyPr/>
          <a:lstStyle/>
          <a:p>
            <a:r>
              <a:rPr lang="pl-PL" sz="2400" dirty="0"/>
              <a:t> 6. </a:t>
            </a:r>
            <a:r>
              <a:rPr lang="pl-PL" sz="2400" dirty="0" err="1"/>
              <a:t>Conclusions</a:t>
            </a:r>
            <a:r>
              <a:rPr lang="pl-PL" sz="2400" dirty="0"/>
              <a:t> and </a:t>
            </a:r>
            <a:r>
              <a:rPr lang="pl-PL" sz="2400" dirty="0" err="1"/>
              <a:t>Recommendations</a:t>
            </a:r>
            <a:r>
              <a:rPr lang="pl-PL" dirty="0"/>
              <a:t> (2)</a:t>
            </a:r>
            <a:endParaRPr lang="en-GB" dirty="0"/>
          </a:p>
          <a:p>
            <a:endParaRPr lang="en-GB" dirty="0"/>
          </a:p>
          <a:p>
            <a:endParaRPr lang="en-GB" dirty="0"/>
          </a:p>
        </p:txBody>
      </p:sp>
      <p:sp>
        <p:nvSpPr>
          <p:cNvPr id="3" name="Title 2"/>
          <p:cNvSpPr>
            <a:spLocks noGrp="1"/>
          </p:cNvSpPr>
          <p:nvPr>
            <p:ph type="ctrTitle"/>
          </p:nvPr>
        </p:nvSpPr>
        <p:spPr>
          <a:xfrm>
            <a:off x="373127" y="763508"/>
            <a:ext cx="8336653" cy="731494"/>
          </a:xfrm>
        </p:spPr>
        <p:txBody>
          <a:bodyPr>
            <a:normAutofit/>
          </a:bodyPr>
          <a:lstStyle/>
          <a:p>
            <a:r>
              <a:rPr lang="pl-PL" dirty="0" err="1"/>
              <a:t>Recommendations</a:t>
            </a:r>
            <a:r>
              <a:rPr lang="pl-PL" dirty="0"/>
              <a:t>:</a:t>
            </a:r>
            <a:endParaRPr lang="en-GB" dirty="0"/>
          </a:p>
        </p:txBody>
      </p:sp>
      <p:sp>
        <p:nvSpPr>
          <p:cNvPr id="4" name="Content Placeholder 3"/>
          <p:cNvSpPr>
            <a:spLocks noGrp="1"/>
          </p:cNvSpPr>
          <p:nvPr>
            <p:ph idx="1"/>
          </p:nvPr>
        </p:nvSpPr>
        <p:spPr>
          <a:xfrm>
            <a:off x="330592" y="1397253"/>
            <a:ext cx="11524706" cy="4785926"/>
          </a:xfrm>
        </p:spPr>
        <p:txBody>
          <a:bodyPr wrap="square">
            <a:spAutoFit/>
          </a:bodyPr>
          <a:lstStyle/>
          <a:p>
            <a:pPr marL="180975" indent="-180975">
              <a:spcBef>
                <a:spcPts val="600"/>
              </a:spcBef>
              <a:buClrTx/>
              <a:defRPr/>
            </a:pPr>
            <a:r>
              <a:rPr lang="en-GB" dirty="0"/>
              <a:t>Develop at national level means to detect, measure, locate and mitigate (warn about) GNSS radio interference or jamming</a:t>
            </a:r>
            <a:r>
              <a:rPr lang="pl-PL" dirty="0"/>
              <a:t>.</a:t>
            </a:r>
            <a:endParaRPr lang="en-GB" dirty="0"/>
          </a:p>
          <a:p>
            <a:pPr marL="180975" indent="-180975">
              <a:spcBef>
                <a:spcPts val="600"/>
              </a:spcBef>
            </a:pPr>
            <a:r>
              <a:rPr lang="en-GB" dirty="0"/>
              <a:t>Define the operational conditions for „electronic fog” scenario including monitoring, warnings</a:t>
            </a:r>
            <a:r>
              <a:rPr lang="pl-PL" dirty="0"/>
              <a:t> and</a:t>
            </a:r>
            <a:r>
              <a:rPr lang="en-GB" dirty="0"/>
              <a:t> procedures which should be executed in such circumstances both for maritime GNSS users and administration.</a:t>
            </a:r>
          </a:p>
          <a:p>
            <a:pPr marL="180975" indent="-180975">
              <a:spcBef>
                <a:spcPts val="600"/>
              </a:spcBef>
            </a:pPr>
            <a:r>
              <a:rPr lang="en-GB" dirty="0"/>
              <a:t>Implement in operational risk assessments for marine operations the „electronic fog” as a case demanding adequate control measures and contingences to be put in place.</a:t>
            </a:r>
          </a:p>
          <a:p>
            <a:pPr marL="180975" indent="-180975">
              <a:spcBef>
                <a:spcPts val="600"/>
              </a:spcBef>
            </a:pPr>
            <a:r>
              <a:rPr lang="en-GB" dirty="0"/>
              <a:t>Promote or put requirements for use more robust and resilient GNSS receivers in the maritime navigation (multifrequency, </a:t>
            </a:r>
            <a:r>
              <a:rPr lang="en-GB" dirty="0" err="1"/>
              <a:t>multiconstellation</a:t>
            </a:r>
            <a:r>
              <a:rPr lang="en-GB" dirty="0"/>
              <a:t>, signal authorization services enabled, advanced antennas in use).</a:t>
            </a:r>
          </a:p>
          <a:p>
            <a:pPr marL="180975" indent="-180975">
              <a:spcBef>
                <a:spcPts val="600"/>
              </a:spcBef>
            </a:pPr>
            <a:r>
              <a:rPr lang="en-GB" dirty="0"/>
              <a:t>Promote or put requirements on maintaining navigators practical skills and competence of effective conducting  terrestrial and radar navigation.</a:t>
            </a:r>
          </a:p>
          <a:p>
            <a:pPr marL="180975" indent="-180975">
              <a:spcBef>
                <a:spcPts val="600"/>
              </a:spcBef>
            </a:pPr>
            <a:r>
              <a:rPr lang="en-GB" dirty="0"/>
              <a:t>Develop the GNSS back up </a:t>
            </a:r>
            <a:r>
              <a:rPr lang="en-GB" dirty="0" err="1"/>
              <a:t>radionavigation</a:t>
            </a:r>
            <a:r>
              <a:rPr lang="en-GB" dirty="0"/>
              <a:t> systems and services (</a:t>
            </a:r>
            <a:r>
              <a:rPr lang="en-GB" dirty="0" err="1"/>
              <a:t>terrest</a:t>
            </a:r>
            <a:r>
              <a:rPr lang="pl-PL" dirty="0" err="1"/>
              <a:t>r</a:t>
            </a:r>
            <a:r>
              <a:rPr lang="en-GB" dirty="0" err="1"/>
              <a:t>ial</a:t>
            </a:r>
            <a:r>
              <a:rPr lang="en-GB" dirty="0"/>
              <a:t>: R-Mode, </a:t>
            </a:r>
            <a:r>
              <a:rPr lang="en-GB" dirty="0" err="1"/>
              <a:t>eLoran</a:t>
            </a:r>
            <a:r>
              <a:rPr lang="en-GB" dirty="0"/>
              <a:t> or LEO satellite-based).   </a:t>
            </a:r>
          </a:p>
          <a:p>
            <a:pPr marL="180975" indent="-180975">
              <a:buNone/>
            </a:pPr>
            <a:endParaRPr lang="pl-PL" dirty="0"/>
          </a:p>
        </p:txBody>
      </p:sp>
    </p:spTree>
    <p:extLst>
      <p:ext uri="{BB962C8B-B14F-4D97-AF65-F5344CB8AC3E}">
        <p14:creationId xmlns:p14="http://schemas.microsoft.com/office/powerpoint/2010/main" val="248135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893583" y="1039956"/>
            <a:ext cx="8792138" cy="2181712"/>
          </a:xfrm>
        </p:spPr>
        <p:txBody>
          <a:bodyPr>
            <a:noAutofit/>
          </a:bodyPr>
          <a:lstStyle/>
          <a:p>
            <a:r>
              <a:rPr lang="en-US" sz="5400" dirty="0">
                <a:effectLst>
                  <a:outerShdw blurRad="38100" dist="38100" dir="2700000" algn="tl">
                    <a:srgbClr val="000000">
                      <a:alpha val="43137"/>
                    </a:srgbClr>
                  </a:outerShdw>
                </a:effectLst>
              </a:rPr>
              <a:t>Thank you </a:t>
            </a:r>
            <a:br>
              <a:rPr lang="en-US" sz="5400" dirty="0">
                <a:effectLst>
                  <a:outerShdw blurRad="38100" dist="38100" dir="2700000" algn="tl">
                    <a:srgbClr val="000000">
                      <a:alpha val="43137"/>
                    </a:srgbClr>
                  </a:outerShdw>
                </a:effectLst>
              </a:rPr>
            </a:br>
            <a:r>
              <a:rPr lang="en-US" sz="5400" dirty="0">
                <a:effectLst>
                  <a:outerShdw blurRad="38100" dist="38100" dir="2700000" algn="tl">
                    <a:srgbClr val="000000">
                      <a:alpha val="43137"/>
                    </a:srgbClr>
                  </a:outerShdw>
                </a:effectLst>
              </a:rPr>
              <a:t>                    for your attention</a:t>
            </a:r>
          </a:p>
        </p:txBody>
      </p:sp>
      <p:sp>
        <p:nvSpPr>
          <p:cNvPr id="4" name="Content Placeholder 3"/>
          <p:cNvSpPr>
            <a:spLocks noGrp="1"/>
          </p:cNvSpPr>
          <p:nvPr>
            <p:ph idx="1"/>
          </p:nvPr>
        </p:nvSpPr>
        <p:spPr>
          <a:xfrm>
            <a:off x="4082902" y="3428071"/>
            <a:ext cx="6900531" cy="2185214"/>
          </a:xfrm>
        </p:spPr>
        <p:txBody>
          <a:bodyPr wrap="square">
            <a:spAutoFit/>
          </a:bodyPr>
          <a:lstStyle/>
          <a:p>
            <a:pPr marL="180975" indent="-180975">
              <a:buNone/>
            </a:pPr>
            <a:r>
              <a:rPr lang="pl-PL" sz="2800" b="1" dirty="0" err="1">
                <a:solidFill>
                  <a:srgbClr val="003CB4"/>
                </a:solidFill>
                <a:effectLst>
                  <a:outerShdw blurRad="38100" dist="38100" dir="2700000" algn="tl">
                    <a:srgbClr val="000000">
                      <a:alpha val="43137"/>
                    </a:srgbClr>
                  </a:outerShdw>
                </a:effectLst>
              </a:rPr>
              <a:t>Jaroslaw</a:t>
            </a:r>
            <a:r>
              <a:rPr lang="pl-PL" sz="2800" b="1" dirty="0">
                <a:solidFill>
                  <a:srgbClr val="003CB4"/>
                </a:solidFill>
                <a:effectLst>
                  <a:outerShdw blurRad="38100" dist="38100" dir="2700000" algn="tl">
                    <a:srgbClr val="000000">
                      <a:alpha val="43137"/>
                    </a:srgbClr>
                  </a:outerShdw>
                </a:effectLst>
              </a:rPr>
              <a:t> CYDEJKO, </a:t>
            </a:r>
            <a:r>
              <a:rPr lang="pl-PL" sz="2800" b="1" dirty="0" err="1">
                <a:solidFill>
                  <a:srgbClr val="003CB4"/>
                </a:solidFill>
                <a:effectLst>
                  <a:outerShdw blurRad="38100" dist="38100" dir="2700000" algn="tl">
                    <a:srgbClr val="000000">
                      <a:alpha val="43137"/>
                    </a:srgbClr>
                  </a:outerShdw>
                </a:effectLst>
              </a:rPr>
              <a:t>PhD</a:t>
            </a:r>
            <a:r>
              <a:rPr lang="pl-PL" sz="2800" b="1" dirty="0">
                <a:solidFill>
                  <a:srgbClr val="003CB4"/>
                </a:solidFill>
                <a:effectLst>
                  <a:outerShdw blurRad="38100" dist="38100" dir="2700000" algn="tl">
                    <a:srgbClr val="000000">
                      <a:alpha val="43137"/>
                    </a:srgbClr>
                  </a:outerShdw>
                </a:effectLst>
              </a:rPr>
              <a:t>, Master </a:t>
            </a:r>
            <a:r>
              <a:rPr lang="pl-PL" sz="2800" b="1" dirty="0" err="1">
                <a:solidFill>
                  <a:srgbClr val="003CB4"/>
                </a:solidFill>
                <a:effectLst>
                  <a:outerShdw blurRad="38100" dist="38100" dir="2700000" algn="tl">
                    <a:srgbClr val="000000">
                      <a:alpha val="43137"/>
                    </a:srgbClr>
                  </a:outerShdw>
                </a:effectLst>
              </a:rPr>
              <a:t>Mariner</a:t>
            </a:r>
            <a:endParaRPr lang="pl-PL" sz="2800" b="1" dirty="0">
              <a:solidFill>
                <a:srgbClr val="003CB4"/>
              </a:solidFill>
              <a:effectLst>
                <a:outerShdw blurRad="38100" dist="38100" dir="2700000" algn="tl">
                  <a:srgbClr val="000000">
                    <a:alpha val="43137"/>
                  </a:srgbClr>
                </a:outerShdw>
              </a:effectLst>
            </a:endParaRPr>
          </a:p>
          <a:p>
            <a:pPr marL="180975" indent="-180975">
              <a:buNone/>
            </a:pPr>
            <a:r>
              <a:rPr lang="pl-PL" sz="2800" b="1" dirty="0">
                <a:solidFill>
                  <a:srgbClr val="003CB4"/>
                </a:solidFill>
                <a:effectLst>
                  <a:outerShdw blurRad="38100" dist="38100" dir="2700000" algn="tl">
                    <a:srgbClr val="000000">
                      <a:alpha val="43137"/>
                    </a:srgbClr>
                  </a:outerShdw>
                </a:effectLst>
              </a:rPr>
              <a:t>Gdynia </a:t>
            </a:r>
            <a:r>
              <a:rPr lang="pl-PL" sz="2800" b="1" dirty="0" err="1">
                <a:solidFill>
                  <a:srgbClr val="003CB4"/>
                </a:solidFill>
                <a:effectLst>
                  <a:outerShdw blurRad="38100" dist="38100" dir="2700000" algn="tl">
                    <a:srgbClr val="000000">
                      <a:alpha val="43137"/>
                    </a:srgbClr>
                  </a:outerShdw>
                </a:effectLst>
              </a:rPr>
              <a:t>Maritime</a:t>
            </a:r>
            <a:r>
              <a:rPr lang="pl-PL" sz="2800" b="1" dirty="0">
                <a:solidFill>
                  <a:srgbClr val="003CB4"/>
                </a:solidFill>
                <a:effectLst>
                  <a:outerShdw blurRad="38100" dist="38100" dir="2700000" algn="tl">
                    <a:srgbClr val="000000">
                      <a:alpha val="43137"/>
                    </a:srgbClr>
                  </a:outerShdw>
                </a:effectLst>
              </a:rPr>
              <a:t> </a:t>
            </a:r>
            <a:r>
              <a:rPr lang="pl-PL" sz="2800" b="1" dirty="0" err="1">
                <a:solidFill>
                  <a:srgbClr val="003CB4"/>
                </a:solidFill>
                <a:effectLst>
                  <a:outerShdw blurRad="38100" dist="38100" dir="2700000" algn="tl">
                    <a:srgbClr val="000000">
                      <a:alpha val="43137"/>
                    </a:srgbClr>
                  </a:outerShdw>
                </a:effectLst>
              </a:rPr>
              <a:t>University</a:t>
            </a:r>
            <a:r>
              <a:rPr lang="pl-PL" sz="2800" b="1" dirty="0">
                <a:solidFill>
                  <a:srgbClr val="003CB4"/>
                </a:solidFill>
                <a:effectLst>
                  <a:outerShdw blurRad="38100" dist="38100" dir="2700000" algn="tl">
                    <a:srgbClr val="000000">
                      <a:alpha val="43137"/>
                    </a:srgbClr>
                  </a:outerShdw>
                </a:effectLst>
              </a:rPr>
              <a:t>, Poland</a:t>
            </a:r>
          </a:p>
          <a:p>
            <a:pPr marL="180975" indent="-180975">
              <a:buNone/>
            </a:pPr>
            <a:endParaRPr lang="pl-PL" dirty="0"/>
          </a:p>
          <a:p>
            <a:pPr marL="180975" indent="-180975">
              <a:buNone/>
            </a:pPr>
            <a:r>
              <a:rPr lang="pl-PL" dirty="0" err="1">
                <a:hlinkClick r:id="rId2"/>
              </a:rPr>
              <a:t>j.cydejko@wn.umg.edu.pl</a:t>
            </a:r>
            <a:endParaRPr lang="pl-PL" dirty="0"/>
          </a:p>
          <a:p>
            <a:pPr marL="180975" indent="-180975">
              <a:buNone/>
            </a:pPr>
            <a:r>
              <a:rPr lang="pl-PL" dirty="0" err="1">
                <a:hlinkClick r:id="rId3"/>
              </a:rPr>
              <a:t>jarekcydejko@gmail.com</a:t>
            </a:r>
            <a:endParaRPr lang="pl-PL" dirty="0"/>
          </a:p>
          <a:p>
            <a:pPr marL="180975" indent="-180975">
              <a:buNone/>
            </a:pPr>
            <a:endParaRPr lang="pl-PL" dirty="0"/>
          </a:p>
        </p:txBody>
      </p:sp>
    </p:spTree>
    <p:extLst>
      <p:ext uri="{BB962C8B-B14F-4D97-AF65-F5344CB8AC3E}">
        <p14:creationId xmlns:p14="http://schemas.microsoft.com/office/powerpoint/2010/main" val="248135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8C8C8"/>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4CC6C21-1885-DC44-9D74-EF8E40618F99}"/>
              </a:ext>
            </a:extLst>
          </p:cNvPr>
          <p:cNvSpPr>
            <a:spLocks noGrp="1"/>
          </p:cNvSpPr>
          <p:nvPr>
            <p:ph type="body" sz="quarter" idx="10"/>
          </p:nvPr>
        </p:nvSpPr>
        <p:spPr>
          <a:xfrm>
            <a:off x="479424" y="461963"/>
            <a:ext cx="8837103" cy="914400"/>
          </a:xfrm>
        </p:spPr>
        <p:txBody>
          <a:bodyPr/>
          <a:lstStyle/>
          <a:p>
            <a:r>
              <a:rPr lang="en-US" dirty="0"/>
              <a:t>Outline of presentation</a:t>
            </a:r>
          </a:p>
        </p:txBody>
      </p:sp>
      <p:sp>
        <p:nvSpPr>
          <p:cNvPr id="18" name="Text Placeholder 17">
            <a:extLst>
              <a:ext uri="{FF2B5EF4-FFF2-40B4-BE49-F238E27FC236}">
                <a16:creationId xmlns:a16="http://schemas.microsoft.com/office/drawing/2014/main" id="{4D7D3206-C817-731B-04CF-D8A42BCCF765}"/>
              </a:ext>
            </a:extLst>
          </p:cNvPr>
          <p:cNvSpPr>
            <a:spLocks noGrp="1"/>
          </p:cNvSpPr>
          <p:nvPr>
            <p:ph type="body" sz="quarter" idx="11"/>
          </p:nvPr>
        </p:nvSpPr>
        <p:spPr>
          <a:xfrm>
            <a:off x="486738" y="1827040"/>
            <a:ext cx="10048740" cy="3728934"/>
          </a:xfrm>
        </p:spPr>
        <p:txBody>
          <a:bodyPr numCol="1"/>
          <a:lstStyle/>
          <a:p>
            <a:pPr marL="342900" indent="-342900">
              <a:buAutoNum type="arabicPeriod"/>
            </a:pPr>
            <a:r>
              <a:rPr lang="pl-PL" sz="2400" baseline="0" dirty="0">
                <a:solidFill>
                  <a:schemeClr val="accent1"/>
                </a:solidFill>
              </a:rPr>
              <a:t> </a:t>
            </a:r>
            <a:r>
              <a:rPr lang="en-US" sz="2400" baseline="0" dirty="0">
                <a:solidFill>
                  <a:schemeClr val="accent1"/>
                </a:solidFill>
              </a:rPr>
              <a:t>GNSS Interferences </a:t>
            </a:r>
            <a:r>
              <a:rPr lang="en-US" sz="2400" dirty="0"/>
              <a:t>Categories</a:t>
            </a:r>
            <a:r>
              <a:rPr lang="en-US" sz="2400" baseline="0" dirty="0">
                <a:solidFill>
                  <a:schemeClr val="accent1"/>
                </a:solidFill>
              </a:rPr>
              <a:t> and Observation Area</a:t>
            </a:r>
            <a:endParaRPr lang="en-US" sz="2400" dirty="0">
              <a:solidFill>
                <a:schemeClr val="accent1"/>
              </a:solidFill>
            </a:endParaRPr>
          </a:p>
          <a:p>
            <a:pPr marL="342900" indent="-342900">
              <a:buAutoNum type="arabicPeriod"/>
            </a:pPr>
            <a:r>
              <a:rPr lang="en-US" sz="2400" dirty="0">
                <a:solidFill>
                  <a:schemeClr val="accent1"/>
                </a:solidFill>
              </a:rPr>
              <a:t> Statistics of GNSS</a:t>
            </a:r>
            <a:r>
              <a:rPr lang="en-US" sz="2400" baseline="0" dirty="0">
                <a:solidFill>
                  <a:schemeClr val="accent1"/>
                </a:solidFill>
              </a:rPr>
              <a:t> Interference</a:t>
            </a:r>
            <a:r>
              <a:rPr lang="en-US" sz="2400" dirty="0"/>
              <a:t> </a:t>
            </a:r>
            <a:r>
              <a:rPr lang="en-US" sz="2400" baseline="0" dirty="0">
                <a:solidFill>
                  <a:schemeClr val="accent1"/>
                </a:solidFill>
              </a:rPr>
              <a:t>Events</a:t>
            </a:r>
            <a:endParaRPr lang="en-US" sz="2400" dirty="0">
              <a:solidFill>
                <a:schemeClr val="accent1"/>
              </a:solidFill>
            </a:endParaRPr>
          </a:p>
          <a:p>
            <a:pPr marL="342900" indent="-342900">
              <a:buAutoNum type="arabicPeriod"/>
            </a:pPr>
            <a:r>
              <a:rPr lang="en-US" sz="2400" dirty="0">
                <a:solidFill>
                  <a:schemeClr val="accent1"/>
                </a:solidFill>
              </a:rPr>
              <a:t> Operational Impact for Marine</a:t>
            </a:r>
            <a:r>
              <a:rPr lang="en-US" sz="2400" baseline="0" dirty="0">
                <a:solidFill>
                  <a:schemeClr val="accent1"/>
                </a:solidFill>
              </a:rPr>
              <a:t> Navigation</a:t>
            </a:r>
            <a:endParaRPr lang="en-US" sz="2400" dirty="0">
              <a:solidFill>
                <a:schemeClr val="accent1"/>
              </a:solidFill>
            </a:endParaRPr>
          </a:p>
          <a:p>
            <a:pPr marL="342900" indent="-342900">
              <a:buAutoNum type="arabicPeriod"/>
            </a:pPr>
            <a:r>
              <a:rPr lang="en-US" sz="2400" dirty="0">
                <a:solidFill>
                  <a:schemeClr val="accent1"/>
                </a:solidFill>
              </a:rPr>
              <a:t> Localization of GNSS Interference Sources</a:t>
            </a:r>
          </a:p>
          <a:p>
            <a:pPr marL="342900" indent="-342900">
              <a:buAutoNum type="arabicPeriod"/>
            </a:pPr>
            <a:r>
              <a:rPr lang="en-US" sz="2400" dirty="0">
                <a:solidFill>
                  <a:schemeClr val="accent1"/>
                </a:solidFill>
              </a:rPr>
              <a:t> Possible Countermeasures</a:t>
            </a:r>
          </a:p>
          <a:p>
            <a:pPr marL="342900" indent="-342900">
              <a:buAutoNum type="arabicPeriod"/>
            </a:pPr>
            <a:r>
              <a:rPr lang="en-US" sz="2400" dirty="0">
                <a:solidFill>
                  <a:schemeClr val="accent1"/>
                </a:solidFill>
              </a:rPr>
              <a:t> Conclusions</a:t>
            </a:r>
            <a:r>
              <a:rPr lang="en-US" sz="2400" baseline="0" dirty="0">
                <a:solidFill>
                  <a:schemeClr val="accent1"/>
                </a:solidFill>
              </a:rPr>
              <a:t> and Recommendations</a:t>
            </a:r>
            <a:endParaRPr lang="en-US" sz="2400" dirty="0">
              <a:solidFill>
                <a:schemeClr val="accent1"/>
              </a:solidFill>
            </a:endParaRPr>
          </a:p>
        </p:txBody>
      </p:sp>
    </p:spTree>
    <p:extLst>
      <p:ext uri="{BB962C8B-B14F-4D97-AF65-F5344CB8AC3E}">
        <p14:creationId xmlns:p14="http://schemas.microsoft.com/office/powerpoint/2010/main" val="22991763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Picture Polish Harbours :&#10; Gdansk, Gdynia&#10;&#10;Distance to Kaliningrad Enclave marine border – 50 km&#10;&#10;Distance to  Kaliningrad Enclave coast – 90-110 km&#10;&#10;Observation points– along Polish Coast – RTK GPS service reference stations  (Maritime Office in Gdynia infrustructure"/>
          <p:cNvPicPr>
            <a:picLocks noGrp="1" noChangeAspect="1" noChangeArrowheads="1"/>
          </p:cNvPicPr>
          <p:nvPr>
            <p:ph type="pic" sz="quarter" idx="13"/>
          </p:nvPr>
        </p:nvPicPr>
        <p:blipFill>
          <a:blip r:embed="rId2" cstate="print"/>
          <a:srcRect t="1086" b="1086"/>
          <a:stretch>
            <a:fillRect/>
          </a:stretch>
        </p:blipFill>
        <p:spPr bwMode="auto">
          <a:xfrm>
            <a:off x="3153351" y="1603809"/>
            <a:ext cx="7514649" cy="4115866"/>
          </a:xfrm>
          <a:prstGeom prst="rect">
            <a:avLst/>
          </a:prstGeom>
          <a:noFill/>
        </p:spPr>
      </p:pic>
      <p:sp>
        <p:nvSpPr>
          <p:cNvPr id="2" name="Title 1"/>
          <p:cNvSpPr>
            <a:spLocks noGrp="1"/>
          </p:cNvSpPr>
          <p:nvPr>
            <p:ph type="ctrTitle"/>
          </p:nvPr>
        </p:nvSpPr>
        <p:spPr>
          <a:xfrm>
            <a:off x="2078183" y="922780"/>
            <a:ext cx="5860474" cy="435220"/>
          </a:xfrm>
        </p:spPr>
        <p:txBody>
          <a:bodyPr>
            <a:noAutofit/>
          </a:bodyPr>
          <a:lstStyle/>
          <a:p>
            <a:r>
              <a:rPr lang="pl-PL" sz="4500" b="1" dirty="0" err="1"/>
              <a:t>Gulf</a:t>
            </a:r>
            <a:r>
              <a:rPr lang="pl-PL" sz="4500" b="1" dirty="0"/>
              <a:t> of </a:t>
            </a:r>
            <a:r>
              <a:rPr lang="pl-PL" sz="4500" b="1" dirty="0" err="1"/>
              <a:t>Gdansk</a:t>
            </a:r>
            <a:r>
              <a:rPr lang="pl-PL" sz="4500" b="1" dirty="0"/>
              <a:t> </a:t>
            </a:r>
            <a:r>
              <a:rPr lang="pl-PL" sz="4500" b="1" dirty="0" err="1"/>
              <a:t>Area</a:t>
            </a:r>
            <a:r>
              <a:rPr lang="pl-PL" sz="4500" b="1" dirty="0"/>
              <a:t> </a:t>
            </a:r>
            <a:endParaRPr lang="en-GB" sz="4500" b="1" dirty="0"/>
          </a:p>
        </p:txBody>
      </p:sp>
      <p:sp>
        <p:nvSpPr>
          <p:cNvPr id="4" name="Text Placeholder 3"/>
          <p:cNvSpPr>
            <a:spLocks noGrp="1"/>
          </p:cNvSpPr>
          <p:nvPr>
            <p:ph type="body" sz="quarter" idx="18"/>
          </p:nvPr>
        </p:nvSpPr>
        <p:spPr>
          <a:xfrm>
            <a:off x="263237" y="1678214"/>
            <a:ext cx="2729345" cy="3617128"/>
          </a:xfrm>
        </p:spPr>
        <p:txBody>
          <a:bodyPr/>
          <a:lstStyle/>
          <a:p>
            <a:r>
              <a:rPr lang="pl-PL" dirty="0" err="1"/>
              <a:t>Polish</a:t>
            </a:r>
            <a:r>
              <a:rPr lang="pl-PL" dirty="0"/>
              <a:t> </a:t>
            </a:r>
            <a:r>
              <a:rPr lang="pl-PL" dirty="0" err="1"/>
              <a:t>Harbours</a:t>
            </a:r>
            <a:r>
              <a:rPr lang="pl-PL" dirty="0"/>
              <a:t> :</a:t>
            </a:r>
          </a:p>
          <a:p>
            <a:r>
              <a:rPr lang="pl-PL" dirty="0" err="1"/>
              <a:t>Gdansk</a:t>
            </a:r>
            <a:r>
              <a:rPr lang="pl-PL" dirty="0"/>
              <a:t>, Gdynia</a:t>
            </a:r>
          </a:p>
          <a:p>
            <a:endParaRPr lang="pl-PL" dirty="0"/>
          </a:p>
          <a:p>
            <a:r>
              <a:rPr lang="pl-PL" dirty="0" err="1"/>
              <a:t>Distance</a:t>
            </a:r>
            <a:r>
              <a:rPr lang="pl-PL" dirty="0"/>
              <a:t> to Kaliningrad </a:t>
            </a:r>
            <a:r>
              <a:rPr lang="pl-PL" dirty="0" err="1"/>
              <a:t>Enclave</a:t>
            </a:r>
            <a:r>
              <a:rPr lang="pl-PL" dirty="0"/>
              <a:t> </a:t>
            </a:r>
            <a:r>
              <a:rPr lang="pl-PL" dirty="0" err="1"/>
              <a:t>marine</a:t>
            </a:r>
            <a:r>
              <a:rPr lang="pl-PL" dirty="0"/>
              <a:t> </a:t>
            </a:r>
            <a:r>
              <a:rPr lang="pl-PL" dirty="0" err="1"/>
              <a:t>border</a:t>
            </a:r>
            <a:r>
              <a:rPr lang="pl-PL" dirty="0"/>
              <a:t> – 50 km</a:t>
            </a:r>
          </a:p>
          <a:p>
            <a:endParaRPr lang="pl-PL" dirty="0"/>
          </a:p>
          <a:p>
            <a:r>
              <a:rPr lang="pl-PL" dirty="0" err="1"/>
              <a:t>Distance</a:t>
            </a:r>
            <a:r>
              <a:rPr lang="pl-PL" dirty="0"/>
              <a:t> to  Kaliningrad </a:t>
            </a:r>
            <a:r>
              <a:rPr lang="pl-PL" dirty="0" err="1"/>
              <a:t>Enclave</a:t>
            </a:r>
            <a:r>
              <a:rPr lang="pl-PL" dirty="0"/>
              <a:t> </a:t>
            </a:r>
            <a:r>
              <a:rPr lang="pl-PL" dirty="0" err="1"/>
              <a:t>coast</a:t>
            </a:r>
            <a:r>
              <a:rPr lang="pl-PL" dirty="0"/>
              <a:t> – 90-110 km</a:t>
            </a:r>
          </a:p>
          <a:p>
            <a:endParaRPr lang="pl-PL" dirty="0"/>
          </a:p>
          <a:p>
            <a:r>
              <a:rPr lang="pl-PL" dirty="0" err="1"/>
              <a:t>Observation</a:t>
            </a:r>
            <a:r>
              <a:rPr lang="pl-PL" dirty="0"/>
              <a:t> </a:t>
            </a:r>
            <a:r>
              <a:rPr lang="pl-PL" dirty="0" err="1"/>
              <a:t>points</a:t>
            </a:r>
            <a:r>
              <a:rPr lang="pl-PL" dirty="0"/>
              <a:t>– </a:t>
            </a:r>
            <a:r>
              <a:rPr lang="pl-PL" dirty="0" err="1"/>
              <a:t>along</a:t>
            </a:r>
            <a:r>
              <a:rPr lang="pl-PL" dirty="0"/>
              <a:t> </a:t>
            </a:r>
            <a:r>
              <a:rPr lang="pl-PL" dirty="0" err="1"/>
              <a:t>Polish</a:t>
            </a:r>
            <a:r>
              <a:rPr lang="pl-PL" dirty="0"/>
              <a:t> </a:t>
            </a:r>
            <a:r>
              <a:rPr lang="pl-PL" dirty="0" err="1"/>
              <a:t>Coast</a:t>
            </a:r>
            <a:r>
              <a:rPr lang="pl-PL" dirty="0"/>
              <a:t> – RTK GPS service </a:t>
            </a:r>
            <a:r>
              <a:rPr lang="pl-PL" dirty="0" err="1"/>
              <a:t>reference</a:t>
            </a:r>
            <a:r>
              <a:rPr lang="pl-PL" dirty="0"/>
              <a:t> </a:t>
            </a:r>
            <a:r>
              <a:rPr lang="pl-PL" dirty="0" err="1"/>
              <a:t>stations</a:t>
            </a:r>
            <a:r>
              <a:rPr lang="pl-PL" dirty="0"/>
              <a:t>  (</a:t>
            </a:r>
            <a:r>
              <a:rPr lang="pl-PL" dirty="0" err="1"/>
              <a:t>Maritime</a:t>
            </a:r>
            <a:r>
              <a:rPr lang="pl-PL" dirty="0"/>
              <a:t> Office in Gdynia </a:t>
            </a:r>
            <a:r>
              <a:rPr lang="pl-PL" dirty="0" err="1"/>
              <a:t>infr</a:t>
            </a:r>
            <a:r>
              <a:rPr lang="fr-BE" dirty="0"/>
              <a:t>a</a:t>
            </a:r>
            <a:r>
              <a:rPr lang="pl-PL" dirty="0" err="1"/>
              <a:t>structure</a:t>
            </a:r>
            <a:r>
              <a:rPr lang="pl-PL" dirty="0"/>
              <a:t>)</a:t>
            </a:r>
          </a:p>
          <a:p>
            <a:endParaRPr lang="pl-PL" dirty="0"/>
          </a:p>
          <a:p>
            <a:endParaRPr lang="pl-PL" dirty="0"/>
          </a:p>
          <a:p>
            <a:endParaRPr lang="pl-PL" dirty="0"/>
          </a:p>
          <a:p>
            <a:endParaRPr lang="en-GB" dirty="0"/>
          </a:p>
        </p:txBody>
      </p:sp>
      <p:sp>
        <p:nvSpPr>
          <p:cNvPr id="9" name="Text Placeholder 8"/>
          <p:cNvSpPr>
            <a:spLocks noGrp="1"/>
          </p:cNvSpPr>
          <p:nvPr>
            <p:ph type="body" sz="quarter" idx="23"/>
          </p:nvPr>
        </p:nvSpPr>
        <p:spPr>
          <a:xfrm>
            <a:off x="394392" y="403475"/>
            <a:ext cx="8696445" cy="362069"/>
          </a:xfrm>
        </p:spPr>
        <p:txBody>
          <a:bodyPr/>
          <a:lstStyle/>
          <a:p>
            <a:r>
              <a:rPr lang="pl-PL" sz="2400" dirty="0"/>
              <a:t> 1. GNSS </a:t>
            </a:r>
            <a:r>
              <a:rPr lang="pl-PL" sz="2400" dirty="0" err="1"/>
              <a:t>Interferences</a:t>
            </a:r>
            <a:r>
              <a:rPr lang="pl-PL" sz="2400" dirty="0"/>
              <a:t>  </a:t>
            </a:r>
            <a:r>
              <a:rPr lang="pl-PL" sz="2400" dirty="0" err="1"/>
              <a:t>Categories</a:t>
            </a:r>
            <a:r>
              <a:rPr lang="pl-PL" sz="2400" dirty="0"/>
              <a:t> and </a:t>
            </a:r>
            <a:r>
              <a:rPr lang="pl-PL" sz="2400" dirty="0" err="1"/>
              <a:t>Observation</a:t>
            </a:r>
            <a:r>
              <a:rPr lang="pl-PL" sz="2400" dirty="0"/>
              <a:t> </a:t>
            </a:r>
            <a:r>
              <a:rPr lang="pl-PL" sz="2400" dirty="0" err="1"/>
              <a:t>Area</a:t>
            </a:r>
            <a:r>
              <a:rPr lang="pl-PL" sz="2400" dirty="0"/>
              <a:t> </a:t>
            </a:r>
            <a:r>
              <a:rPr lang="pl-PL" dirty="0"/>
              <a:t>(1)</a:t>
            </a:r>
            <a:endParaRPr lang="en-GB" dirty="0"/>
          </a:p>
          <a:p>
            <a:endParaRPr lang="en-GB" dirty="0"/>
          </a:p>
        </p:txBody>
      </p:sp>
    </p:spTree>
    <p:extLst>
      <p:ext uri="{BB962C8B-B14F-4D97-AF65-F5344CB8AC3E}">
        <p14:creationId xmlns:p14="http://schemas.microsoft.com/office/powerpoint/2010/main" val="42689434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9"/>
          </p:nvPr>
        </p:nvSpPr>
        <p:spPr>
          <a:xfrm>
            <a:off x="405025" y="1462615"/>
            <a:ext cx="8336652" cy="511440"/>
          </a:xfrm>
        </p:spPr>
        <p:txBody>
          <a:bodyPr/>
          <a:lstStyle/>
          <a:p>
            <a:r>
              <a:rPr lang="pl-PL" dirty="0"/>
              <a:t>JAMMING:</a:t>
            </a:r>
            <a:endParaRPr lang="en-GB" dirty="0"/>
          </a:p>
        </p:txBody>
      </p:sp>
      <p:sp>
        <p:nvSpPr>
          <p:cNvPr id="3" name="Text Placeholder 2"/>
          <p:cNvSpPr>
            <a:spLocks noGrp="1"/>
          </p:cNvSpPr>
          <p:nvPr>
            <p:ph type="body" sz="quarter" idx="20"/>
          </p:nvPr>
        </p:nvSpPr>
        <p:spPr>
          <a:xfrm>
            <a:off x="394392" y="350310"/>
            <a:ext cx="8388101" cy="362069"/>
          </a:xfrm>
        </p:spPr>
        <p:txBody>
          <a:bodyPr/>
          <a:lstStyle/>
          <a:p>
            <a:r>
              <a:rPr lang="pl-PL" dirty="0"/>
              <a:t> </a:t>
            </a:r>
            <a:r>
              <a:rPr lang="pl-PL" sz="2400" dirty="0"/>
              <a:t>1. GNSS </a:t>
            </a:r>
            <a:r>
              <a:rPr lang="pl-PL" sz="2400" dirty="0" err="1"/>
              <a:t>Interferences</a:t>
            </a:r>
            <a:r>
              <a:rPr lang="pl-PL" sz="2400" dirty="0"/>
              <a:t>  </a:t>
            </a:r>
            <a:r>
              <a:rPr lang="pl-PL" sz="2400" dirty="0" err="1"/>
              <a:t>Categories</a:t>
            </a:r>
            <a:r>
              <a:rPr lang="pl-PL" sz="2400" dirty="0"/>
              <a:t> and </a:t>
            </a:r>
            <a:r>
              <a:rPr lang="pl-PL" sz="2400" dirty="0" err="1"/>
              <a:t>Observation</a:t>
            </a:r>
            <a:r>
              <a:rPr lang="pl-PL" sz="2400" dirty="0"/>
              <a:t> </a:t>
            </a:r>
            <a:r>
              <a:rPr lang="pl-PL" sz="2400" dirty="0" err="1"/>
              <a:t>Area</a:t>
            </a:r>
            <a:r>
              <a:rPr lang="pl-PL" sz="2400" dirty="0"/>
              <a:t> </a:t>
            </a:r>
            <a:r>
              <a:rPr lang="pl-PL" dirty="0"/>
              <a:t>(2)</a:t>
            </a:r>
            <a:endParaRPr lang="en-GB" dirty="0"/>
          </a:p>
          <a:p>
            <a:endParaRPr lang="en-GB" dirty="0"/>
          </a:p>
        </p:txBody>
      </p:sp>
      <p:sp>
        <p:nvSpPr>
          <p:cNvPr id="4" name="Title 3"/>
          <p:cNvSpPr>
            <a:spLocks noGrp="1"/>
          </p:cNvSpPr>
          <p:nvPr>
            <p:ph type="ctrTitle"/>
          </p:nvPr>
        </p:nvSpPr>
        <p:spPr>
          <a:xfrm>
            <a:off x="394392" y="954887"/>
            <a:ext cx="8336653" cy="815859"/>
          </a:xfrm>
        </p:spPr>
        <p:txBody>
          <a:bodyPr>
            <a:normAutofit/>
          </a:bodyPr>
          <a:lstStyle/>
          <a:p>
            <a:r>
              <a:rPr lang="pl-PL" dirty="0"/>
              <a:t>GNSS </a:t>
            </a:r>
            <a:r>
              <a:rPr lang="pl-PL" dirty="0" err="1"/>
              <a:t>Interferences</a:t>
            </a:r>
            <a:r>
              <a:rPr lang="pl-PL" dirty="0"/>
              <a:t> </a:t>
            </a:r>
            <a:r>
              <a:rPr lang="pl-PL" dirty="0" err="1"/>
              <a:t>Categories</a:t>
            </a:r>
            <a:endParaRPr lang="en-GB" dirty="0"/>
          </a:p>
        </p:txBody>
      </p:sp>
      <p:sp>
        <p:nvSpPr>
          <p:cNvPr id="5" name="Text Placeholder 4"/>
          <p:cNvSpPr>
            <a:spLocks noGrp="1"/>
          </p:cNvSpPr>
          <p:nvPr>
            <p:ph type="body" sz="quarter" idx="21"/>
          </p:nvPr>
        </p:nvSpPr>
        <p:spPr>
          <a:xfrm>
            <a:off x="479774" y="1893816"/>
            <a:ext cx="11056551" cy="1646825"/>
          </a:xfrm>
          <a:prstGeom prst="rect">
            <a:avLst/>
          </a:prstGeom>
        </p:spPr>
        <p:txBody>
          <a:bodyPr/>
          <a:lstStyle/>
          <a:p>
            <a:pPr>
              <a:buClr>
                <a:srgbClr val="003CB4"/>
              </a:buClr>
              <a:buFont typeface="Arial" pitchFamily="34" charset="0"/>
              <a:buChar char="•"/>
            </a:pPr>
            <a:r>
              <a:rPr lang="pl-PL" dirty="0"/>
              <a:t> </a:t>
            </a:r>
            <a:r>
              <a:rPr lang="pl-PL" dirty="0" err="1"/>
              <a:t>Satellite</a:t>
            </a:r>
            <a:r>
              <a:rPr lang="pl-PL" dirty="0"/>
              <a:t> </a:t>
            </a:r>
            <a:r>
              <a:rPr lang="pl-PL" dirty="0" err="1"/>
              <a:t>signal</a:t>
            </a:r>
            <a:r>
              <a:rPr lang="pl-PL" dirty="0"/>
              <a:t> </a:t>
            </a:r>
            <a:r>
              <a:rPr lang="pl-PL" dirty="0" err="1"/>
              <a:t>is</a:t>
            </a:r>
            <a:r>
              <a:rPr lang="pl-PL" dirty="0"/>
              <a:t> „</a:t>
            </a:r>
            <a:r>
              <a:rPr lang="pl-PL" dirty="0" err="1"/>
              <a:t>covered</a:t>
            </a:r>
            <a:r>
              <a:rPr lang="pl-PL" dirty="0"/>
              <a:t>” with </a:t>
            </a:r>
            <a:r>
              <a:rPr lang="pl-PL" dirty="0" err="1"/>
              <a:t>stronger</a:t>
            </a:r>
            <a:r>
              <a:rPr lang="pl-PL" dirty="0"/>
              <a:t> </a:t>
            </a:r>
            <a:r>
              <a:rPr lang="pl-PL" dirty="0" err="1"/>
              <a:t>emission</a:t>
            </a:r>
            <a:r>
              <a:rPr lang="pl-PL" dirty="0"/>
              <a:t> on the same </a:t>
            </a:r>
            <a:r>
              <a:rPr lang="pl-PL" dirty="0" err="1"/>
              <a:t>frequency</a:t>
            </a:r>
            <a:r>
              <a:rPr lang="pl-PL" dirty="0"/>
              <a:t> </a:t>
            </a:r>
            <a:r>
              <a:rPr lang="pl-PL" dirty="0" err="1"/>
              <a:t>or</a:t>
            </a:r>
            <a:r>
              <a:rPr lang="pl-PL" dirty="0"/>
              <a:t> band coming from the  </a:t>
            </a:r>
            <a:r>
              <a:rPr lang="pl-PL" dirty="0" err="1"/>
              <a:t>jammer</a:t>
            </a:r>
            <a:r>
              <a:rPr lang="fr-BE" dirty="0"/>
              <a:t>.</a:t>
            </a:r>
            <a:endParaRPr lang="pl-PL" dirty="0"/>
          </a:p>
          <a:p>
            <a:pPr>
              <a:buClr>
                <a:srgbClr val="003CB4"/>
              </a:buClr>
              <a:buFont typeface="Arial" pitchFamily="34" charset="0"/>
              <a:buChar char="•"/>
            </a:pPr>
            <a:r>
              <a:rPr lang="pl-PL" dirty="0"/>
              <a:t> The GNSS </a:t>
            </a:r>
            <a:r>
              <a:rPr lang="pl-PL" dirty="0" err="1"/>
              <a:t>receiver</a:t>
            </a:r>
            <a:r>
              <a:rPr lang="pl-PL" dirty="0"/>
              <a:t> </a:t>
            </a:r>
            <a:r>
              <a:rPr lang="pl-PL" dirty="0" err="1"/>
              <a:t>is</a:t>
            </a:r>
            <a:r>
              <a:rPr lang="pl-PL" dirty="0"/>
              <a:t> not </a:t>
            </a:r>
            <a:r>
              <a:rPr lang="pl-PL" dirty="0" err="1"/>
              <a:t>able</a:t>
            </a:r>
            <a:r>
              <a:rPr lang="pl-PL" dirty="0"/>
              <a:t> to </a:t>
            </a:r>
            <a:r>
              <a:rPr lang="pl-PL" dirty="0" err="1"/>
              <a:t>distinguish</a:t>
            </a:r>
            <a:r>
              <a:rPr lang="pl-PL" dirty="0"/>
              <a:t> the </a:t>
            </a:r>
            <a:r>
              <a:rPr lang="pl-PL" dirty="0" err="1"/>
              <a:t>true</a:t>
            </a:r>
            <a:r>
              <a:rPr lang="pl-PL" dirty="0"/>
              <a:t> </a:t>
            </a:r>
            <a:r>
              <a:rPr lang="pl-PL" dirty="0" err="1"/>
              <a:t>satellite</a:t>
            </a:r>
            <a:r>
              <a:rPr lang="pl-PL" dirty="0"/>
              <a:t> </a:t>
            </a:r>
            <a:r>
              <a:rPr lang="pl-PL" dirty="0" err="1"/>
              <a:t>signals</a:t>
            </a:r>
            <a:r>
              <a:rPr lang="pl-PL" dirty="0"/>
              <a:t> to </a:t>
            </a:r>
            <a:r>
              <a:rPr lang="pl-PL" dirty="0" err="1"/>
              <a:t>execute</a:t>
            </a:r>
            <a:r>
              <a:rPr lang="pl-PL" dirty="0"/>
              <a:t> pseudo</a:t>
            </a:r>
            <a:r>
              <a:rPr lang="fr-BE" dirty="0"/>
              <a:t>-</a:t>
            </a:r>
            <a:r>
              <a:rPr lang="pl-PL" dirty="0" err="1"/>
              <a:t>range</a:t>
            </a:r>
            <a:r>
              <a:rPr lang="pl-PL" dirty="0"/>
              <a:t> </a:t>
            </a:r>
            <a:r>
              <a:rPr lang="pl-PL" dirty="0" err="1"/>
              <a:t>measurements</a:t>
            </a:r>
            <a:r>
              <a:rPr lang="pl-PL" dirty="0"/>
              <a:t> and </a:t>
            </a:r>
            <a:r>
              <a:rPr lang="pl-PL" dirty="0" err="1"/>
              <a:t>decode</a:t>
            </a:r>
            <a:r>
              <a:rPr lang="pl-PL" dirty="0"/>
              <a:t> data.</a:t>
            </a:r>
          </a:p>
          <a:p>
            <a:pPr>
              <a:buClr>
                <a:srgbClr val="003CB4"/>
              </a:buClr>
              <a:buFont typeface="Arial" pitchFamily="34" charset="0"/>
              <a:buChar char="•"/>
            </a:pPr>
            <a:r>
              <a:rPr lang="pl-PL" dirty="0"/>
              <a:t> As </a:t>
            </a:r>
            <a:r>
              <a:rPr lang="fr-BE" dirty="0"/>
              <a:t>a</a:t>
            </a:r>
            <a:r>
              <a:rPr lang="pl-PL" dirty="0"/>
              <a:t> </a:t>
            </a:r>
            <a:r>
              <a:rPr lang="en-GB" dirty="0"/>
              <a:t>result</a:t>
            </a:r>
            <a:r>
              <a:rPr lang="fr-BE" dirty="0"/>
              <a:t>, </a:t>
            </a:r>
            <a:r>
              <a:rPr lang="pl-PL" dirty="0"/>
              <a:t>the </a:t>
            </a:r>
            <a:r>
              <a:rPr lang="pl-PL" b="1" dirty="0"/>
              <a:t>GNSS </a:t>
            </a:r>
            <a:r>
              <a:rPr lang="pl-PL" b="1" dirty="0" err="1"/>
              <a:t>receiver</a:t>
            </a:r>
            <a:r>
              <a:rPr lang="pl-PL" b="1" dirty="0"/>
              <a:t> </a:t>
            </a:r>
            <a:r>
              <a:rPr lang="en-GB" b="1" noProof="1"/>
              <a:t>stops</a:t>
            </a:r>
            <a:r>
              <a:rPr lang="pl-PL" b="1" dirty="0"/>
              <a:t> </a:t>
            </a:r>
            <a:r>
              <a:rPr lang="pl-PL" b="1" dirty="0" err="1"/>
              <a:t>calculating</a:t>
            </a:r>
            <a:r>
              <a:rPr lang="pl-PL" b="1" dirty="0"/>
              <a:t> the </a:t>
            </a:r>
            <a:r>
              <a:rPr lang="pl-PL" b="1" dirty="0" err="1"/>
              <a:t>user</a:t>
            </a:r>
            <a:r>
              <a:rPr lang="pl-PL" b="1" dirty="0"/>
              <a:t> </a:t>
            </a:r>
            <a:r>
              <a:rPr lang="pl-PL" b="1" dirty="0" err="1"/>
              <a:t>position</a:t>
            </a:r>
            <a:r>
              <a:rPr lang="pl-PL" dirty="0"/>
              <a:t>. </a:t>
            </a:r>
          </a:p>
          <a:p>
            <a:r>
              <a:rPr lang="pl-PL" dirty="0"/>
              <a:t> </a:t>
            </a:r>
            <a:endParaRPr lang="en-GB" dirty="0"/>
          </a:p>
        </p:txBody>
      </p:sp>
      <p:sp>
        <p:nvSpPr>
          <p:cNvPr id="6" name="Text Placeholder 1"/>
          <p:cNvSpPr txBox="1">
            <a:spLocks/>
          </p:cNvSpPr>
          <p:nvPr/>
        </p:nvSpPr>
        <p:spPr>
          <a:xfrm>
            <a:off x="464637" y="3713496"/>
            <a:ext cx="8336652" cy="511440"/>
          </a:xfrm>
          <a:prstGeom prst="rect">
            <a:avLst/>
          </a:prstGeom>
        </p:spPr>
        <p:txBody>
          <a:bodyPr vert="horz" lIns="0" tIns="0" rIns="0" bIns="0" rtlCol="0">
            <a:noAutofit/>
          </a:bodyPr>
          <a:lstStyle/>
          <a:p>
            <a:pPr marL="0" marR="0" lvl="0" indent="0" algn="l" defTabSz="914400" rtl="0" eaLnBrk="1" fontAlgn="auto" latinLnBrk="0" hangingPunct="1">
              <a:lnSpc>
                <a:spcPct val="110000"/>
              </a:lnSpc>
              <a:spcBef>
                <a:spcPts val="0"/>
              </a:spcBef>
              <a:spcAft>
                <a:spcPts val="0"/>
              </a:spcAft>
              <a:buClrTx/>
              <a:buSzTx/>
              <a:buFont typeface="Myriad Pro" panose="020B0604020202020204" pitchFamily="34" charset="0"/>
              <a:buNone/>
              <a:tabLst/>
              <a:defRPr/>
            </a:pPr>
            <a:r>
              <a:rPr lang="pl-PL" sz="2500" dirty="0">
                <a:latin typeface="+mj-lt"/>
              </a:rPr>
              <a:t>SPOOFING:</a:t>
            </a:r>
            <a:endParaRPr kumimoji="0" lang="en-GB" sz="2500" b="0" i="0" u="none" strike="noStrike" kern="1200" cap="none" spc="0" normalizeH="0" baseline="0" noProof="0" dirty="0">
              <a:ln>
                <a:noFill/>
              </a:ln>
              <a:solidFill>
                <a:schemeClr val="tx1"/>
              </a:solidFill>
              <a:effectLst/>
              <a:uLnTx/>
              <a:uFillTx/>
              <a:latin typeface="+mj-lt"/>
              <a:ea typeface="+mn-ea"/>
              <a:cs typeface="+mn-cs"/>
            </a:endParaRPr>
          </a:p>
        </p:txBody>
      </p:sp>
      <p:sp>
        <p:nvSpPr>
          <p:cNvPr id="7" name="Text Placeholder 4"/>
          <p:cNvSpPr txBox="1">
            <a:spLocks/>
          </p:cNvSpPr>
          <p:nvPr/>
        </p:nvSpPr>
        <p:spPr>
          <a:xfrm>
            <a:off x="499110" y="4092493"/>
            <a:ext cx="10930890" cy="1755414"/>
          </a:xfrm>
          <a:prstGeom prst="rect">
            <a:avLst/>
          </a:prstGeom>
        </p:spPr>
        <p:txBody>
          <a:bodyPr vert="horz" lIns="0" tIns="0" rIns="0" bIns="0" rtlCol="0">
            <a:noAutofit/>
          </a:bodyPr>
          <a:lstStyle/>
          <a:p>
            <a:pPr marL="0" marR="0" lvl="0" indent="0" algn="l" defTabSz="914400" rtl="0" eaLnBrk="1" fontAlgn="auto" latinLnBrk="0" hangingPunct="1">
              <a:lnSpc>
                <a:spcPct val="110000"/>
              </a:lnSpc>
              <a:spcBef>
                <a:spcPts val="0"/>
              </a:spcBef>
              <a:spcAft>
                <a:spcPts val="0"/>
              </a:spcAft>
              <a:buClr>
                <a:srgbClr val="003CB4"/>
              </a:buClr>
              <a:buSzTx/>
              <a:buFont typeface="Arial" pitchFamily="34" charset="0"/>
              <a:buChar char="•"/>
              <a:tabLst/>
              <a:defRPr/>
            </a:pPr>
            <a:r>
              <a:rPr kumimoji="0" lang="pl-PL" sz="2000" b="0" i="0" u="none" strike="noStrike" kern="1200" cap="none" spc="0" normalizeH="0" baseline="0" noProof="0" dirty="0">
                <a:ln>
                  <a:noFill/>
                </a:ln>
                <a:solidFill>
                  <a:schemeClr val="tx1"/>
                </a:solidFill>
                <a:effectLst/>
                <a:uLnTx/>
                <a:uFillTx/>
                <a:latin typeface="+mj-lt"/>
                <a:ea typeface="+mn-ea"/>
                <a:cs typeface="+mn-cs"/>
              </a:rPr>
              <a:t> </a:t>
            </a:r>
            <a:r>
              <a:rPr kumimoji="0" lang="pl-PL" sz="2000" b="0" i="0" u="none" strike="noStrike" kern="1200" cap="none" spc="0" normalizeH="0" baseline="0" noProof="0" dirty="0" err="1">
                <a:ln>
                  <a:noFill/>
                </a:ln>
                <a:solidFill>
                  <a:schemeClr val="tx1"/>
                </a:solidFill>
                <a:effectLst/>
                <a:uLnTx/>
                <a:uFillTx/>
                <a:latin typeface="+mj-lt"/>
                <a:ea typeface="+mn-ea"/>
                <a:cs typeface="+mn-cs"/>
              </a:rPr>
              <a:t>Spoofer</a:t>
            </a:r>
            <a:r>
              <a:rPr kumimoji="0" lang="pl-PL" sz="2000" b="0" i="0" u="none" strike="noStrike" kern="1200" cap="none" spc="0" normalizeH="0" baseline="0" noProof="0" dirty="0">
                <a:ln>
                  <a:noFill/>
                </a:ln>
                <a:solidFill>
                  <a:schemeClr val="tx1"/>
                </a:solidFill>
                <a:effectLst/>
                <a:uLnTx/>
                <a:uFillTx/>
                <a:latin typeface="+mj-lt"/>
                <a:ea typeface="+mn-ea"/>
                <a:cs typeface="+mn-cs"/>
              </a:rPr>
              <a:t> </a:t>
            </a:r>
            <a:r>
              <a:rPr kumimoji="0" lang="pl-PL" sz="2000" b="0" i="0" u="none" strike="noStrike" kern="1200" cap="none" spc="0" normalizeH="0" baseline="0" noProof="0" dirty="0" err="1">
                <a:ln>
                  <a:noFill/>
                </a:ln>
                <a:solidFill>
                  <a:schemeClr val="tx1"/>
                </a:solidFill>
                <a:effectLst/>
                <a:uLnTx/>
                <a:uFillTx/>
                <a:latin typeface="+mj-lt"/>
                <a:ea typeface="+mn-ea"/>
                <a:cs typeface="+mn-cs"/>
              </a:rPr>
              <a:t>is</a:t>
            </a:r>
            <a:r>
              <a:rPr kumimoji="0" lang="pl-PL" sz="2000" b="0" i="0" u="none" strike="noStrike" kern="1200" cap="none" spc="0" normalizeH="0" noProof="0" dirty="0">
                <a:ln>
                  <a:noFill/>
                </a:ln>
                <a:solidFill>
                  <a:schemeClr val="tx1"/>
                </a:solidFill>
                <a:effectLst/>
                <a:uLnTx/>
                <a:uFillTx/>
                <a:latin typeface="+mj-lt"/>
                <a:ea typeface="+mn-ea"/>
                <a:cs typeface="+mn-cs"/>
              </a:rPr>
              <a:t> </a:t>
            </a:r>
            <a:r>
              <a:rPr kumimoji="0" lang="pl-PL" sz="2000" b="0" i="0" u="none" strike="noStrike" kern="1200" cap="none" spc="0" normalizeH="0" noProof="0" dirty="0" err="1">
                <a:ln>
                  <a:noFill/>
                </a:ln>
                <a:solidFill>
                  <a:schemeClr val="tx1"/>
                </a:solidFill>
                <a:effectLst/>
                <a:uLnTx/>
                <a:uFillTx/>
                <a:latin typeface="+mj-lt"/>
                <a:ea typeface="+mn-ea"/>
                <a:cs typeface="+mn-cs"/>
              </a:rPr>
              <a:t>emiting</a:t>
            </a:r>
            <a:r>
              <a:rPr kumimoji="0" lang="pl-PL" sz="2000" b="0" i="0" u="none" strike="noStrike" kern="1200" cap="none" spc="0" normalizeH="0" noProof="0" dirty="0">
                <a:ln>
                  <a:noFill/>
                </a:ln>
                <a:solidFill>
                  <a:schemeClr val="tx1"/>
                </a:solidFill>
                <a:effectLst/>
                <a:uLnTx/>
                <a:uFillTx/>
                <a:latin typeface="+mj-lt"/>
                <a:ea typeface="+mn-ea"/>
                <a:cs typeface="+mn-cs"/>
              </a:rPr>
              <a:t> </a:t>
            </a:r>
            <a:r>
              <a:rPr kumimoji="0" lang="pl-PL" sz="2000" b="0" i="0" u="none" strike="noStrike" kern="1200" cap="none" spc="0" normalizeH="0" noProof="0" dirty="0" err="1">
                <a:ln>
                  <a:noFill/>
                </a:ln>
                <a:solidFill>
                  <a:schemeClr val="tx1"/>
                </a:solidFill>
                <a:effectLst/>
                <a:uLnTx/>
                <a:uFillTx/>
                <a:latin typeface="+mj-lt"/>
                <a:ea typeface="+mn-ea"/>
                <a:cs typeface="+mn-cs"/>
              </a:rPr>
              <a:t>the</a:t>
            </a:r>
            <a:r>
              <a:rPr kumimoji="0" lang="pl-PL" sz="2000" b="0" i="0" u="none" strike="noStrike" kern="1200" cap="none" spc="0" normalizeH="0" noProof="0" dirty="0">
                <a:ln>
                  <a:noFill/>
                </a:ln>
                <a:solidFill>
                  <a:schemeClr val="tx1"/>
                </a:solidFill>
                <a:effectLst/>
                <a:uLnTx/>
                <a:uFillTx/>
                <a:latin typeface="+mj-lt"/>
                <a:ea typeface="+mn-ea"/>
                <a:cs typeface="+mn-cs"/>
              </a:rPr>
              <a:t> </a:t>
            </a:r>
            <a:r>
              <a:rPr kumimoji="0" lang="pl-PL" sz="2000" b="0" i="0" u="none" strike="noStrike" kern="1200" cap="none" spc="0" normalizeH="0" noProof="0" dirty="0" err="1">
                <a:ln>
                  <a:noFill/>
                </a:ln>
                <a:solidFill>
                  <a:schemeClr val="tx1"/>
                </a:solidFill>
                <a:effectLst/>
                <a:uLnTx/>
                <a:uFillTx/>
                <a:latin typeface="+mj-lt"/>
                <a:ea typeface="+mn-ea"/>
                <a:cs typeface="+mn-cs"/>
              </a:rPr>
              <a:t>signal</a:t>
            </a:r>
            <a:r>
              <a:rPr lang="pl-PL" sz="2000" dirty="0">
                <a:latin typeface="+mj-lt"/>
              </a:rPr>
              <a:t>, </a:t>
            </a:r>
            <a:r>
              <a:rPr lang="pl-PL" sz="2000" dirty="0" err="1">
                <a:latin typeface="+mj-lt"/>
              </a:rPr>
              <a:t>which</a:t>
            </a:r>
            <a:r>
              <a:rPr lang="pl-PL" sz="2000" dirty="0">
                <a:latin typeface="+mj-lt"/>
              </a:rPr>
              <a:t> </a:t>
            </a:r>
            <a:r>
              <a:rPr lang="pl-PL" sz="2000" dirty="0" err="1">
                <a:latin typeface="+mj-lt"/>
              </a:rPr>
              <a:t>is</a:t>
            </a:r>
            <a:r>
              <a:rPr lang="pl-PL" sz="2000" dirty="0">
                <a:latin typeface="+mj-lt"/>
              </a:rPr>
              <a:t> „</a:t>
            </a:r>
            <a:r>
              <a:rPr lang="pl-PL" sz="2000" dirty="0" err="1">
                <a:latin typeface="+mj-lt"/>
              </a:rPr>
              <a:t>simulating</a:t>
            </a:r>
            <a:r>
              <a:rPr lang="pl-PL" sz="2000" dirty="0">
                <a:latin typeface="+mj-lt"/>
              </a:rPr>
              <a:t>” </a:t>
            </a:r>
            <a:r>
              <a:rPr lang="pl-PL" sz="2000" dirty="0" err="1">
                <a:latin typeface="+mj-lt"/>
              </a:rPr>
              <a:t>satellite</a:t>
            </a:r>
            <a:r>
              <a:rPr lang="pl-PL" sz="2000" dirty="0">
                <a:latin typeface="+mj-lt"/>
              </a:rPr>
              <a:t> constellation </a:t>
            </a:r>
            <a:r>
              <a:rPr lang="pl-PL" sz="2000" dirty="0" err="1">
                <a:latin typeface="+mj-lt"/>
              </a:rPr>
              <a:t>navigational</a:t>
            </a:r>
            <a:r>
              <a:rPr lang="pl-PL" sz="2000" dirty="0">
                <a:latin typeface="+mj-lt"/>
              </a:rPr>
              <a:t> </a:t>
            </a:r>
            <a:r>
              <a:rPr lang="pl-PL" sz="2000" dirty="0" err="1">
                <a:latin typeface="+mj-lt"/>
              </a:rPr>
              <a:t>signals</a:t>
            </a:r>
            <a:r>
              <a:rPr lang="pl-PL" sz="2000" dirty="0">
                <a:latin typeface="+mj-lt"/>
              </a:rPr>
              <a:t> </a:t>
            </a:r>
            <a:r>
              <a:rPr lang="pl-PL" sz="2000" dirty="0" err="1">
                <a:latin typeface="+mj-lt"/>
              </a:rPr>
              <a:t>or</a:t>
            </a:r>
            <a:r>
              <a:rPr lang="pl-PL" sz="2000" dirty="0">
                <a:latin typeface="+mj-lt"/>
              </a:rPr>
              <a:t> data for the </a:t>
            </a:r>
            <a:r>
              <a:rPr lang="pl-PL" sz="2000" dirty="0" err="1">
                <a:latin typeface="+mj-lt"/>
              </a:rPr>
              <a:t>false</a:t>
            </a:r>
            <a:r>
              <a:rPr lang="pl-PL" sz="2000" dirty="0">
                <a:latin typeface="+mj-lt"/>
              </a:rPr>
              <a:t> </a:t>
            </a:r>
            <a:r>
              <a:rPr lang="pl-PL" sz="2000" dirty="0" err="1">
                <a:latin typeface="+mj-lt"/>
              </a:rPr>
              <a:t>position</a:t>
            </a:r>
            <a:r>
              <a:rPr lang="fr-BE" sz="2000" dirty="0">
                <a:latin typeface="+mj-lt"/>
              </a:rPr>
              <a:t>.</a:t>
            </a:r>
            <a:endParaRPr lang="pl-PL" sz="2000" dirty="0">
              <a:latin typeface="+mj-lt"/>
            </a:endParaRPr>
          </a:p>
          <a:p>
            <a:pPr marL="0" marR="0" lvl="0" indent="0" algn="l" defTabSz="914400" rtl="0" eaLnBrk="1" fontAlgn="auto" latinLnBrk="0" hangingPunct="1">
              <a:lnSpc>
                <a:spcPct val="110000"/>
              </a:lnSpc>
              <a:spcBef>
                <a:spcPts val="0"/>
              </a:spcBef>
              <a:spcAft>
                <a:spcPts val="0"/>
              </a:spcAft>
              <a:buClr>
                <a:srgbClr val="003CB4"/>
              </a:buClr>
              <a:buSzTx/>
              <a:buFont typeface="Arial" pitchFamily="34" charset="0"/>
              <a:buChar char="•"/>
              <a:tabLst/>
              <a:defRPr/>
            </a:pPr>
            <a:r>
              <a:rPr kumimoji="0" lang="pl-PL" sz="2000" b="0" i="0" u="none" strike="noStrike" kern="1200" cap="none" spc="0" normalizeH="0" baseline="0" noProof="0" dirty="0">
                <a:ln>
                  <a:noFill/>
                </a:ln>
                <a:solidFill>
                  <a:schemeClr val="tx1"/>
                </a:solidFill>
                <a:effectLst/>
                <a:uLnTx/>
                <a:uFillTx/>
                <a:latin typeface="+mj-lt"/>
                <a:ea typeface="+mn-ea"/>
                <a:cs typeface="+mn-cs"/>
              </a:rPr>
              <a:t> GNSS </a:t>
            </a:r>
            <a:r>
              <a:rPr kumimoji="0" lang="pl-PL" sz="2000" b="0" i="0" u="none" strike="noStrike" kern="1200" cap="none" spc="0" normalizeH="0" baseline="0" noProof="0" dirty="0" err="1">
                <a:ln>
                  <a:noFill/>
                </a:ln>
                <a:solidFill>
                  <a:schemeClr val="tx1"/>
                </a:solidFill>
                <a:effectLst/>
                <a:uLnTx/>
                <a:uFillTx/>
                <a:latin typeface="+mj-lt"/>
                <a:ea typeface="+mn-ea"/>
                <a:cs typeface="+mn-cs"/>
              </a:rPr>
              <a:t>receiver</a:t>
            </a:r>
            <a:r>
              <a:rPr kumimoji="0" lang="pl-PL" sz="2000" b="0" i="0" u="none" strike="noStrike" kern="1200" cap="none" spc="0" normalizeH="0" baseline="0" noProof="0" dirty="0">
                <a:ln>
                  <a:noFill/>
                </a:ln>
                <a:solidFill>
                  <a:schemeClr val="tx1"/>
                </a:solidFill>
                <a:effectLst/>
                <a:uLnTx/>
                <a:uFillTx/>
                <a:latin typeface="+mj-lt"/>
                <a:ea typeface="+mn-ea"/>
                <a:cs typeface="+mn-cs"/>
              </a:rPr>
              <a:t> </a:t>
            </a:r>
            <a:r>
              <a:rPr kumimoji="0" lang="pl-PL" sz="2000" b="0" i="0" u="none" strike="noStrike" kern="1200" cap="none" spc="0" normalizeH="0" baseline="0" noProof="0" dirty="0" err="1">
                <a:ln>
                  <a:noFill/>
                </a:ln>
                <a:solidFill>
                  <a:schemeClr val="tx1"/>
                </a:solidFill>
                <a:effectLst/>
                <a:uLnTx/>
                <a:uFillTx/>
                <a:latin typeface="+mj-lt"/>
                <a:ea typeface="+mn-ea"/>
                <a:cs typeface="+mn-cs"/>
              </a:rPr>
              <a:t>uses</a:t>
            </a:r>
            <a:r>
              <a:rPr kumimoji="0" lang="pl-PL" sz="2000" b="0" i="0" u="none" strike="noStrike" kern="1200" cap="none" spc="0" normalizeH="0" baseline="0" noProof="0" dirty="0">
                <a:ln>
                  <a:noFill/>
                </a:ln>
                <a:solidFill>
                  <a:schemeClr val="tx1"/>
                </a:solidFill>
                <a:effectLst/>
                <a:uLnTx/>
                <a:uFillTx/>
                <a:latin typeface="+mj-lt"/>
                <a:ea typeface="+mn-ea"/>
                <a:cs typeface="+mn-cs"/>
              </a:rPr>
              <a:t> </a:t>
            </a:r>
            <a:r>
              <a:rPr kumimoji="0" lang="pl-PL" sz="2000" b="0" i="0" u="none" strike="noStrike" kern="1200" cap="none" spc="0" normalizeH="0" baseline="0" noProof="0" dirty="0" err="1">
                <a:ln>
                  <a:noFill/>
                </a:ln>
                <a:solidFill>
                  <a:schemeClr val="tx1"/>
                </a:solidFill>
                <a:effectLst/>
                <a:uLnTx/>
                <a:uFillTx/>
                <a:latin typeface="+mj-lt"/>
                <a:ea typeface="+mn-ea"/>
                <a:cs typeface="+mn-cs"/>
              </a:rPr>
              <a:t>spoofer</a:t>
            </a:r>
            <a:r>
              <a:rPr kumimoji="0" lang="pl-PL" sz="2000" b="0" i="0" u="none" strike="noStrike" kern="1200" cap="none" spc="0" normalizeH="0" baseline="0" noProof="0" dirty="0">
                <a:ln>
                  <a:noFill/>
                </a:ln>
                <a:solidFill>
                  <a:schemeClr val="tx1"/>
                </a:solidFill>
                <a:effectLst/>
                <a:uLnTx/>
                <a:uFillTx/>
                <a:latin typeface="+mj-lt"/>
                <a:ea typeface="+mn-ea"/>
                <a:cs typeface="+mn-cs"/>
              </a:rPr>
              <a:t> </a:t>
            </a:r>
            <a:r>
              <a:rPr kumimoji="0" lang="pl-PL" sz="2000" b="0" i="0" u="none" strike="noStrike" kern="1200" cap="none" spc="0" normalizeH="0" baseline="0" noProof="0" dirty="0" err="1">
                <a:ln>
                  <a:noFill/>
                </a:ln>
                <a:solidFill>
                  <a:schemeClr val="tx1"/>
                </a:solidFill>
                <a:effectLst/>
                <a:uLnTx/>
                <a:uFillTx/>
                <a:latin typeface="+mj-lt"/>
                <a:ea typeface="+mn-ea"/>
                <a:cs typeface="+mn-cs"/>
              </a:rPr>
              <a:t>signal</a:t>
            </a:r>
            <a:r>
              <a:rPr kumimoji="0" lang="pl-PL" sz="2000" b="0" i="0" u="none" strike="noStrike" kern="1200" cap="none" spc="0" normalizeH="0" noProof="0" dirty="0">
                <a:ln>
                  <a:noFill/>
                </a:ln>
                <a:solidFill>
                  <a:schemeClr val="tx1"/>
                </a:solidFill>
                <a:effectLst/>
                <a:uLnTx/>
                <a:uFillTx/>
                <a:latin typeface="+mj-lt"/>
                <a:ea typeface="+mn-ea"/>
                <a:cs typeface="+mn-cs"/>
              </a:rPr>
              <a:t> to </a:t>
            </a:r>
            <a:r>
              <a:rPr kumimoji="0" lang="pl-PL" sz="2000" b="0" i="0" u="none" strike="noStrike" kern="1200" cap="none" spc="0" normalizeH="0" noProof="0" dirty="0" err="1">
                <a:ln>
                  <a:noFill/>
                </a:ln>
                <a:solidFill>
                  <a:schemeClr val="tx1"/>
                </a:solidFill>
                <a:effectLst/>
                <a:uLnTx/>
                <a:uFillTx/>
                <a:latin typeface="+mj-lt"/>
                <a:ea typeface="+mn-ea"/>
                <a:cs typeface="+mn-cs"/>
              </a:rPr>
              <a:t>calculate</a:t>
            </a:r>
            <a:r>
              <a:rPr kumimoji="0" lang="pl-PL" sz="2000" b="0" i="0" u="none" strike="noStrike" kern="1200" cap="none" spc="0" normalizeH="0" noProof="0" dirty="0">
                <a:ln>
                  <a:noFill/>
                </a:ln>
                <a:solidFill>
                  <a:schemeClr val="tx1"/>
                </a:solidFill>
                <a:effectLst/>
                <a:uLnTx/>
                <a:uFillTx/>
                <a:latin typeface="+mj-lt"/>
                <a:ea typeface="+mn-ea"/>
                <a:cs typeface="+mn-cs"/>
              </a:rPr>
              <a:t> </a:t>
            </a:r>
            <a:r>
              <a:rPr kumimoji="0" lang="pl-PL" sz="2000" b="0" i="0" u="none" strike="noStrike" kern="1200" cap="none" spc="0" normalizeH="0" noProof="0" dirty="0" err="1">
                <a:ln>
                  <a:noFill/>
                </a:ln>
                <a:solidFill>
                  <a:schemeClr val="tx1"/>
                </a:solidFill>
                <a:effectLst/>
                <a:uLnTx/>
                <a:uFillTx/>
                <a:latin typeface="+mj-lt"/>
                <a:ea typeface="+mn-ea"/>
                <a:cs typeface="+mn-cs"/>
              </a:rPr>
              <a:t>user</a:t>
            </a:r>
            <a:r>
              <a:rPr kumimoji="0" lang="pl-PL" sz="2000" b="0" i="0" u="none" strike="noStrike" kern="1200" cap="none" spc="0" normalizeH="0" noProof="0" dirty="0">
                <a:ln>
                  <a:noFill/>
                </a:ln>
                <a:solidFill>
                  <a:schemeClr val="tx1"/>
                </a:solidFill>
                <a:effectLst/>
                <a:uLnTx/>
                <a:uFillTx/>
                <a:latin typeface="+mj-lt"/>
                <a:ea typeface="+mn-ea"/>
                <a:cs typeface="+mn-cs"/>
              </a:rPr>
              <a:t> </a:t>
            </a:r>
            <a:r>
              <a:rPr kumimoji="0" lang="pl-PL" sz="2000" b="0" i="0" u="none" strike="noStrike" kern="1200" cap="none" spc="0" normalizeH="0" noProof="0" dirty="0" err="1">
                <a:ln>
                  <a:noFill/>
                </a:ln>
                <a:solidFill>
                  <a:schemeClr val="tx1"/>
                </a:solidFill>
                <a:effectLst/>
                <a:uLnTx/>
                <a:uFillTx/>
                <a:latin typeface="+mj-lt"/>
                <a:ea typeface="+mn-ea"/>
                <a:cs typeface="+mn-cs"/>
              </a:rPr>
              <a:t>position</a:t>
            </a:r>
            <a:r>
              <a:rPr kumimoji="0" lang="fr-BE" sz="2000" b="0" i="0" u="none" strike="noStrike" kern="1200" cap="none" spc="0" normalizeH="0" dirty="0">
                <a:ln>
                  <a:noFill/>
                </a:ln>
                <a:solidFill>
                  <a:schemeClr val="tx1"/>
                </a:solidFill>
                <a:effectLst/>
                <a:uLnTx/>
                <a:uFillTx/>
                <a:latin typeface="+mj-lt"/>
                <a:ea typeface="+mn-ea"/>
                <a:cs typeface="+mn-cs"/>
              </a:rPr>
              <a:t>.</a:t>
            </a:r>
            <a:endParaRPr kumimoji="0" lang="pl-PL" sz="2000" b="0" i="0" u="none" strike="noStrike" kern="1200" cap="none" spc="0" normalizeH="0" noProof="0" dirty="0">
              <a:ln>
                <a:noFill/>
              </a:ln>
              <a:solidFill>
                <a:schemeClr val="tx1"/>
              </a:solidFill>
              <a:effectLst/>
              <a:uLnTx/>
              <a:uFillTx/>
              <a:latin typeface="+mj-lt"/>
              <a:ea typeface="+mn-ea"/>
              <a:cs typeface="+mn-cs"/>
            </a:endParaRPr>
          </a:p>
          <a:p>
            <a:pPr marL="0" marR="0" lvl="0" indent="0" algn="l" defTabSz="914400" rtl="0" eaLnBrk="1" fontAlgn="auto" latinLnBrk="0" hangingPunct="1">
              <a:lnSpc>
                <a:spcPct val="110000"/>
              </a:lnSpc>
              <a:spcBef>
                <a:spcPts val="0"/>
              </a:spcBef>
              <a:spcAft>
                <a:spcPts val="0"/>
              </a:spcAft>
              <a:buClr>
                <a:srgbClr val="003CB4"/>
              </a:buClr>
              <a:buSzTx/>
              <a:buFont typeface="Arial" pitchFamily="34" charset="0"/>
              <a:buChar char="•"/>
              <a:tabLst/>
              <a:defRPr/>
            </a:pPr>
            <a:r>
              <a:rPr kumimoji="0" lang="pl-PL" sz="2000" b="0" i="0" u="none" strike="noStrike" kern="1200" cap="none" spc="0" normalizeH="0" baseline="0" noProof="0" dirty="0">
                <a:ln>
                  <a:noFill/>
                </a:ln>
                <a:solidFill>
                  <a:schemeClr val="tx1"/>
                </a:solidFill>
                <a:effectLst/>
                <a:uLnTx/>
                <a:uFillTx/>
                <a:latin typeface="+mj-lt"/>
                <a:ea typeface="+mn-ea"/>
                <a:cs typeface="+mn-cs"/>
              </a:rPr>
              <a:t> </a:t>
            </a:r>
            <a:r>
              <a:rPr kumimoji="0" lang="pl-PL" sz="2000" b="1" i="0" u="none" strike="noStrike" kern="1200" cap="none" spc="0" normalizeH="0" baseline="0" noProof="0" dirty="0">
                <a:ln>
                  <a:noFill/>
                </a:ln>
                <a:solidFill>
                  <a:schemeClr val="tx1"/>
                </a:solidFill>
                <a:effectLst/>
                <a:uLnTx/>
                <a:uFillTx/>
                <a:latin typeface="+mj-lt"/>
                <a:ea typeface="+mn-ea"/>
                <a:cs typeface="+mn-cs"/>
              </a:rPr>
              <a:t>GNSS</a:t>
            </a:r>
            <a:r>
              <a:rPr kumimoji="0" lang="pl-PL" sz="2000" b="1" i="0" u="none" strike="noStrike" kern="1200" cap="none" spc="0" normalizeH="0" noProof="0" dirty="0">
                <a:ln>
                  <a:noFill/>
                </a:ln>
                <a:solidFill>
                  <a:schemeClr val="tx1"/>
                </a:solidFill>
                <a:effectLst/>
                <a:uLnTx/>
                <a:uFillTx/>
                <a:latin typeface="+mj-lt"/>
                <a:ea typeface="+mn-ea"/>
                <a:cs typeface="+mn-cs"/>
              </a:rPr>
              <a:t> </a:t>
            </a:r>
            <a:r>
              <a:rPr kumimoji="0" lang="pl-PL" sz="2000" b="1" i="0" u="none" strike="noStrike" kern="1200" cap="none" spc="0" normalizeH="0" noProof="0" dirty="0" err="1">
                <a:ln>
                  <a:noFill/>
                </a:ln>
                <a:solidFill>
                  <a:schemeClr val="tx1"/>
                </a:solidFill>
                <a:effectLst/>
                <a:uLnTx/>
                <a:uFillTx/>
                <a:latin typeface="+mj-lt"/>
                <a:ea typeface="+mn-ea"/>
                <a:cs typeface="+mn-cs"/>
              </a:rPr>
              <a:t>receiver</a:t>
            </a:r>
            <a:r>
              <a:rPr kumimoji="0" lang="pl-PL" sz="2000" b="1" i="0" u="none" strike="noStrike" kern="1200" cap="none" spc="0" normalizeH="0" noProof="0" dirty="0">
                <a:ln>
                  <a:noFill/>
                </a:ln>
                <a:solidFill>
                  <a:schemeClr val="tx1"/>
                </a:solidFill>
                <a:effectLst/>
                <a:uLnTx/>
                <a:uFillTx/>
                <a:latin typeface="+mj-lt"/>
                <a:ea typeface="+mn-ea"/>
                <a:cs typeface="+mn-cs"/>
              </a:rPr>
              <a:t> do not stop </a:t>
            </a:r>
            <a:r>
              <a:rPr kumimoji="0" lang="pl-PL" sz="2000" b="1" i="0" u="none" strike="noStrike" kern="1200" cap="none" spc="0" normalizeH="0" noProof="0" dirty="0" err="1">
                <a:ln>
                  <a:noFill/>
                </a:ln>
                <a:solidFill>
                  <a:schemeClr val="tx1"/>
                </a:solidFill>
                <a:effectLst/>
                <a:uLnTx/>
                <a:uFillTx/>
                <a:latin typeface="+mj-lt"/>
                <a:ea typeface="+mn-ea"/>
                <a:cs typeface="+mn-cs"/>
              </a:rPr>
              <a:t>displaying</a:t>
            </a:r>
            <a:r>
              <a:rPr kumimoji="0" lang="pl-PL" sz="2000" b="1" i="0" u="none" strike="noStrike" kern="1200" cap="none" spc="0" normalizeH="0" noProof="0" dirty="0">
                <a:ln>
                  <a:noFill/>
                </a:ln>
                <a:solidFill>
                  <a:schemeClr val="tx1"/>
                </a:solidFill>
                <a:effectLst/>
                <a:uLnTx/>
                <a:uFillTx/>
                <a:latin typeface="+mj-lt"/>
                <a:ea typeface="+mn-ea"/>
                <a:cs typeface="+mn-cs"/>
              </a:rPr>
              <a:t> </a:t>
            </a:r>
            <a:r>
              <a:rPr kumimoji="0" lang="pl-PL" sz="2000" b="1" i="0" u="none" strike="noStrike" kern="1200" cap="none" spc="0" normalizeH="0" noProof="0" dirty="0" err="1">
                <a:ln>
                  <a:noFill/>
                </a:ln>
                <a:solidFill>
                  <a:schemeClr val="tx1"/>
                </a:solidFill>
                <a:effectLst/>
                <a:uLnTx/>
                <a:uFillTx/>
                <a:latin typeface="+mj-lt"/>
                <a:ea typeface="+mn-ea"/>
                <a:cs typeface="+mn-cs"/>
              </a:rPr>
              <a:t>the</a:t>
            </a:r>
            <a:r>
              <a:rPr kumimoji="0" lang="pl-PL" sz="2000" b="1" i="0" u="none" strike="noStrike" kern="1200" cap="none" spc="0" normalizeH="0" noProof="0" dirty="0">
                <a:ln>
                  <a:noFill/>
                </a:ln>
                <a:solidFill>
                  <a:schemeClr val="tx1"/>
                </a:solidFill>
                <a:effectLst/>
                <a:uLnTx/>
                <a:uFillTx/>
                <a:latin typeface="+mj-lt"/>
                <a:ea typeface="+mn-ea"/>
                <a:cs typeface="+mn-cs"/>
              </a:rPr>
              <a:t> </a:t>
            </a:r>
            <a:r>
              <a:rPr kumimoji="0" lang="pl-PL" sz="2000" b="1" i="0" u="none" strike="noStrike" kern="1200" cap="none" spc="0" normalizeH="0" noProof="0" dirty="0" err="1">
                <a:ln>
                  <a:noFill/>
                </a:ln>
                <a:solidFill>
                  <a:schemeClr val="tx1"/>
                </a:solidFill>
                <a:effectLst/>
                <a:uLnTx/>
                <a:uFillTx/>
                <a:latin typeface="+mj-lt"/>
                <a:ea typeface="+mn-ea"/>
                <a:cs typeface="+mn-cs"/>
              </a:rPr>
              <a:t>position</a:t>
            </a:r>
            <a:r>
              <a:rPr kumimoji="0" lang="pl-PL" sz="2000" b="1" i="0" u="none" strike="noStrike" kern="1200" cap="none" spc="0" normalizeH="0" noProof="0" dirty="0">
                <a:ln>
                  <a:noFill/>
                </a:ln>
                <a:solidFill>
                  <a:schemeClr val="tx1"/>
                </a:solidFill>
                <a:effectLst/>
                <a:uLnTx/>
                <a:uFillTx/>
                <a:latin typeface="+mj-lt"/>
                <a:ea typeface="+mn-ea"/>
                <a:cs typeface="+mn-cs"/>
              </a:rPr>
              <a:t> but </a:t>
            </a:r>
            <a:r>
              <a:rPr kumimoji="0" lang="pl-PL" sz="2000" b="1" i="0" u="none" strike="noStrike" kern="1200" cap="none" spc="0" normalizeH="0" noProof="0" dirty="0" err="1">
                <a:ln>
                  <a:noFill/>
                </a:ln>
                <a:solidFill>
                  <a:schemeClr val="tx1"/>
                </a:solidFill>
                <a:effectLst/>
                <a:uLnTx/>
                <a:uFillTx/>
                <a:latin typeface="+mj-lt"/>
                <a:ea typeface="+mn-ea"/>
                <a:cs typeface="+mn-cs"/>
              </a:rPr>
              <a:t>the</a:t>
            </a:r>
            <a:r>
              <a:rPr kumimoji="0" lang="pl-PL" sz="2000" b="1" i="0" u="none" strike="noStrike" kern="1200" cap="none" spc="0" normalizeH="0" noProof="0" dirty="0">
                <a:ln>
                  <a:noFill/>
                </a:ln>
                <a:solidFill>
                  <a:schemeClr val="tx1"/>
                </a:solidFill>
                <a:effectLst/>
                <a:uLnTx/>
                <a:uFillTx/>
                <a:latin typeface="+mj-lt"/>
                <a:ea typeface="+mn-ea"/>
                <a:cs typeface="+mn-cs"/>
              </a:rPr>
              <a:t> </a:t>
            </a:r>
            <a:r>
              <a:rPr kumimoji="0" lang="pl-PL" sz="2000" b="1" i="0" u="none" strike="noStrike" kern="1200" cap="none" spc="0" normalizeH="0" noProof="0" dirty="0" err="1">
                <a:ln>
                  <a:noFill/>
                </a:ln>
                <a:solidFill>
                  <a:schemeClr val="tx1"/>
                </a:solidFill>
                <a:effectLst/>
                <a:uLnTx/>
                <a:uFillTx/>
                <a:latin typeface="+mj-lt"/>
                <a:ea typeface="+mn-ea"/>
                <a:cs typeface="+mn-cs"/>
              </a:rPr>
              <a:t>position</a:t>
            </a:r>
            <a:r>
              <a:rPr kumimoji="0" lang="pl-PL" sz="2000" b="1" i="0" u="none" strike="noStrike" kern="1200" cap="none" spc="0" normalizeH="0" noProof="0" dirty="0">
                <a:ln>
                  <a:noFill/>
                </a:ln>
                <a:solidFill>
                  <a:schemeClr val="tx1"/>
                </a:solidFill>
                <a:effectLst/>
                <a:uLnTx/>
                <a:uFillTx/>
                <a:latin typeface="+mj-lt"/>
                <a:ea typeface="+mn-ea"/>
                <a:cs typeface="+mn-cs"/>
              </a:rPr>
              <a:t> </a:t>
            </a:r>
            <a:r>
              <a:rPr kumimoji="0" lang="pl-PL" sz="2000" b="1" i="0" u="none" strike="noStrike" kern="1200" cap="none" spc="0" normalizeH="0" noProof="0" dirty="0" err="1">
                <a:ln>
                  <a:noFill/>
                </a:ln>
                <a:solidFill>
                  <a:schemeClr val="tx1"/>
                </a:solidFill>
                <a:effectLst/>
                <a:uLnTx/>
                <a:uFillTx/>
                <a:latin typeface="+mj-lt"/>
                <a:ea typeface="+mn-ea"/>
                <a:cs typeface="+mn-cs"/>
              </a:rPr>
              <a:t>is</a:t>
            </a:r>
            <a:r>
              <a:rPr kumimoji="0" lang="pl-PL" sz="2000" b="1" i="0" u="none" strike="noStrike" kern="1200" cap="none" spc="0" normalizeH="0" noProof="0" dirty="0">
                <a:ln>
                  <a:noFill/>
                </a:ln>
                <a:solidFill>
                  <a:schemeClr val="tx1"/>
                </a:solidFill>
                <a:effectLst/>
                <a:uLnTx/>
                <a:uFillTx/>
                <a:latin typeface="+mj-lt"/>
                <a:ea typeface="+mn-ea"/>
                <a:cs typeface="+mn-cs"/>
              </a:rPr>
              <a:t> </a:t>
            </a:r>
            <a:r>
              <a:rPr kumimoji="0" lang="pl-PL" sz="2000" b="1" i="0" u="none" strike="noStrike" kern="1200" cap="none" spc="0" normalizeH="0" noProof="0" dirty="0" err="1">
                <a:ln>
                  <a:noFill/>
                </a:ln>
                <a:solidFill>
                  <a:schemeClr val="tx1"/>
                </a:solidFill>
                <a:effectLst/>
                <a:uLnTx/>
                <a:uFillTx/>
                <a:latin typeface="+mj-lt"/>
                <a:ea typeface="+mn-ea"/>
                <a:cs typeface="+mn-cs"/>
              </a:rPr>
              <a:t>false</a:t>
            </a:r>
            <a:r>
              <a:rPr lang="pl-PL" sz="2000" b="1" dirty="0">
                <a:latin typeface="+mj-lt"/>
              </a:rPr>
              <a:t>.</a:t>
            </a:r>
          </a:p>
          <a:p>
            <a:pPr marL="0" marR="0" lvl="0" indent="0" algn="l" defTabSz="914400" rtl="0" eaLnBrk="1" fontAlgn="auto" latinLnBrk="0" hangingPunct="1">
              <a:lnSpc>
                <a:spcPct val="110000"/>
              </a:lnSpc>
              <a:spcBef>
                <a:spcPts val="0"/>
              </a:spcBef>
              <a:spcAft>
                <a:spcPts val="0"/>
              </a:spcAft>
              <a:buClr>
                <a:srgbClr val="003CB4"/>
              </a:buClr>
              <a:buSzTx/>
              <a:buFont typeface="Arial" pitchFamily="34" charset="0"/>
              <a:buChar char="•"/>
              <a:tabLst/>
              <a:defRPr/>
            </a:pPr>
            <a:r>
              <a:rPr lang="pl-PL" sz="2000" dirty="0">
                <a:latin typeface="+mj-lt"/>
              </a:rPr>
              <a:t> </a:t>
            </a:r>
            <a:r>
              <a:rPr lang="pl-PL" sz="2000" dirty="0" err="1">
                <a:latin typeface="+mj-lt"/>
              </a:rPr>
              <a:t>Usually</a:t>
            </a:r>
            <a:r>
              <a:rPr lang="pl-PL" sz="2000" dirty="0">
                <a:latin typeface="+mj-lt"/>
              </a:rPr>
              <a:t> </a:t>
            </a:r>
            <a:r>
              <a:rPr lang="pl-PL" sz="2000" dirty="0" err="1">
                <a:latin typeface="+mj-lt"/>
              </a:rPr>
              <a:t>the</a:t>
            </a:r>
            <a:r>
              <a:rPr lang="pl-PL" sz="2000" dirty="0">
                <a:latin typeface="+mj-lt"/>
              </a:rPr>
              <a:t> same </a:t>
            </a:r>
            <a:r>
              <a:rPr lang="pl-PL" sz="2000" dirty="0" err="1">
                <a:latin typeface="+mj-lt"/>
              </a:rPr>
              <a:t>spoofed</a:t>
            </a:r>
            <a:r>
              <a:rPr lang="pl-PL" sz="2000" dirty="0">
                <a:latin typeface="+mj-lt"/>
              </a:rPr>
              <a:t> </a:t>
            </a:r>
            <a:r>
              <a:rPr lang="pl-PL" sz="2000" dirty="0" err="1">
                <a:latin typeface="+mj-lt"/>
              </a:rPr>
              <a:t>position</a:t>
            </a:r>
            <a:r>
              <a:rPr lang="pl-PL" sz="2000" dirty="0">
                <a:latin typeface="+mj-lt"/>
              </a:rPr>
              <a:t> </a:t>
            </a:r>
            <a:r>
              <a:rPr lang="pl-PL" sz="2000" dirty="0" err="1">
                <a:latin typeface="+mj-lt"/>
              </a:rPr>
              <a:t>is</a:t>
            </a:r>
            <a:r>
              <a:rPr lang="pl-PL" sz="2000" dirty="0">
                <a:latin typeface="+mj-lt"/>
              </a:rPr>
              <a:t> „</a:t>
            </a:r>
            <a:r>
              <a:rPr lang="pl-PL" sz="2000" dirty="0" err="1">
                <a:latin typeface="+mj-lt"/>
              </a:rPr>
              <a:t>injected</a:t>
            </a:r>
            <a:r>
              <a:rPr lang="pl-PL" sz="2000" dirty="0">
                <a:latin typeface="+mj-lt"/>
              </a:rPr>
              <a:t>” to </a:t>
            </a:r>
            <a:r>
              <a:rPr lang="pl-PL" sz="2000" dirty="0" err="1">
                <a:latin typeface="+mj-lt"/>
              </a:rPr>
              <a:t>all</a:t>
            </a:r>
            <a:r>
              <a:rPr lang="pl-PL" sz="2000" dirty="0">
                <a:latin typeface="+mj-lt"/>
              </a:rPr>
              <a:t> </a:t>
            </a:r>
            <a:r>
              <a:rPr lang="pl-PL" sz="2000" dirty="0" err="1">
                <a:latin typeface="+mj-lt"/>
              </a:rPr>
              <a:t>users</a:t>
            </a:r>
            <a:r>
              <a:rPr lang="pl-PL" sz="2000" dirty="0">
                <a:latin typeface="+mj-lt"/>
              </a:rPr>
              <a:t> </a:t>
            </a:r>
            <a:r>
              <a:rPr lang="pl-PL" sz="2000" dirty="0" err="1">
                <a:latin typeface="+mj-lt"/>
              </a:rPr>
              <a:t>in</a:t>
            </a:r>
            <a:r>
              <a:rPr lang="pl-PL" sz="2000" dirty="0">
                <a:latin typeface="+mj-lt"/>
              </a:rPr>
              <a:t> </a:t>
            </a:r>
            <a:r>
              <a:rPr lang="pl-PL" sz="2000" dirty="0" err="1">
                <a:latin typeface="+mj-lt"/>
              </a:rPr>
              <a:t>the</a:t>
            </a:r>
            <a:r>
              <a:rPr lang="pl-PL" sz="2000" dirty="0">
                <a:latin typeface="+mj-lt"/>
              </a:rPr>
              <a:t> </a:t>
            </a:r>
            <a:r>
              <a:rPr lang="pl-PL" sz="2000" dirty="0" err="1">
                <a:latin typeface="+mj-lt"/>
              </a:rPr>
              <a:t>area</a:t>
            </a:r>
            <a:r>
              <a:rPr lang="pl-PL" sz="2000" dirty="0">
                <a:latin typeface="+mj-lt"/>
              </a:rPr>
              <a:t>, so </a:t>
            </a:r>
            <a:r>
              <a:rPr lang="pl-PL" sz="2000" dirty="0" err="1">
                <a:latin typeface="+mj-lt"/>
              </a:rPr>
              <a:t>it</a:t>
            </a:r>
            <a:r>
              <a:rPr lang="pl-PL" sz="2000" dirty="0">
                <a:latin typeface="+mj-lt"/>
              </a:rPr>
              <a:t> </a:t>
            </a:r>
            <a:r>
              <a:rPr lang="pl-PL" sz="2000" dirty="0" err="1">
                <a:latin typeface="+mj-lt"/>
              </a:rPr>
              <a:t>is</a:t>
            </a:r>
            <a:r>
              <a:rPr lang="pl-PL" sz="2000" dirty="0">
                <a:latin typeface="+mj-lt"/>
              </a:rPr>
              <a:t> not </a:t>
            </a:r>
            <a:r>
              <a:rPr lang="pl-PL" sz="2000" dirty="0" err="1">
                <a:latin typeface="+mj-lt"/>
              </a:rPr>
              <a:t>seamless</a:t>
            </a:r>
            <a:r>
              <a:rPr lang="pl-PL" sz="2000" dirty="0">
                <a:latin typeface="+mj-lt"/>
              </a:rPr>
              <a:t> for </a:t>
            </a:r>
            <a:r>
              <a:rPr lang="pl-PL" sz="2000" dirty="0" err="1">
                <a:latin typeface="+mj-lt"/>
              </a:rPr>
              <a:t>users</a:t>
            </a:r>
            <a:r>
              <a:rPr lang="pl-PL" sz="2000" dirty="0">
                <a:latin typeface="+mj-lt"/>
              </a:rPr>
              <a:t>.</a:t>
            </a:r>
          </a:p>
          <a:p>
            <a:pPr marL="0" marR="0" lvl="0" indent="0" algn="l" defTabSz="914400" rtl="0" eaLnBrk="1" fontAlgn="auto" latinLnBrk="0" hangingPunct="1">
              <a:lnSpc>
                <a:spcPct val="110000"/>
              </a:lnSpc>
              <a:spcBef>
                <a:spcPts val="0"/>
              </a:spcBef>
              <a:spcAft>
                <a:spcPts val="0"/>
              </a:spcAft>
              <a:buClrTx/>
              <a:buSzTx/>
              <a:tabLst/>
              <a:defRPr/>
            </a:pPr>
            <a:r>
              <a:rPr lang="pl-PL" sz="2000" dirty="0">
                <a:latin typeface="+mj-lt"/>
              </a:rPr>
              <a:t> </a:t>
            </a:r>
          </a:p>
          <a:p>
            <a:pPr marL="0" marR="0" lvl="0" indent="0" algn="l" defTabSz="914400" rtl="0" eaLnBrk="1" fontAlgn="auto" latinLnBrk="0" hangingPunct="1">
              <a:lnSpc>
                <a:spcPct val="110000"/>
              </a:lnSpc>
              <a:spcBef>
                <a:spcPts val="0"/>
              </a:spcBef>
              <a:spcAft>
                <a:spcPts val="0"/>
              </a:spcAft>
              <a:buClrTx/>
              <a:buSzTx/>
              <a:buFont typeface="Arial" pitchFamily="34" charset="0"/>
              <a:buChar char="•"/>
              <a:tabLst/>
              <a:defRPr/>
            </a:pPr>
            <a:endParaRPr lang="pl-PL" sz="2000" dirty="0">
              <a:latin typeface="+mj-lt"/>
            </a:endParaRPr>
          </a:p>
          <a:p>
            <a:pPr marL="0" marR="0" lvl="0" indent="0" algn="l" defTabSz="914400" rtl="0" eaLnBrk="1" fontAlgn="auto" latinLnBrk="0" hangingPunct="1">
              <a:lnSpc>
                <a:spcPct val="110000"/>
              </a:lnSpc>
              <a:spcBef>
                <a:spcPts val="0"/>
              </a:spcBef>
              <a:spcAft>
                <a:spcPts val="0"/>
              </a:spcAft>
              <a:buClrTx/>
              <a:buSzTx/>
              <a:tabLst/>
              <a:defRPr/>
            </a:pPr>
            <a:r>
              <a:rPr kumimoji="0" lang="pl-PL" sz="2000" b="0" i="0" u="none" strike="noStrike" kern="1200" cap="none" spc="0" normalizeH="0" noProof="0" dirty="0">
                <a:ln>
                  <a:noFill/>
                </a:ln>
                <a:solidFill>
                  <a:schemeClr val="tx1"/>
                </a:solidFill>
                <a:effectLst/>
                <a:uLnTx/>
                <a:uFillTx/>
                <a:latin typeface="+mj-lt"/>
                <a:ea typeface="+mn-ea"/>
                <a:cs typeface="+mn-cs"/>
              </a:rPr>
              <a:t> </a:t>
            </a:r>
            <a:endParaRPr kumimoji="0" lang="en-GB" sz="2000" b="0" i="0" u="none" strike="noStrike" kern="1200" cap="none" spc="0" normalizeH="0" baseline="0" noProof="0" dirty="0">
              <a:ln>
                <a:noFill/>
              </a:ln>
              <a:solidFill>
                <a:schemeClr val="tx1"/>
              </a:solidFill>
              <a:effectLst/>
              <a:uLnTx/>
              <a:uFillTx/>
              <a:latin typeface="+mj-lt"/>
              <a:ea typeface="+mn-ea"/>
              <a:cs typeface="+mn-cs"/>
            </a:endParaRPr>
          </a:p>
        </p:txBody>
      </p:sp>
    </p:spTree>
    <p:extLst>
      <p:ext uri="{BB962C8B-B14F-4D97-AF65-F5344CB8AC3E}">
        <p14:creationId xmlns:p14="http://schemas.microsoft.com/office/powerpoint/2010/main" val="34787657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0"/>
          </p:nvPr>
        </p:nvSpPr>
        <p:spPr>
          <a:xfrm>
            <a:off x="394393" y="201448"/>
            <a:ext cx="7899002" cy="362069"/>
          </a:xfrm>
        </p:spPr>
        <p:txBody>
          <a:bodyPr/>
          <a:lstStyle/>
          <a:p>
            <a:r>
              <a:rPr lang="pl-PL" sz="2400" dirty="0"/>
              <a:t>2. </a:t>
            </a:r>
            <a:r>
              <a:rPr lang="pl-PL" sz="2400" dirty="0" err="1"/>
              <a:t>Statistics</a:t>
            </a:r>
            <a:r>
              <a:rPr lang="pl-PL" sz="2400" dirty="0"/>
              <a:t> of GNSS </a:t>
            </a:r>
            <a:r>
              <a:rPr lang="pl-PL" sz="2400" dirty="0" err="1"/>
              <a:t>Interference</a:t>
            </a:r>
            <a:r>
              <a:rPr lang="pl-PL" sz="2400" dirty="0"/>
              <a:t> </a:t>
            </a:r>
            <a:r>
              <a:rPr lang="pl-PL" sz="2400" dirty="0" err="1"/>
              <a:t>Events</a:t>
            </a:r>
            <a:r>
              <a:rPr lang="pl-PL" dirty="0"/>
              <a:t>  (1)</a:t>
            </a:r>
            <a:endParaRPr lang="en-GB" dirty="0"/>
          </a:p>
          <a:p>
            <a:endParaRPr lang="en-GB" dirty="0"/>
          </a:p>
        </p:txBody>
      </p:sp>
      <p:sp>
        <p:nvSpPr>
          <p:cNvPr id="4" name="Title 3"/>
          <p:cNvSpPr>
            <a:spLocks noGrp="1"/>
          </p:cNvSpPr>
          <p:nvPr>
            <p:ph type="ctrTitle"/>
          </p:nvPr>
        </p:nvSpPr>
        <p:spPr>
          <a:xfrm>
            <a:off x="283554" y="1083451"/>
            <a:ext cx="4713748" cy="1701313"/>
          </a:xfrm>
        </p:spPr>
        <p:txBody>
          <a:bodyPr>
            <a:normAutofit fontScale="90000"/>
          </a:bodyPr>
          <a:lstStyle/>
          <a:p>
            <a:r>
              <a:rPr lang="pl-PL" dirty="0" err="1"/>
              <a:t>April</a:t>
            </a:r>
            <a:r>
              <a:rPr lang="pl-PL" dirty="0"/>
              <a:t>/May 2024 – first </a:t>
            </a:r>
            <a:r>
              <a:rPr lang="pl-PL" dirty="0" err="1"/>
              <a:t>intensive</a:t>
            </a:r>
            <a:r>
              <a:rPr lang="pl-PL" dirty="0"/>
              <a:t> GNSS </a:t>
            </a:r>
            <a:r>
              <a:rPr lang="pl-PL" dirty="0" err="1"/>
              <a:t>interferences</a:t>
            </a:r>
            <a:endParaRPr lang="en-GB" dirty="0"/>
          </a:p>
        </p:txBody>
      </p:sp>
      <p:sp>
        <p:nvSpPr>
          <p:cNvPr id="12" name="Text Placeholder 11"/>
          <p:cNvSpPr>
            <a:spLocks noGrp="1"/>
          </p:cNvSpPr>
          <p:nvPr>
            <p:ph type="body" sz="quarter" idx="19"/>
          </p:nvPr>
        </p:nvSpPr>
        <p:spPr>
          <a:xfrm>
            <a:off x="729979" y="2898946"/>
            <a:ext cx="5309576" cy="2339099"/>
          </a:xfrm>
        </p:spPr>
        <p:txBody>
          <a:bodyPr/>
          <a:lstStyle/>
          <a:p>
            <a:pPr>
              <a:lnSpc>
                <a:spcPct val="150000"/>
              </a:lnSpc>
              <a:buClr>
                <a:srgbClr val="003CB4"/>
              </a:buClr>
              <a:buFont typeface="Arial" pitchFamily="34" charset="0"/>
              <a:buChar char="•"/>
            </a:pPr>
            <a:r>
              <a:rPr lang="pl-PL" dirty="0"/>
              <a:t>   </a:t>
            </a:r>
            <a:r>
              <a:rPr lang="pl-PL" dirty="0" err="1"/>
              <a:t>Type</a:t>
            </a:r>
            <a:r>
              <a:rPr lang="pl-PL" dirty="0"/>
              <a:t> – JAMMING,  NO SPOOFING</a:t>
            </a:r>
          </a:p>
          <a:p>
            <a:pPr>
              <a:lnSpc>
                <a:spcPct val="150000"/>
              </a:lnSpc>
              <a:buClr>
                <a:srgbClr val="003CB4"/>
              </a:buClr>
              <a:buFont typeface="Arial" pitchFamily="34" charset="0"/>
              <a:buChar char="•"/>
            </a:pPr>
            <a:r>
              <a:rPr lang="pl-PL" dirty="0"/>
              <a:t>   </a:t>
            </a:r>
            <a:r>
              <a:rPr lang="pl-PL" dirty="0" err="1"/>
              <a:t>Events</a:t>
            </a:r>
            <a:r>
              <a:rPr lang="pl-PL" dirty="0"/>
              <a:t> – 16 long, </a:t>
            </a:r>
            <a:r>
              <a:rPr lang="pl-PL" dirty="0" err="1"/>
              <a:t>continous</a:t>
            </a:r>
            <a:r>
              <a:rPr lang="pl-PL" dirty="0"/>
              <a:t> </a:t>
            </a:r>
            <a:r>
              <a:rPr lang="pl-PL" dirty="0" err="1"/>
              <a:t>interferences</a:t>
            </a:r>
            <a:endParaRPr lang="pl-PL" dirty="0"/>
          </a:p>
          <a:p>
            <a:pPr>
              <a:lnSpc>
                <a:spcPct val="150000"/>
              </a:lnSpc>
              <a:buClr>
                <a:srgbClr val="003CB4"/>
              </a:buClr>
              <a:buFont typeface="Arial" pitchFamily="34" charset="0"/>
              <a:buChar char="•"/>
            </a:pPr>
            <a:r>
              <a:rPr lang="pl-PL" dirty="0"/>
              <a:t>   </a:t>
            </a:r>
            <a:r>
              <a:rPr lang="pl-PL" dirty="0" err="1"/>
              <a:t>Duration</a:t>
            </a:r>
            <a:r>
              <a:rPr lang="pl-PL" dirty="0"/>
              <a:t> – </a:t>
            </a:r>
            <a:r>
              <a:rPr lang="pl-PL" dirty="0" err="1"/>
              <a:t>total</a:t>
            </a:r>
            <a:r>
              <a:rPr lang="pl-PL" dirty="0"/>
              <a:t> 86.5 </a:t>
            </a:r>
            <a:r>
              <a:rPr lang="pl-PL" dirty="0" err="1"/>
              <a:t>hours</a:t>
            </a:r>
            <a:r>
              <a:rPr lang="pl-PL" dirty="0"/>
              <a:t> – 12 % of </a:t>
            </a:r>
            <a:r>
              <a:rPr lang="pl-PL" dirty="0" err="1"/>
              <a:t>month</a:t>
            </a:r>
            <a:endParaRPr lang="pl-PL" dirty="0"/>
          </a:p>
          <a:p>
            <a:pPr>
              <a:lnSpc>
                <a:spcPct val="150000"/>
              </a:lnSpc>
              <a:buClr>
                <a:srgbClr val="003CB4"/>
              </a:buClr>
              <a:buFont typeface="Arial" pitchFamily="34" charset="0"/>
              <a:buChar char="•"/>
            </a:pPr>
            <a:r>
              <a:rPr lang="pl-PL" dirty="0"/>
              <a:t>   Single </a:t>
            </a:r>
            <a:r>
              <a:rPr lang="pl-PL" dirty="0" err="1"/>
              <a:t>event</a:t>
            </a:r>
            <a:r>
              <a:rPr lang="pl-PL" dirty="0"/>
              <a:t> </a:t>
            </a:r>
            <a:r>
              <a:rPr lang="pl-PL" dirty="0" err="1"/>
              <a:t>duration</a:t>
            </a:r>
            <a:r>
              <a:rPr lang="pl-PL" dirty="0"/>
              <a:t> </a:t>
            </a:r>
            <a:r>
              <a:rPr lang="pl-PL" dirty="0" err="1"/>
              <a:t>up</a:t>
            </a:r>
            <a:r>
              <a:rPr lang="pl-PL" dirty="0"/>
              <a:t> to 13 </a:t>
            </a:r>
            <a:r>
              <a:rPr lang="pl-PL" dirty="0" err="1"/>
              <a:t>hours</a:t>
            </a:r>
            <a:endParaRPr lang="pl-PL" dirty="0"/>
          </a:p>
          <a:p>
            <a:pPr>
              <a:lnSpc>
                <a:spcPct val="150000"/>
              </a:lnSpc>
              <a:buClr>
                <a:srgbClr val="003CB4"/>
              </a:buClr>
              <a:buFont typeface="Arial" pitchFamily="34" charset="0"/>
              <a:buChar char="•"/>
            </a:pPr>
            <a:r>
              <a:rPr lang="pl-PL" dirty="0"/>
              <a:t>   All GNSS </a:t>
            </a:r>
            <a:r>
              <a:rPr lang="pl-PL" dirty="0" err="1"/>
              <a:t>interferences</a:t>
            </a:r>
            <a:r>
              <a:rPr lang="pl-PL" dirty="0"/>
              <a:t> </a:t>
            </a:r>
            <a:r>
              <a:rPr lang="pl-PL" dirty="0" err="1"/>
              <a:t>during</a:t>
            </a:r>
            <a:r>
              <a:rPr lang="pl-PL" dirty="0"/>
              <a:t> </a:t>
            </a:r>
            <a:r>
              <a:rPr lang="pl-PL" dirty="0" err="1"/>
              <a:t>night</a:t>
            </a:r>
            <a:r>
              <a:rPr lang="pl-PL" dirty="0"/>
              <a:t> </a:t>
            </a:r>
            <a:r>
              <a:rPr lang="pl-PL" dirty="0" err="1"/>
              <a:t>hours</a:t>
            </a:r>
            <a:r>
              <a:rPr lang="pl-PL" dirty="0"/>
              <a:t>     </a:t>
            </a:r>
            <a:endParaRPr lang="en-GB" dirty="0"/>
          </a:p>
        </p:txBody>
      </p:sp>
      <p:grpSp>
        <p:nvGrpSpPr>
          <p:cNvPr id="18" name="Grupa 17"/>
          <p:cNvGrpSpPr/>
          <p:nvPr/>
        </p:nvGrpSpPr>
        <p:grpSpPr>
          <a:xfrm>
            <a:off x="5940409" y="803618"/>
            <a:ext cx="5941186" cy="4743834"/>
            <a:chOff x="5940409" y="654756"/>
            <a:chExt cx="5941186" cy="4743834"/>
          </a:xfrm>
        </p:grpSpPr>
        <p:pic>
          <p:nvPicPr>
            <p:cNvPr id="3075" name="Picture 3"/>
            <p:cNvPicPr>
              <a:picLocks noChangeAspect="1" noChangeArrowheads="1"/>
            </p:cNvPicPr>
            <p:nvPr/>
          </p:nvPicPr>
          <p:blipFill>
            <a:blip r:embed="rId2" cstate="print"/>
            <a:srcRect/>
            <a:stretch>
              <a:fillRect/>
            </a:stretch>
          </p:blipFill>
          <p:spPr bwMode="auto">
            <a:xfrm>
              <a:off x="5940409" y="699911"/>
              <a:ext cx="2808479" cy="4690950"/>
            </a:xfrm>
            <a:prstGeom prst="rect">
              <a:avLst/>
            </a:prstGeom>
            <a:noFill/>
            <a:ln w="9525">
              <a:noFill/>
              <a:miter lim="800000"/>
              <a:headEnd/>
              <a:tailEnd/>
            </a:ln>
            <a:effectLst/>
          </p:spPr>
        </p:pic>
        <p:pic>
          <p:nvPicPr>
            <p:cNvPr id="3076" name="Picture 4"/>
            <p:cNvPicPr>
              <a:picLocks noChangeAspect="1" noChangeArrowheads="1"/>
            </p:cNvPicPr>
            <p:nvPr/>
          </p:nvPicPr>
          <p:blipFill>
            <a:blip r:embed="rId3" cstate="print"/>
            <a:srcRect/>
            <a:stretch>
              <a:fillRect/>
            </a:stretch>
          </p:blipFill>
          <p:spPr bwMode="auto">
            <a:xfrm>
              <a:off x="9053693" y="654756"/>
              <a:ext cx="2827902" cy="4743834"/>
            </a:xfrm>
            <a:prstGeom prst="rect">
              <a:avLst/>
            </a:prstGeom>
            <a:noFill/>
            <a:ln w="9525">
              <a:noFill/>
              <a:miter lim="800000"/>
              <a:headEnd/>
              <a:tailEnd/>
            </a:ln>
            <a:effectLst/>
          </p:spPr>
        </p:pic>
      </p:grpSp>
    </p:spTree>
    <p:extLst>
      <p:ext uri="{BB962C8B-B14F-4D97-AF65-F5344CB8AC3E}">
        <p14:creationId xmlns:p14="http://schemas.microsoft.com/office/powerpoint/2010/main" val="28950735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0"/>
          </p:nvPr>
        </p:nvSpPr>
        <p:spPr>
          <a:xfrm>
            <a:off x="394393" y="222714"/>
            <a:ext cx="6144630" cy="362069"/>
          </a:xfrm>
        </p:spPr>
        <p:txBody>
          <a:bodyPr/>
          <a:lstStyle/>
          <a:p>
            <a:r>
              <a:rPr lang="pl-PL" sz="2400" dirty="0"/>
              <a:t>2. </a:t>
            </a:r>
            <a:r>
              <a:rPr lang="pl-PL" sz="2400" dirty="0" err="1"/>
              <a:t>Statistics</a:t>
            </a:r>
            <a:r>
              <a:rPr lang="pl-PL" sz="2400" dirty="0"/>
              <a:t> of GNSS </a:t>
            </a:r>
            <a:r>
              <a:rPr lang="pl-PL" sz="2400" dirty="0" err="1"/>
              <a:t>Interference</a:t>
            </a:r>
            <a:r>
              <a:rPr lang="pl-PL" sz="2400" dirty="0"/>
              <a:t> </a:t>
            </a:r>
            <a:r>
              <a:rPr lang="pl-PL" sz="2400" dirty="0" err="1"/>
              <a:t>Events</a:t>
            </a:r>
            <a:r>
              <a:rPr lang="pl-PL" dirty="0"/>
              <a:t> (2)</a:t>
            </a:r>
            <a:endParaRPr lang="en-GB" dirty="0"/>
          </a:p>
          <a:p>
            <a:endParaRPr lang="en-GB" dirty="0"/>
          </a:p>
        </p:txBody>
      </p:sp>
      <p:sp>
        <p:nvSpPr>
          <p:cNvPr id="4" name="Title 3"/>
          <p:cNvSpPr>
            <a:spLocks noGrp="1"/>
          </p:cNvSpPr>
          <p:nvPr>
            <p:ph type="ctrTitle"/>
          </p:nvPr>
        </p:nvSpPr>
        <p:spPr>
          <a:xfrm>
            <a:off x="283555" y="1083451"/>
            <a:ext cx="3261156" cy="1701313"/>
          </a:xfrm>
        </p:spPr>
        <p:txBody>
          <a:bodyPr>
            <a:normAutofit fontScale="90000"/>
          </a:bodyPr>
          <a:lstStyle/>
          <a:p>
            <a:r>
              <a:rPr lang="pl-PL" dirty="0" err="1"/>
              <a:t>July</a:t>
            </a:r>
            <a:r>
              <a:rPr lang="pl-PL" dirty="0"/>
              <a:t> 2025 GNSS </a:t>
            </a:r>
            <a:r>
              <a:rPr lang="pl-PL" dirty="0" err="1"/>
              <a:t>Availability</a:t>
            </a:r>
            <a:r>
              <a:rPr lang="pl-PL" dirty="0"/>
              <a:t> </a:t>
            </a:r>
            <a:endParaRPr lang="en-GB" dirty="0"/>
          </a:p>
        </p:txBody>
      </p:sp>
      <p:sp>
        <p:nvSpPr>
          <p:cNvPr id="12" name="Text Placeholder 11"/>
          <p:cNvSpPr>
            <a:spLocks noGrp="1"/>
          </p:cNvSpPr>
          <p:nvPr>
            <p:ph type="body" sz="quarter" idx="19"/>
          </p:nvPr>
        </p:nvSpPr>
        <p:spPr>
          <a:xfrm>
            <a:off x="2897447" y="5088990"/>
            <a:ext cx="6280420" cy="499010"/>
          </a:xfrm>
        </p:spPr>
        <p:txBody>
          <a:bodyPr/>
          <a:lstStyle/>
          <a:p>
            <a:r>
              <a:rPr lang="pl-PL" dirty="0" err="1"/>
              <a:t>July</a:t>
            </a:r>
            <a:r>
              <a:rPr lang="pl-PL" dirty="0"/>
              <a:t> 2025 GNSS </a:t>
            </a:r>
            <a:r>
              <a:rPr lang="pl-PL" dirty="0" err="1"/>
              <a:t>interference</a:t>
            </a:r>
            <a:r>
              <a:rPr lang="pl-PL" dirty="0"/>
              <a:t> </a:t>
            </a:r>
            <a:r>
              <a:rPr lang="pl-PL" dirty="0" err="1"/>
              <a:t>occurances</a:t>
            </a:r>
            <a:r>
              <a:rPr lang="pl-PL" dirty="0"/>
              <a:t> </a:t>
            </a:r>
            <a:r>
              <a:rPr lang="pl-PL" dirty="0" err="1"/>
              <a:t>during</a:t>
            </a:r>
            <a:r>
              <a:rPr lang="pl-PL" dirty="0"/>
              <a:t> </a:t>
            </a:r>
            <a:r>
              <a:rPr lang="pl-PL" dirty="0" err="1"/>
              <a:t>all</a:t>
            </a:r>
            <a:r>
              <a:rPr lang="pl-PL" dirty="0"/>
              <a:t> </a:t>
            </a:r>
            <a:r>
              <a:rPr lang="pl-PL" dirty="0" err="1"/>
              <a:t>month</a:t>
            </a:r>
            <a:r>
              <a:rPr lang="pl-PL" dirty="0"/>
              <a:t> </a:t>
            </a:r>
            <a:endParaRPr lang="en-GB" dirty="0"/>
          </a:p>
        </p:txBody>
      </p:sp>
      <p:pic>
        <p:nvPicPr>
          <p:cNvPr id="16" name="Obraz 15" descr="July_GNSS_Av_percent.bmp"/>
          <p:cNvPicPr>
            <a:picLocks noChangeAspect="1"/>
          </p:cNvPicPr>
          <p:nvPr/>
        </p:nvPicPr>
        <p:blipFill>
          <a:blip r:embed="rId2" cstate="print"/>
          <a:stretch>
            <a:fillRect/>
          </a:stretch>
        </p:blipFill>
        <p:spPr>
          <a:xfrm>
            <a:off x="3352799" y="829674"/>
            <a:ext cx="8839201" cy="2704300"/>
          </a:xfrm>
          <a:prstGeom prst="rect">
            <a:avLst/>
          </a:prstGeom>
        </p:spPr>
      </p:pic>
      <p:pic>
        <p:nvPicPr>
          <p:cNvPr id="17" name="Obraz 16" descr="July_GNSS_timescale_allmonth_all.bmp"/>
          <p:cNvPicPr>
            <a:picLocks noChangeAspect="1"/>
          </p:cNvPicPr>
          <p:nvPr/>
        </p:nvPicPr>
        <p:blipFill>
          <a:blip r:embed="rId3" cstate="print"/>
          <a:stretch>
            <a:fillRect/>
          </a:stretch>
        </p:blipFill>
        <p:spPr>
          <a:xfrm>
            <a:off x="0" y="3471701"/>
            <a:ext cx="12192000" cy="1549415"/>
          </a:xfrm>
          <a:prstGeom prst="rect">
            <a:avLst/>
          </a:prstGeom>
        </p:spPr>
      </p:pic>
    </p:spTree>
    <p:extLst>
      <p:ext uri="{BB962C8B-B14F-4D97-AF65-F5344CB8AC3E}">
        <p14:creationId xmlns:p14="http://schemas.microsoft.com/office/powerpoint/2010/main" val="28950735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20"/>
          </p:nvPr>
        </p:nvSpPr>
        <p:spPr>
          <a:xfrm>
            <a:off x="394393" y="233347"/>
            <a:ext cx="6708156" cy="362069"/>
          </a:xfrm>
        </p:spPr>
        <p:txBody>
          <a:bodyPr/>
          <a:lstStyle/>
          <a:p>
            <a:r>
              <a:rPr lang="pl-PL" sz="2400" dirty="0"/>
              <a:t>2. </a:t>
            </a:r>
            <a:r>
              <a:rPr lang="pl-PL" sz="2400" dirty="0" err="1"/>
              <a:t>Statistics</a:t>
            </a:r>
            <a:r>
              <a:rPr lang="pl-PL" sz="2400" dirty="0"/>
              <a:t> of GNSS </a:t>
            </a:r>
            <a:r>
              <a:rPr lang="pl-PL" sz="2400" dirty="0" err="1"/>
              <a:t>Interference</a:t>
            </a:r>
            <a:r>
              <a:rPr lang="pl-PL" sz="2400" dirty="0"/>
              <a:t> </a:t>
            </a:r>
            <a:r>
              <a:rPr lang="pl-PL" sz="2400" dirty="0" err="1"/>
              <a:t>Events</a:t>
            </a:r>
            <a:r>
              <a:rPr lang="pl-PL" sz="2400" dirty="0"/>
              <a:t> </a:t>
            </a:r>
            <a:r>
              <a:rPr lang="pl-PL" dirty="0"/>
              <a:t>(3)</a:t>
            </a:r>
            <a:endParaRPr lang="en-GB" dirty="0"/>
          </a:p>
          <a:p>
            <a:endParaRPr lang="en-GB" dirty="0"/>
          </a:p>
        </p:txBody>
      </p:sp>
      <p:sp>
        <p:nvSpPr>
          <p:cNvPr id="4" name="Title 3"/>
          <p:cNvSpPr>
            <a:spLocks noGrp="1"/>
          </p:cNvSpPr>
          <p:nvPr>
            <p:ph type="ctrTitle"/>
          </p:nvPr>
        </p:nvSpPr>
        <p:spPr>
          <a:xfrm>
            <a:off x="283554" y="1083451"/>
            <a:ext cx="4051379" cy="937259"/>
          </a:xfrm>
        </p:spPr>
        <p:txBody>
          <a:bodyPr>
            <a:normAutofit/>
          </a:bodyPr>
          <a:lstStyle/>
          <a:p>
            <a:r>
              <a:rPr lang="pl-PL" dirty="0"/>
              <a:t>6th </a:t>
            </a:r>
            <a:r>
              <a:rPr lang="pl-PL" dirty="0" err="1"/>
              <a:t>July</a:t>
            </a:r>
            <a:r>
              <a:rPr lang="pl-PL" dirty="0"/>
              <a:t> 2025 </a:t>
            </a:r>
            <a:endParaRPr lang="en-GB" dirty="0"/>
          </a:p>
        </p:txBody>
      </p:sp>
      <p:sp>
        <p:nvSpPr>
          <p:cNvPr id="12" name="Text Placeholder 11"/>
          <p:cNvSpPr>
            <a:spLocks noGrp="1"/>
          </p:cNvSpPr>
          <p:nvPr>
            <p:ph type="body" sz="quarter" idx="19"/>
          </p:nvPr>
        </p:nvSpPr>
        <p:spPr>
          <a:xfrm>
            <a:off x="2062070" y="5551834"/>
            <a:ext cx="8493042" cy="352255"/>
          </a:xfrm>
        </p:spPr>
        <p:txBody>
          <a:bodyPr/>
          <a:lstStyle/>
          <a:p>
            <a:r>
              <a:rPr lang="pl-PL" dirty="0"/>
              <a:t>6th </a:t>
            </a:r>
            <a:r>
              <a:rPr lang="pl-PL" dirty="0" err="1"/>
              <a:t>July</a:t>
            </a:r>
            <a:r>
              <a:rPr lang="pl-PL" dirty="0"/>
              <a:t> 2025 </a:t>
            </a:r>
            <a:r>
              <a:rPr lang="pl-PL" dirty="0" err="1"/>
              <a:t>daily</a:t>
            </a:r>
            <a:r>
              <a:rPr lang="pl-PL" dirty="0"/>
              <a:t> </a:t>
            </a:r>
            <a:r>
              <a:rPr lang="pl-PL" dirty="0" err="1"/>
              <a:t>jamming</a:t>
            </a:r>
            <a:r>
              <a:rPr lang="pl-PL" dirty="0"/>
              <a:t> and </a:t>
            </a:r>
            <a:r>
              <a:rPr lang="pl-PL" dirty="0" err="1"/>
              <a:t>spoofing</a:t>
            </a:r>
            <a:r>
              <a:rPr lang="pl-PL" dirty="0"/>
              <a:t> </a:t>
            </a:r>
            <a:r>
              <a:rPr lang="pl-PL" dirty="0" err="1"/>
              <a:t>periods</a:t>
            </a:r>
            <a:r>
              <a:rPr lang="pl-PL" dirty="0"/>
              <a:t>  (single </a:t>
            </a:r>
            <a:r>
              <a:rPr lang="pl-PL" dirty="0" err="1"/>
              <a:t>day</a:t>
            </a:r>
            <a:r>
              <a:rPr lang="pl-PL" dirty="0"/>
              <a:t> </a:t>
            </a:r>
            <a:r>
              <a:rPr lang="pl-PL" dirty="0" err="1"/>
              <a:t>example</a:t>
            </a:r>
            <a:r>
              <a:rPr lang="pl-PL" dirty="0"/>
              <a:t>) </a:t>
            </a:r>
            <a:endParaRPr lang="en-GB" dirty="0"/>
          </a:p>
        </p:txBody>
      </p:sp>
      <p:sp>
        <p:nvSpPr>
          <p:cNvPr id="10" name="Text Placeholder 1"/>
          <p:cNvSpPr txBox="1">
            <a:spLocks/>
          </p:cNvSpPr>
          <p:nvPr/>
        </p:nvSpPr>
        <p:spPr>
          <a:xfrm>
            <a:off x="383104" y="1834886"/>
            <a:ext cx="3251918" cy="511440"/>
          </a:xfrm>
          <a:prstGeom prst="rect">
            <a:avLst/>
          </a:prstGeom>
        </p:spPr>
        <p:txBody>
          <a:bodyPr vert="horz" lIns="0" tIns="0" rIns="0" bIns="0" rtlCol="0">
            <a:noAutofit/>
          </a:bodyPr>
          <a:lstStyle/>
          <a:p>
            <a:pPr marL="0" marR="0" lvl="0" indent="0" algn="ctr" defTabSz="914400" rtl="0" eaLnBrk="1" fontAlgn="auto" latinLnBrk="0" hangingPunct="1">
              <a:lnSpc>
                <a:spcPct val="110000"/>
              </a:lnSpc>
              <a:spcBef>
                <a:spcPts val="0"/>
              </a:spcBef>
              <a:spcAft>
                <a:spcPts val="0"/>
              </a:spcAft>
              <a:buClrTx/>
              <a:buSzTx/>
              <a:buFont typeface="Myriad Pro" panose="020B0604020202020204" pitchFamily="34" charset="0"/>
              <a:buNone/>
              <a:tabLst/>
              <a:defRPr/>
            </a:pPr>
            <a:r>
              <a:rPr lang="pl-PL" sz="2000" dirty="0">
                <a:latin typeface="+mj-lt"/>
              </a:rPr>
              <a:t>SINGLE  DAY EXAMPLE </a:t>
            </a:r>
            <a:endParaRPr kumimoji="0" lang="en-GB" sz="2000" b="0" i="0" u="none" strike="noStrike" kern="1200" cap="none" spc="0" normalizeH="0" baseline="0" noProof="0" dirty="0">
              <a:ln>
                <a:noFill/>
              </a:ln>
              <a:solidFill>
                <a:schemeClr val="tx1"/>
              </a:solidFill>
              <a:effectLst/>
              <a:uLnTx/>
              <a:uFillTx/>
              <a:latin typeface="+mj-lt"/>
              <a:ea typeface="+mn-ea"/>
              <a:cs typeface="+mn-cs"/>
            </a:endParaRPr>
          </a:p>
        </p:txBody>
      </p:sp>
      <p:grpSp>
        <p:nvGrpSpPr>
          <p:cNvPr id="14" name="Grupa 13"/>
          <p:cNvGrpSpPr/>
          <p:nvPr/>
        </p:nvGrpSpPr>
        <p:grpSpPr>
          <a:xfrm>
            <a:off x="0" y="696646"/>
            <a:ext cx="12192000" cy="4820406"/>
            <a:chOff x="0" y="696646"/>
            <a:chExt cx="12192000" cy="4820406"/>
          </a:xfrm>
        </p:grpSpPr>
        <p:pic>
          <p:nvPicPr>
            <p:cNvPr id="7" name="Obraz 6" descr="6_july_GNSS_Av_percent_singleday_ex.bmp"/>
            <p:cNvPicPr>
              <a:picLocks noChangeAspect="1"/>
            </p:cNvPicPr>
            <p:nvPr/>
          </p:nvPicPr>
          <p:blipFill>
            <a:blip r:embed="rId2" cstate="print"/>
            <a:stretch>
              <a:fillRect/>
            </a:stretch>
          </p:blipFill>
          <p:spPr>
            <a:xfrm>
              <a:off x="4301068" y="696646"/>
              <a:ext cx="7890932" cy="2294788"/>
            </a:xfrm>
            <a:prstGeom prst="rect">
              <a:avLst/>
            </a:prstGeom>
          </p:spPr>
        </p:pic>
        <p:pic>
          <p:nvPicPr>
            <p:cNvPr id="8" name="Obraz 7" descr="6_july_GNSS_Av_timescale_jamm_singleday_ex.bmp"/>
            <p:cNvPicPr>
              <a:picLocks noChangeAspect="1"/>
            </p:cNvPicPr>
            <p:nvPr/>
          </p:nvPicPr>
          <p:blipFill>
            <a:blip r:embed="rId3" cstate="print"/>
            <a:stretch>
              <a:fillRect/>
            </a:stretch>
          </p:blipFill>
          <p:spPr>
            <a:xfrm>
              <a:off x="0" y="2896995"/>
              <a:ext cx="12192000" cy="1334942"/>
            </a:xfrm>
            <a:prstGeom prst="rect">
              <a:avLst/>
            </a:prstGeom>
          </p:spPr>
        </p:pic>
        <p:pic>
          <p:nvPicPr>
            <p:cNvPr id="9" name="Obraz 8" descr="6_july_GNSS_Av_timescale_spoof_singleday_ex.bmp"/>
            <p:cNvPicPr>
              <a:picLocks noChangeAspect="1"/>
            </p:cNvPicPr>
            <p:nvPr/>
          </p:nvPicPr>
          <p:blipFill>
            <a:blip r:embed="rId4" cstate="print"/>
            <a:stretch>
              <a:fillRect/>
            </a:stretch>
          </p:blipFill>
          <p:spPr>
            <a:xfrm>
              <a:off x="0" y="4163169"/>
              <a:ext cx="12192000" cy="1353883"/>
            </a:xfrm>
            <a:prstGeom prst="rect">
              <a:avLst/>
            </a:prstGeom>
          </p:spPr>
        </p:pic>
        <p:sp>
          <p:nvSpPr>
            <p:cNvPr id="11" name="pole tekstowe 10"/>
            <p:cNvSpPr txBox="1"/>
            <p:nvPr/>
          </p:nvSpPr>
          <p:spPr>
            <a:xfrm>
              <a:off x="0" y="3759198"/>
              <a:ext cx="12192000" cy="369332"/>
            </a:xfrm>
            <a:prstGeom prst="rect">
              <a:avLst/>
            </a:prstGeom>
            <a:solidFill>
              <a:schemeClr val="tx1"/>
            </a:solidFill>
          </p:spPr>
          <p:txBody>
            <a:bodyPr wrap="square" rtlCol="0">
              <a:spAutoFit/>
            </a:bodyPr>
            <a:lstStyle/>
            <a:p>
              <a:pPr algn="ctr"/>
              <a:r>
                <a:rPr lang="pl-PL" b="1" dirty="0">
                  <a:solidFill>
                    <a:schemeClr val="accent6"/>
                  </a:solidFill>
                </a:rPr>
                <a:t>JAMMING   EVENTS</a:t>
              </a:r>
            </a:p>
          </p:txBody>
        </p:sp>
        <p:sp>
          <p:nvSpPr>
            <p:cNvPr id="13" name="pole tekstowe 12"/>
            <p:cNvSpPr txBox="1"/>
            <p:nvPr/>
          </p:nvSpPr>
          <p:spPr>
            <a:xfrm>
              <a:off x="0" y="5017907"/>
              <a:ext cx="12192000" cy="369332"/>
            </a:xfrm>
            <a:prstGeom prst="rect">
              <a:avLst/>
            </a:prstGeom>
            <a:solidFill>
              <a:schemeClr val="tx1"/>
            </a:solidFill>
          </p:spPr>
          <p:txBody>
            <a:bodyPr wrap="square" rtlCol="0">
              <a:spAutoFit/>
            </a:bodyPr>
            <a:lstStyle/>
            <a:p>
              <a:pPr algn="ctr"/>
              <a:r>
                <a:rPr lang="pl-PL" b="1" dirty="0">
                  <a:solidFill>
                    <a:srgbClr val="1B6BFF"/>
                  </a:solidFill>
                </a:rPr>
                <a:t>SPOOFING    EVENTS</a:t>
              </a:r>
            </a:p>
          </p:txBody>
        </p:sp>
      </p:grpSp>
    </p:spTree>
    <p:extLst>
      <p:ext uri="{BB962C8B-B14F-4D97-AF65-F5344CB8AC3E}">
        <p14:creationId xmlns:p14="http://schemas.microsoft.com/office/powerpoint/2010/main" val="28950735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srcRect/>
          <a:stretch>
            <a:fillRect/>
          </a:stretch>
        </p:blipFill>
        <p:spPr bwMode="auto">
          <a:xfrm>
            <a:off x="4854222" y="2007051"/>
            <a:ext cx="7123289" cy="3816406"/>
          </a:xfrm>
          <a:prstGeom prst="rect">
            <a:avLst/>
          </a:prstGeom>
          <a:noFill/>
          <a:ln w="9525">
            <a:noFill/>
            <a:miter lim="800000"/>
            <a:headEnd/>
            <a:tailEnd/>
          </a:ln>
          <a:effectLst/>
        </p:spPr>
      </p:pic>
      <p:sp>
        <p:nvSpPr>
          <p:cNvPr id="6" name="Title 1">
            <a:extLst>
              <a:ext uri="{FF2B5EF4-FFF2-40B4-BE49-F238E27FC236}">
                <a16:creationId xmlns:a16="http://schemas.microsoft.com/office/drawing/2014/main" id="{9222CF5E-CEEE-B086-5832-1D6E7067E278}"/>
              </a:ext>
            </a:extLst>
          </p:cNvPr>
          <p:cNvSpPr>
            <a:spLocks noGrp="1"/>
          </p:cNvSpPr>
          <p:nvPr>
            <p:ph type="title"/>
          </p:nvPr>
        </p:nvSpPr>
        <p:spPr>
          <a:xfrm>
            <a:off x="479425" y="289426"/>
            <a:ext cx="7133487" cy="303883"/>
          </a:xfrm>
        </p:spPr>
        <p:txBody>
          <a:bodyPr/>
          <a:lstStyle/>
          <a:p>
            <a:r>
              <a:rPr lang="pl-PL" sz="2400" dirty="0"/>
              <a:t>3. </a:t>
            </a:r>
            <a:r>
              <a:rPr lang="pl-PL" sz="2400" dirty="0" err="1"/>
              <a:t>Operational</a:t>
            </a:r>
            <a:r>
              <a:rPr lang="pl-PL" sz="2400" dirty="0"/>
              <a:t> </a:t>
            </a:r>
            <a:r>
              <a:rPr lang="pl-PL" sz="2400" dirty="0" err="1"/>
              <a:t>Impact</a:t>
            </a:r>
            <a:r>
              <a:rPr lang="pl-PL" sz="2400" dirty="0"/>
              <a:t> for Marine </a:t>
            </a:r>
            <a:r>
              <a:rPr lang="pl-PL" sz="2400" dirty="0" err="1"/>
              <a:t>Navigation</a:t>
            </a:r>
            <a:r>
              <a:rPr lang="pl-PL" sz="2400" dirty="0"/>
              <a:t> </a:t>
            </a:r>
            <a:r>
              <a:rPr lang="pl-PL" dirty="0"/>
              <a:t>(1)</a:t>
            </a:r>
            <a:endParaRPr lang="en-GB" u="sng" dirty="0"/>
          </a:p>
        </p:txBody>
      </p:sp>
      <p:sp>
        <p:nvSpPr>
          <p:cNvPr id="2" name="Subtitle 12">
            <a:extLst>
              <a:ext uri="{FF2B5EF4-FFF2-40B4-BE49-F238E27FC236}">
                <a16:creationId xmlns:a16="http://schemas.microsoft.com/office/drawing/2014/main" id="{D9686BA5-02CD-71EE-6247-6DF1801D9A00}"/>
              </a:ext>
            </a:extLst>
          </p:cNvPr>
          <p:cNvSpPr>
            <a:spLocks noGrp="1"/>
          </p:cNvSpPr>
          <p:nvPr>
            <p:ph type="subTitle" idx="4294967295"/>
          </p:nvPr>
        </p:nvSpPr>
        <p:spPr>
          <a:xfrm>
            <a:off x="508000" y="2093218"/>
            <a:ext cx="4289777" cy="3844738"/>
          </a:xfrm>
        </p:spPr>
        <p:txBody>
          <a:bodyPr/>
          <a:lstStyle/>
          <a:p>
            <a:r>
              <a:rPr lang="en-GB" dirty="0"/>
              <a:t>GNSS position sensor interfaces many essential navigation devices responsible for:</a:t>
            </a:r>
          </a:p>
          <a:p>
            <a:pPr>
              <a:buClr>
                <a:srgbClr val="003CB4"/>
              </a:buClr>
              <a:buFont typeface="Arial" pitchFamily="34" charset="0"/>
              <a:buChar char="•"/>
            </a:pPr>
            <a:r>
              <a:rPr lang="en-GB" dirty="0"/>
              <a:t> Passage planning and monitoring;</a:t>
            </a:r>
          </a:p>
          <a:p>
            <a:pPr>
              <a:buClr>
                <a:srgbClr val="003CB4"/>
              </a:buClr>
              <a:buFont typeface="Arial" pitchFamily="34" charset="0"/>
              <a:buChar char="•"/>
            </a:pPr>
            <a:r>
              <a:rPr lang="en-GB" dirty="0"/>
              <a:t> Collision avoidance;</a:t>
            </a:r>
          </a:p>
          <a:p>
            <a:pPr>
              <a:buClr>
                <a:srgbClr val="003CB4"/>
              </a:buClr>
              <a:buFont typeface="Arial" pitchFamily="34" charset="0"/>
              <a:buChar char="•"/>
            </a:pPr>
            <a:r>
              <a:rPr lang="en-GB" dirty="0"/>
              <a:t> Search and Rescue;</a:t>
            </a:r>
          </a:p>
          <a:p>
            <a:pPr>
              <a:buClr>
                <a:srgbClr val="003CB4"/>
              </a:buClr>
              <a:buFont typeface="Arial" pitchFamily="34" charset="0"/>
              <a:buChar char="•"/>
            </a:pPr>
            <a:r>
              <a:rPr lang="en-GB" dirty="0"/>
              <a:t> General Navigation;</a:t>
            </a:r>
          </a:p>
          <a:p>
            <a:pPr>
              <a:buClr>
                <a:srgbClr val="003CB4"/>
              </a:buClr>
              <a:buFont typeface="Arial" pitchFamily="34" charset="0"/>
              <a:buChar char="•"/>
            </a:pPr>
            <a:r>
              <a:rPr lang="en-GB" dirty="0"/>
              <a:t> Docking or Dynamic Positioning;</a:t>
            </a:r>
          </a:p>
          <a:p>
            <a:pPr>
              <a:buClr>
                <a:srgbClr val="003CB4"/>
              </a:buClr>
              <a:buFont typeface="Arial" pitchFamily="34" charset="0"/>
              <a:buChar char="•"/>
            </a:pPr>
            <a:r>
              <a:rPr lang="en-GB" dirty="0"/>
              <a:t> Data recording (casualty analysis)</a:t>
            </a:r>
          </a:p>
          <a:p>
            <a:endParaRPr lang="en-GB" dirty="0"/>
          </a:p>
          <a:p>
            <a:r>
              <a:rPr lang="en-GB" dirty="0"/>
              <a:t>GNSS position sensor is very convenient in automating navigation processes</a:t>
            </a:r>
          </a:p>
          <a:p>
            <a:r>
              <a:rPr lang="en-GB" dirty="0"/>
              <a:t>but the competent crew </a:t>
            </a:r>
          </a:p>
          <a:p>
            <a:r>
              <a:rPr lang="en-GB" dirty="0"/>
              <a:t>should be ready to switch to other means of navigation if </a:t>
            </a:r>
            <a:r>
              <a:rPr lang="pl-PL" dirty="0" err="1"/>
              <a:t>necessary</a:t>
            </a:r>
            <a:r>
              <a:rPr lang="en-GB" dirty="0"/>
              <a:t>. </a:t>
            </a:r>
          </a:p>
          <a:p>
            <a:pPr>
              <a:buFontTx/>
              <a:buChar char="-"/>
            </a:pPr>
            <a:endParaRPr lang="pl-PL" dirty="0"/>
          </a:p>
          <a:p>
            <a:endParaRPr lang="en-GB" dirty="0"/>
          </a:p>
        </p:txBody>
      </p:sp>
      <p:sp>
        <p:nvSpPr>
          <p:cNvPr id="10" name="Title 3"/>
          <p:cNvSpPr txBox="1">
            <a:spLocks/>
          </p:cNvSpPr>
          <p:nvPr/>
        </p:nvSpPr>
        <p:spPr>
          <a:xfrm>
            <a:off x="560132" y="773007"/>
            <a:ext cx="11451245" cy="1270282"/>
          </a:xfrm>
          <a:prstGeom prst="rect">
            <a:avLst/>
          </a:prstGeom>
        </p:spPr>
        <p:txBody>
          <a:bodyPr vert="horz" lIns="0" tIns="0" rIns="0" bIns="0" rtlCol="0" anchor="t">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pl-PL" sz="4500" b="1" i="0" u="none" strike="noStrike" kern="1200" cap="none" spc="0" normalizeH="0" baseline="0" noProof="0" dirty="0" err="1">
                <a:ln>
                  <a:noFill/>
                </a:ln>
                <a:solidFill>
                  <a:schemeClr val="accent1"/>
                </a:solidFill>
                <a:effectLst/>
                <a:uLnTx/>
                <a:uFillTx/>
                <a:latin typeface="+mj-lt"/>
                <a:ea typeface="EuropeaEco" pitchFamily="2" charset="0"/>
                <a:cs typeface="+mj-cs"/>
              </a:rPr>
              <a:t>Functional</a:t>
            </a:r>
            <a:r>
              <a:rPr kumimoji="0" lang="pl-PL" sz="4500" b="1" i="0" u="none" strike="noStrike" kern="1200" cap="none" spc="0" normalizeH="0" baseline="0" noProof="0" dirty="0">
                <a:ln>
                  <a:noFill/>
                </a:ln>
                <a:solidFill>
                  <a:schemeClr val="accent1"/>
                </a:solidFill>
                <a:effectLst/>
                <a:uLnTx/>
                <a:uFillTx/>
                <a:latin typeface="+mj-lt"/>
                <a:ea typeface="EuropeaEco" pitchFamily="2" charset="0"/>
                <a:cs typeface="+mj-cs"/>
              </a:rPr>
              <a:t> </a:t>
            </a:r>
            <a:r>
              <a:rPr kumimoji="0" lang="pl-PL" sz="4500" b="1" i="0" u="none" strike="noStrike" kern="1200" cap="none" spc="0" normalizeH="0" baseline="0" noProof="0" dirty="0" err="1">
                <a:ln>
                  <a:noFill/>
                </a:ln>
                <a:solidFill>
                  <a:schemeClr val="accent1"/>
                </a:solidFill>
                <a:effectLst/>
                <a:uLnTx/>
                <a:uFillTx/>
                <a:latin typeface="+mj-lt"/>
                <a:ea typeface="EuropeaEco" pitchFamily="2" charset="0"/>
                <a:cs typeface="+mj-cs"/>
              </a:rPr>
              <a:t>description</a:t>
            </a:r>
            <a:r>
              <a:rPr kumimoji="0" lang="pl-PL" sz="4500" b="1" i="0" u="none" strike="noStrike" kern="1200" cap="none" spc="0" normalizeH="0" baseline="0" noProof="0" dirty="0">
                <a:ln>
                  <a:noFill/>
                </a:ln>
                <a:solidFill>
                  <a:schemeClr val="accent1"/>
                </a:solidFill>
                <a:effectLst/>
                <a:uLnTx/>
                <a:uFillTx/>
                <a:latin typeface="+mj-lt"/>
                <a:ea typeface="EuropeaEco" pitchFamily="2" charset="0"/>
                <a:cs typeface="+mj-cs"/>
              </a:rPr>
              <a:t> of </a:t>
            </a:r>
            <a:r>
              <a:rPr kumimoji="0" lang="pl-PL" sz="4500" b="1" i="0" u="none" strike="noStrike" kern="1200" cap="none" spc="0" normalizeH="0" baseline="0" noProof="0" dirty="0" err="1">
                <a:ln>
                  <a:noFill/>
                </a:ln>
                <a:solidFill>
                  <a:schemeClr val="accent1"/>
                </a:solidFill>
                <a:effectLst/>
                <a:uLnTx/>
                <a:uFillTx/>
                <a:latin typeface="+mj-lt"/>
                <a:ea typeface="EuropeaEco" pitchFamily="2" charset="0"/>
                <a:cs typeface="+mj-cs"/>
              </a:rPr>
              <a:t>marine</a:t>
            </a:r>
            <a:r>
              <a:rPr kumimoji="0" lang="pl-PL" sz="4500" b="1" i="0" u="none" strike="noStrike" kern="1200" cap="none" spc="0" normalizeH="0" baseline="0" noProof="0" dirty="0">
                <a:ln>
                  <a:noFill/>
                </a:ln>
                <a:solidFill>
                  <a:schemeClr val="accent1"/>
                </a:solidFill>
                <a:effectLst/>
                <a:uLnTx/>
                <a:uFillTx/>
                <a:latin typeface="+mj-lt"/>
                <a:ea typeface="EuropeaEco" pitchFamily="2" charset="0"/>
                <a:cs typeface="+mj-cs"/>
              </a:rPr>
              <a:t> INS (</a:t>
            </a:r>
            <a:r>
              <a:rPr lang="pl-PL" sz="4500" b="1" dirty="0">
                <a:solidFill>
                  <a:schemeClr val="accent1"/>
                </a:solidFill>
                <a:latin typeface="+mj-lt"/>
                <a:ea typeface="EuropeaEco" pitchFamily="2" charset="0"/>
                <a:cs typeface="+mj-cs"/>
              </a:rPr>
              <a:t>I</a:t>
            </a:r>
            <a:r>
              <a:rPr kumimoji="0" lang="pl-PL" sz="4500" b="1" i="0" u="none" strike="noStrike" kern="1200" cap="none" spc="0" normalizeH="0" baseline="0" noProof="0" dirty="0" err="1">
                <a:ln>
                  <a:noFill/>
                </a:ln>
                <a:solidFill>
                  <a:schemeClr val="accent1"/>
                </a:solidFill>
                <a:effectLst/>
                <a:uLnTx/>
                <a:uFillTx/>
                <a:latin typeface="+mj-lt"/>
                <a:ea typeface="EuropeaEco" pitchFamily="2" charset="0"/>
                <a:cs typeface="+mj-cs"/>
              </a:rPr>
              <a:t>ntegrated</a:t>
            </a:r>
            <a:r>
              <a:rPr kumimoji="0" lang="pl-PL" sz="4500" b="1" i="0" u="none" strike="noStrike" kern="1200" cap="none" spc="0" normalizeH="0" baseline="0" noProof="0" dirty="0">
                <a:ln>
                  <a:noFill/>
                </a:ln>
                <a:solidFill>
                  <a:schemeClr val="accent1"/>
                </a:solidFill>
                <a:effectLst/>
                <a:uLnTx/>
                <a:uFillTx/>
                <a:latin typeface="+mj-lt"/>
                <a:ea typeface="EuropeaEco" pitchFamily="2" charset="0"/>
                <a:cs typeface="+mj-cs"/>
              </a:rPr>
              <a:t> </a:t>
            </a:r>
            <a:r>
              <a:rPr lang="pl-PL" sz="4500" b="1" dirty="0">
                <a:solidFill>
                  <a:schemeClr val="accent1"/>
                </a:solidFill>
                <a:latin typeface="+mj-lt"/>
                <a:ea typeface="EuropeaEco" pitchFamily="2" charset="0"/>
                <a:cs typeface="+mj-cs"/>
              </a:rPr>
              <a:t>N</a:t>
            </a:r>
            <a:r>
              <a:rPr kumimoji="0" lang="pl-PL" sz="4500" b="1" i="0" u="none" strike="noStrike" kern="1200" cap="none" spc="0" normalizeH="0" baseline="0" noProof="0" dirty="0" err="1">
                <a:ln>
                  <a:noFill/>
                </a:ln>
                <a:solidFill>
                  <a:schemeClr val="accent1"/>
                </a:solidFill>
                <a:effectLst/>
                <a:uLnTx/>
                <a:uFillTx/>
                <a:latin typeface="+mj-lt"/>
                <a:ea typeface="EuropeaEco" pitchFamily="2" charset="0"/>
                <a:cs typeface="+mj-cs"/>
              </a:rPr>
              <a:t>avigation</a:t>
            </a:r>
            <a:r>
              <a:rPr kumimoji="0" lang="pl-PL" sz="4500" b="1" i="0" u="none" strike="noStrike" kern="1200" cap="none" spc="0" normalizeH="0" baseline="0" noProof="0" dirty="0">
                <a:ln>
                  <a:noFill/>
                </a:ln>
                <a:solidFill>
                  <a:schemeClr val="accent1"/>
                </a:solidFill>
                <a:effectLst/>
                <a:uLnTx/>
                <a:uFillTx/>
                <a:latin typeface="+mj-lt"/>
                <a:ea typeface="EuropeaEco" pitchFamily="2" charset="0"/>
                <a:cs typeface="+mj-cs"/>
              </a:rPr>
              <a:t> System)  </a:t>
            </a:r>
            <a:endParaRPr kumimoji="0" lang="en-GB" sz="4500" b="1" i="0" u="none" strike="noStrike" kern="1200" cap="none" spc="0" normalizeH="0" baseline="0" noProof="0" dirty="0">
              <a:ln>
                <a:noFill/>
              </a:ln>
              <a:solidFill>
                <a:schemeClr val="accent1"/>
              </a:solidFill>
              <a:effectLst/>
              <a:uLnTx/>
              <a:uFillTx/>
              <a:latin typeface="+mj-lt"/>
              <a:ea typeface="EuropeaEco" pitchFamily="2" charset="0"/>
              <a:cs typeface="+mj-cs"/>
            </a:endParaRPr>
          </a:p>
        </p:txBody>
      </p:sp>
    </p:spTree>
    <p:extLst>
      <p:ext uri="{BB962C8B-B14F-4D97-AF65-F5344CB8AC3E}">
        <p14:creationId xmlns:p14="http://schemas.microsoft.com/office/powerpoint/2010/main" val="15399370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222CF5E-CEEE-B086-5832-1D6E7067E278}"/>
              </a:ext>
            </a:extLst>
          </p:cNvPr>
          <p:cNvSpPr>
            <a:spLocks noGrp="1"/>
          </p:cNvSpPr>
          <p:nvPr>
            <p:ph type="title"/>
          </p:nvPr>
        </p:nvSpPr>
        <p:spPr>
          <a:xfrm>
            <a:off x="479425" y="300059"/>
            <a:ext cx="7176017" cy="303883"/>
          </a:xfrm>
        </p:spPr>
        <p:txBody>
          <a:bodyPr/>
          <a:lstStyle/>
          <a:p>
            <a:r>
              <a:rPr lang="pl-PL" sz="2400" dirty="0"/>
              <a:t>3. </a:t>
            </a:r>
            <a:r>
              <a:rPr lang="pl-PL" sz="2400" dirty="0" err="1"/>
              <a:t>Operational</a:t>
            </a:r>
            <a:r>
              <a:rPr lang="pl-PL" sz="2400" dirty="0"/>
              <a:t> </a:t>
            </a:r>
            <a:r>
              <a:rPr lang="pl-PL" sz="2400" dirty="0" err="1"/>
              <a:t>Impact</a:t>
            </a:r>
            <a:r>
              <a:rPr lang="pl-PL" sz="2400" dirty="0"/>
              <a:t> for Marine </a:t>
            </a:r>
            <a:r>
              <a:rPr lang="pl-PL" sz="2400" dirty="0" err="1"/>
              <a:t>Navigation</a:t>
            </a:r>
            <a:r>
              <a:rPr lang="pl-PL" sz="2400" dirty="0"/>
              <a:t> </a:t>
            </a:r>
            <a:r>
              <a:rPr lang="pl-PL" dirty="0"/>
              <a:t>(2)</a:t>
            </a:r>
            <a:endParaRPr lang="en-GB" u="sng" dirty="0"/>
          </a:p>
        </p:txBody>
      </p:sp>
      <p:sp>
        <p:nvSpPr>
          <p:cNvPr id="2" name="Subtitle 12">
            <a:extLst>
              <a:ext uri="{FF2B5EF4-FFF2-40B4-BE49-F238E27FC236}">
                <a16:creationId xmlns:a16="http://schemas.microsoft.com/office/drawing/2014/main" id="{D9686BA5-02CD-71EE-6247-6DF1801D9A00}"/>
              </a:ext>
            </a:extLst>
          </p:cNvPr>
          <p:cNvSpPr>
            <a:spLocks noGrp="1"/>
          </p:cNvSpPr>
          <p:nvPr>
            <p:ph type="subTitle" idx="4294967295"/>
          </p:nvPr>
        </p:nvSpPr>
        <p:spPr>
          <a:xfrm>
            <a:off x="553156" y="2251264"/>
            <a:ext cx="3951111" cy="3269003"/>
          </a:xfrm>
        </p:spPr>
        <p:txBody>
          <a:bodyPr/>
          <a:lstStyle/>
          <a:p>
            <a:pPr>
              <a:lnSpc>
                <a:spcPct val="150000"/>
              </a:lnSpc>
              <a:buClr>
                <a:srgbClr val="003CB4"/>
              </a:buClr>
              <a:buFont typeface="Arial" pitchFamily="34" charset="0"/>
              <a:buChar char="•"/>
            </a:pPr>
            <a:r>
              <a:rPr lang="pl-PL" dirty="0"/>
              <a:t>  </a:t>
            </a:r>
            <a:r>
              <a:rPr lang="en-GB" dirty="0"/>
              <a:t>Number of available satellites reduces;</a:t>
            </a:r>
          </a:p>
          <a:p>
            <a:pPr>
              <a:lnSpc>
                <a:spcPct val="150000"/>
              </a:lnSpc>
              <a:buClr>
                <a:srgbClr val="003CB4"/>
              </a:buClr>
              <a:buFont typeface="Arial" pitchFamily="34" charset="0"/>
              <a:buChar char="•"/>
            </a:pPr>
            <a:endParaRPr lang="en-GB" dirty="0"/>
          </a:p>
          <a:p>
            <a:pPr>
              <a:buClr>
                <a:srgbClr val="003CB4"/>
              </a:buClr>
              <a:buFont typeface="Arial" pitchFamily="34" charset="0"/>
              <a:buChar char="•"/>
            </a:pPr>
            <a:r>
              <a:rPr lang="en-GB" dirty="0"/>
              <a:t>  Geometrical accuracy factors PDOP and HDOP increasing giving degradation in accuracy;</a:t>
            </a:r>
          </a:p>
          <a:p>
            <a:pPr>
              <a:buClr>
                <a:srgbClr val="003CB4"/>
              </a:buClr>
              <a:buFont typeface="Arial" pitchFamily="34" charset="0"/>
              <a:buChar char="•"/>
            </a:pPr>
            <a:endParaRPr lang="en-GB" dirty="0"/>
          </a:p>
          <a:p>
            <a:pPr>
              <a:buClr>
                <a:srgbClr val="003CB4"/>
              </a:buClr>
              <a:buFont typeface="Arial" pitchFamily="34" charset="0"/>
              <a:buChar char="•"/>
            </a:pPr>
            <a:r>
              <a:rPr lang="en-GB" dirty="0"/>
              <a:t> Finally if number of available satellites falls below 4 all position estimation process stops and LOSS OF POSITION occurs. </a:t>
            </a:r>
          </a:p>
          <a:p>
            <a:pPr>
              <a:lnSpc>
                <a:spcPct val="150000"/>
              </a:lnSpc>
            </a:pPr>
            <a:r>
              <a:rPr lang="pl-PL" dirty="0"/>
              <a:t> </a:t>
            </a:r>
          </a:p>
          <a:p>
            <a:pPr>
              <a:buFontTx/>
              <a:buChar char="-"/>
            </a:pPr>
            <a:endParaRPr lang="pl-PL" dirty="0"/>
          </a:p>
          <a:p>
            <a:endParaRPr lang="en-GB" dirty="0"/>
          </a:p>
        </p:txBody>
      </p:sp>
      <p:sp>
        <p:nvSpPr>
          <p:cNvPr id="10" name="Title 3"/>
          <p:cNvSpPr txBox="1">
            <a:spLocks/>
          </p:cNvSpPr>
          <p:nvPr/>
        </p:nvSpPr>
        <p:spPr>
          <a:xfrm>
            <a:off x="560132" y="885897"/>
            <a:ext cx="4034445" cy="1270282"/>
          </a:xfrm>
          <a:prstGeom prst="rect">
            <a:avLst/>
          </a:prstGeom>
        </p:spPr>
        <p:txBody>
          <a:bodyPr vert="horz" lIns="0" tIns="0" rIns="0" bIns="0" rtlCol="0" anchor="t">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pl-PL" sz="4500" b="1" dirty="0">
                <a:solidFill>
                  <a:schemeClr val="accent1"/>
                </a:solidFill>
                <a:latin typeface="+mj-lt"/>
                <a:ea typeface="EuropeaEco" pitchFamily="2" charset="0"/>
                <a:cs typeface="+mj-cs"/>
              </a:rPr>
              <a:t>GNSS </a:t>
            </a:r>
            <a:r>
              <a:rPr lang="pl-PL" sz="4500" b="1" dirty="0" err="1">
                <a:solidFill>
                  <a:schemeClr val="accent1"/>
                </a:solidFill>
                <a:latin typeface="+mj-lt"/>
                <a:ea typeface="EuropeaEco" pitchFamily="2" charset="0"/>
                <a:cs typeface="+mj-cs"/>
              </a:rPr>
              <a:t>Jamming</a:t>
            </a:r>
            <a:r>
              <a:rPr lang="pl-PL" sz="4500" b="1" dirty="0">
                <a:solidFill>
                  <a:schemeClr val="accent1"/>
                </a:solidFill>
                <a:latin typeface="+mj-lt"/>
                <a:ea typeface="EuropeaEco" pitchFamily="2" charset="0"/>
                <a:cs typeface="+mj-cs"/>
              </a:rPr>
              <a:t> </a:t>
            </a:r>
            <a:r>
              <a:rPr lang="pl-PL" sz="4500" b="1" dirty="0" err="1">
                <a:solidFill>
                  <a:schemeClr val="accent1"/>
                </a:solidFill>
                <a:latin typeface="+mj-lt"/>
                <a:ea typeface="EuropeaEco" pitchFamily="2" charset="0"/>
                <a:cs typeface="+mj-cs"/>
              </a:rPr>
              <a:t>Impact</a:t>
            </a:r>
            <a:r>
              <a:rPr kumimoji="0" lang="pl-PL" sz="4500" b="1" i="0" u="none" strike="noStrike" kern="1200" cap="none" spc="0" normalizeH="0" baseline="0" noProof="0" dirty="0">
                <a:ln>
                  <a:noFill/>
                </a:ln>
                <a:solidFill>
                  <a:schemeClr val="accent1"/>
                </a:solidFill>
                <a:effectLst/>
                <a:uLnTx/>
                <a:uFillTx/>
                <a:latin typeface="+mj-lt"/>
                <a:ea typeface="EuropeaEco" pitchFamily="2" charset="0"/>
                <a:cs typeface="+mj-cs"/>
              </a:rPr>
              <a:t> </a:t>
            </a:r>
            <a:endParaRPr kumimoji="0" lang="en-GB" sz="4500" b="1" i="0" u="none" strike="noStrike" kern="1200" cap="none" spc="0" normalizeH="0" baseline="0" noProof="0" dirty="0">
              <a:ln>
                <a:noFill/>
              </a:ln>
              <a:solidFill>
                <a:schemeClr val="accent1"/>
              </a:solidFill>
              <a:effectLst/>
              <a:uLnTx/>
              <a:uFillTx/>
              <a:latin typeface="+mj-lt"/>
              <a:ea typeface="EuropeaEco" pitchFamily="2" charset="0"/>
              <a:cs typeface="+mj-cs"/>
            </a:endParaRPr>
          </a:p>
        </p:txBody>
      </p:sp>
      <p:grpSp>
        <p:nvGrpSpPr>
          <p:cNvPr id="13" name="Grupa 12"/>
          <p:cNvGrpSpPr/>
          <p:nvPr/>
        </p:nvGrpSpPr>
        <p:grpSpPr>
          <a:xfrm>
            <a:off x="4730043" y="978607"/>
            <a:ext cx="7437615" cy="4868257"/>
            <a:chOff x="4730043" y="978607"/>
            <a:chExt cx="7437615" cy="4868257"/>
          </a:xfrm>
        </p:grpSpPr>
        <p:pic>
          <p:nvPicPr>
            <p:cNvPr id="5123" name="Picture 3"/>
            <p:cNvPicPr>
              <a:picLocks noChangeAspect="1" noChangeArrowheads="1"/>
            </p:cNvPicPr>
            <p:nvPr/>
          </p:nvPicPr>
          <p:blipFill>
            <a:blip r:embed="rId3" cstate="print"/>
            <a:srcRect/>
            <a:stretch>
              <a:fillRect/>
            </a:stretch>
          </p:blipFill>
          <p:spPr bwMode="auto">
            <a:xfrm>
              <a:off x="4730043" y="978607"/>
              <a:ext cx="7437615" cy="4868257"/>
            </a:xfrm>
            <a:prstGeom prst="rect">
              <a:avLst/>
            </a:prstGeom>
            <a:noFill/>
            <a:ln w="9525">
              <a:noFill/>
              <a:miter lim="800000"/>
              <a:headEnd/>
              <a:tailEnd/>
            </a:ln>
            <a:effectLst/>
          </p:spPr>
        </p:pic>
        <p:sp>
          <p:nvSpPr>
            <p:cNvPr id="9" name="pole tekstowe 8"/>
            <p:cNvSpPr txBox="1"/>
            <p:nvPr/>
          </p:nvSpPr>
          <p:spPr>
            <a:xfrm rot="16200000">
              <a:off x="8278311" y="2540005"/>
              <a:ext cx="2085827" cy="369332"/>
            </a:xfrm>
            <a:prstGeom prst="rect">
              <a:avLst/>
            </a:prstGeom>
            <a:noFill/>
          </p:spPr>
          <p:txBody>
            <a:bodyPr wrap="none" rtlCol="0">
              <a:spAutoFit/>
            </a:bodyPr>
            <a:lstStyle/>
            <a:p>
              <a:r>
                <a:rPr lang="pl-PL" dirty="0"/>
                <a:t>JAMMING   PERIOD</a:t>
              </a:r>
            </a:p>
          </p:txBody>
        </p:sp>
        <p:sp>
          <p:nvSpPr>
            <p:cNvPr id="11" name="pole tekstowe 10"/>
            <p:cNvSpPr txBox="1"/>
            <p:nvPr/>
          </p:nvSpPr>
          <p:spPr>
            <a:xfrm rot="16200000">
              <a:off x="3782990" y="2974627"/>
              <a:ext cx="2643672" cy="369332"/>
            </a:xfrm>
            <a:prstGeom prst="rect">
              <a:avLst/>
            </a:prstGeom>
            <a:solidFill>
              <a:schemeClr val="bg1"/>
            </a:solidFill>
          </p:spPr>
          <p:txBody>
            <a:bodyPr wrap="none" rtlCol="0">
              <a:spAutoFit/>
            </a:bodyPr>
            <a:lstStyle/>
            <a:p>
              <a:r>
                <a:rPr lang="pl-PL" dirty="0"/>
                <a:t>NUMBER OF SATELLITES</a:t>
              </a:r>
            </a:p>
          </p:txBody>
        </p:sp>
        <p:sp>
          <p:nvSpPr>
            <p:cNvPr id="12" name="pole tekstowe 11"/>
            <p:cNvSpPr txBox="1"/>
            <p:nvPr/>
          </p:nvSpPr>
          <p:spPr>
            <a:xfrm>
              <a:off x="7981248" y="5418669"/>
              <a:ext cx="756352" cy="369332"/>
            </a:xfrm>
            <a:prstGeom prst="rect">
              <a:avLst/>
            </a:prstGeom>
            <a:solidFill>
              <a:schemeClr val="bg1"/>
            </a:solidFill>
          </p:spPr>
          <p:txBody>
            <a:bodyPr wrap="square" rtlCol="0">
              <a:spAutoFit/>
            </a:bodyPr>
            <a:lstStyle/>
            <a:p>
              <a:r>
                <a:rPr lang="pl-PL" dirty="0"/>
                <a:t>TIME</a:t>
              </a:r>
            </a:p>
          </p:txBody>
        </p:sp>
      </p:grpSp>
    </p:spTree>
    <p:extLst>
      <p:ext uri="{BB962C8B-B14F-4D97-AF65-F5344CB8AC3E}">
        <p14:creationId xmlns:p14="http://schemas.microsoft.com/office/powerpoint/2010/main" val="1539937087"/>
      </p:ext>
    </p:extLst>
  </p:cSld>
  <p:clrMapOvr>
    <a:masterClrMapping/>
  </p:clrMapOvr>
</p:sld>
</file>

<file path=ppt/theme/theme1.xml><?xml version="1.0" encoding="utf-8"?>
<a:theme xmlns:a="http://schemas.openxmlformats.org/drawingml/2006/main" name="CONTENT LIGHT">
  <a:themeElements>
    <a:clrScheme name="EP colors">
      <a:dk1>
        <a:srgbClr val="000000"/>
      </a:dk1>
      <a:lt1>
        <a:srgbClr val="FFFFFF"/>
      </a:lt1>
      <a:dk2>
        <a:srgbClr val="7A868E"/>
      </a:dk2>
      <a:lt2>
        <a:srgbClr val="C8C8C8"/>
      </a:lt2>
      <a:accent1>
        <a:srgbClr val="0C4DA2"/>
      </a:accent1>
      <a:accent2>
        <a:srgbClr val="FDE021"/>
      </a:accent2>
      <a:accent3>
        <a:srgbClr val="00BCFF"/>
      </a:accent3>
      <a:accent4>
        <a:srgbClr val="28DC78"/>
      </a:accent4>
      <a:accent5>
        <a:srgbClr val="FF9600"/>
      </a:accent5>
      <a:accent6>
        <a:srgbClr val="ED0000"/>
      </a:accent6>
      <a:hlink>
        <a:srgbClr val="0C4DA2"/>
      </a:hlink>
      <a:folHlink>
        <a:srgbClr val="7A868E"/>
      </a:folHlink>
    </a:clrScheme>
    <a:fontScheme name="EuropeaEco">
      <a:majorFont>
        <a:latin typeface="EuropeaEco"/>
        <a:ea typeface=""/>
        <a:cs typeface=""/>
      </a:majorFont>
      <a:minorFont>
        <a:latin typeface="EuropeaEc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solidFill>
            <a:schemeClr val="accent1"/>
          </a:solidFill>
        </a:ln>
      </a:spPr>
      <a:bodyPr rtlCol="0" anchor="ctr"/>
      <a:lstStyle>
        <a:defPPr algn="ctr">
          <a:defRPr dirty="0" err="1" smtClean="0">
            <a:latin typeface="Myriad Pro" panose="020B0503030403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objectDefaults>
  <a:extraClrSchemeLst/>
  <a:custClrLst>
    <a:custClr name="ColorName">
      <a:srgbClr val="003CB4"/>
    </a:custClr>
    <a:custClr name="ColorName">
      <a:srgbClr val="0D4FA0"/>
    </a:custClr>
    <a:custClr name="ColorName">
      <a:srgbClr val="1B6BFF"/>
    </a:custClr>
    <a:custClr name="ColorName">
      <a:srgbClr val="65E2FF"/>
    </a:custClr>
    <a:custClr name="ColorName">
      <a:srgbClr val="7F2223"/>
    </a:custClr>
    <a:custClr name="ColorName">
      <a:srgbClr val="EE0000"/>
    </a:custClr>
    <a:custClr name="ColorName">
      <a:srgbClr val="FF9501"/>
    </a:custClr>
    <a:custClr name="ColorName">
      <a:srgbClr val="FCBF00"/>
    </a:custClr>
    <a:custClr name="ColorName">
      <a:srgbClr val="017601"/>
    </a:custClr>
    <a:custClr name="ColorName">
      <a:srgbClr val="00B463"/>
    </a:custClr>
    <a:custClr name="ColorName">
      <a:srgbClr val="3363C3"/>
    </a:custClr>
    <a:custClr name="ColorName">
      <a:srgbClr val="3D72B3"/>
    </a:custClr>
    <a:custClr name="ColorName">
      <a:srgbClr val="4989FF"/>
    </a:custClr>
    <a:custClr name="ColorName">
      <a:srgbClr val="84E8FF"/>
    </a:custClr>
    <a:custClr name="ColorName">
      <a:srgbClr val="994E4F"/>
    </a:custClr>
    <a:custClr name="ColorName">
      <a:srgbClr val="F13333"/>
    </a:custClr>
    <a:custClr name="ColorName">
      <a:srgbClr val="FFAA34"/>
    </a:custClr>
    <a:custClr name="ColorName">
      <a:srgbClr val="FDCC33"/>
    </a:custClr>
    <a:custClr name="ColorName">
      <a:srgbClr val="349134"/>
    </a:custClr>
    <a:custClr name="ColorName">
      <a:srgbClr val="33C382"/>
    </a:custClr>
    <a:custClr name="ColorName">
      <a:srgbClr val="668AD2"/>
    </a:custClr>
    <a:custClr name="ColorName">
      <a:srgbClr val="6E95C6"/>
    </a:custClr>
    <a:custClr name="ColorName">
      <a:srgbClr val="76A6FF"/>
    </a:custClr>
    <a:custClr name="ColorName">
      <a:srgbClr val="A3EEFF"/>
    </a:custClr>
    <a:custClr name="ColorName">
      <a:srgbClr val="B27A7B"/>
    </a:custClr>
    <a:custClr name="ColorName">
      <a:srgbClr val="F56666"/>
    </a:custClr>
    <a:custClr name="ColorName">
      <a:srgbClr val="FFBF67"/>
    </a:custClr>
    <a:custClr name="ColorName">
      <a:srgbClr val="FDD966"/>
    </a:custClr>
    <a:custClr name="ColorName">
      <a:srgbClr val="67AD67"/>
    </a:custClr>
    <a:custClr name="ColorName">
      <a:srgbClr val="66D2A1"/>
    </a:custClr>
    <a:custClr name="ColorName">
      <a:srgbClr val="99B1E1"/>
    </a:custClr>
    <a:custClr name="ColorName">
      <a:srgbClr val="9EB9D9"/>
    </a:custClr>
    <a:custClr name="ColorName">
      <a:srgbClr val="A4C4FF"/>
    </a:custClr>
    <a:custClr name="ColorName">
      <a:srgbClr val="C1F3FF"/>
    </a:custClr>
    <a:custClr name="ColorName">
      <a:srgbClr val="CCA7A7"/>
    </a:custClr>
    <a:custClr name="ColorName">
      <a:srgbClr val="F89999"/>
    </a:custClr>
    <a:custClr name="ColorName">
      <a:srgbClr val="FFD599"/>
    </a:custClr>
    <a:custClr name="ColorName">
      <a:srgbClr val="FEE599"/>
    </a:custClr>
    <a:custClr name="ColorName">
      <a:srgbClr val="99C899"/>
    </a:custClr>
    <a:custClr name="ColorName">
      <a:srgbClr val="99E1C1"/>
    </a:custClr>
    <a:custClr name="ColorName">
      <a:srgbClr val="CCD8F0"/>
    </a:custClr>
    <a:custClr name="ColorName">
      <a:srgbClr val="CFDCEC"/>
    </a:custClr>
    <a:custClr name="ColorName">
      <a:srgbClr val="D1E1FF"/>
    </a:custClr>
    <a:custClr name="ColorName">
      <a:srgbClr val="E0F9FF"/>
    </a:custClr>
    <a:custClr name="ColorName">
      <a:srgbClr val="E5D3D3"/>
    </a:custClr>
    <a:custClr name="ColorName">
      <a:srgbClr val="FCCCCC"/>
    </a:custClr>
    <a:custClr name="ColorName">
      <a:srgbClr val="FFEACC"/>
    </a:custClr>
    <a:custClr name="ColorName">
      <a:srgbClr val="FEF2CC"/>
    </a:custClr>
    <a:custClr name="ColorName">
      <a:srgbClr val="CCE4CC"/>
    </a:custClr>
    <a:custClr name="ColorName">
      <a:srgbClr val="CCF0E0"/>
    </a:custClr>
  </a:custClrLst>
  <a:extLst>
    <a:ext uri="{05A4C25C-085E-4340-85A3-A5531E510DB2}">
      <thm15:themeFamily xmlns:thm15="http://schemas.microsoft.com/office/thememl/2012/main" name="EP_PowerPoint Template_2023.01.31_Final_Confluence-EuropeaEco6-illus-0" id="{F17B246F-9138-4958-A17E-AA3F7B56B208}" vid="{E933E601-7EB4-45BB-BA43-657A8A2AC4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uropeaEco">
      <a:majorFont>
        <a:latin typeface="EuropeaEco"/>
        <a:ea typeface=""/>
        <a:cs typeface=""/>
      </a:majorFont>
      <a:minorFont>
        <a:latin typeface="EuropeaEc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EuropeaEco">
      <a:majorFont>
        <a:latin typeface="EuropeaEco"/>
        <a:ea typeface=""/>
        <a:cs typeface=""/>
      </a:majorFont>
      <a:minorFont>
        <a:latin typeface="EuropeaEc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c2f7bf97-4d20-46c8-b7d3-fd569187a7a9">
      <UserInfo>
        <DisplayName/>
        <AccountId xsi:nil="true"/>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039FD826779DA43B59AF3B24243F72D" ma:contentTypeVersion="11" ma:contentTypeDescription="Create a new document." ma:contentTypeScope="" ma:versionID="82783098cba0803eaafffedb75484bec">
  <xsd:schema xmlns:xsd="http://www.w3.org/2001/XMLSchema" xmlns:xs="http://www.w3.org/2001/XMLSchema" xmlns:p="http://schemas.microsoft.com/office/2006/metadata/properties" xmlns:ns2="c2f7bf97-4d20-46c8-b7d3-fd569187a7a9" xmlns:ns3="8d2effba-1067-40a2-92e0-bdc070673379" targetNamespace="http://schemas.microsoft.com/office/2006/metadata/properties" ma:root="true" ma:fieldsID="7d90926e3eb39dfe7cf4eef91eb009ff" ns2:_="" ns3:_="">
    <xsd:import namespace="c2f7bf97-4d20-46c8-b7d3-fd569187a7a9"/>
    <xsd:import namespace="8d2effba-1067-40a2-92e0-bdc070673379"/>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OCR" minOccurs="0"/>
                <xsd:element ref="ns3:MediaServiceGenerationTime" minOccurs="0"/>
                <xsd:element ref="ns3:MediaServiceEventHashCode" minOccurs="0"/>
                <xsd:element ref="ns3:MediaServiceDateTake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f7bf97-4d20-46c8-b7d3-fd569187a7a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d2effba-1067-40a2-92e0-bdc070673379"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A0B41CA-1C66-4084-B645-2079FAE45348}">
  <ds:schemaRefs>
    <ds:schemaRef ds:uri="http://schemas.microsoft.com/office/2006/documentManagement/types"/>
    <ds:schemaRef ds:uri="8d2effba-1067-40a2-92e0-bdc070673379"/>
    <ds:schemaRef ds:uri="http://schemas.microsoft.com/office/2006/metadata/properties"/>
    <ds:schemaRef ds:uri="http://purl.org/dc/terms/"/>
    <ds:schemaRef ds:uri="http://schemas.openxmlformats.org/package/2006/metadata/core-properties"/>
    <ds:schemaRef ds:uri="http://purl.org/dc/elements/1.1/"/>
    <ds:schemaRef ds:uri="http://purl.org/dc/dcmitype/"/>
    <ds:schemaRef ds:uri="http://schemas.microsoft.com/office/infopath/2007/PartnerControls"/>
    <ds:schemaRef ds:uri="c2f7bf97-4d20-46c8-b7d3-fd569187a7a9"/>
    <ds:schemaRef ds:uri="http://www.w3.org/XML/1998/namespace"/>
  </ds:schemaRefs>
</ds:datastoreItem>
</file>

<file path=customXml/itemProps2.xml><?xml version="1.0" encoding="utf-8"?>
<ds:datastoreItem xmlns:ds="http://schemas.openxmlformats.org/officeDocument/2006/customXml" ds:itemID="{EDE40694-AF64-438E-AB0D-F552D15F458C}">
  <ds:schemaRefs>
    <ds:schemaRef ds:uri="http://schemas.microsoft.com/sharepoint/v3/contenttype/forms"/>
  </ds:schemaRefs>
</ds:datastoreItem>
</file>

<file path=customXml/itemProps3.xml><?xml version="1.0" encoding="utf-8"?>
<ds:datastoreItem xmlns:ds="http://schemas.openxmlformats.org/officeDocument/2006/customXml" ds:itemID="{F77337E2-4F87-4057-8F8A-0FA7338B38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2f7bf97-4d20-46c8-b7d3-fd569187a7a9"/>
    <ds:schemaRef ds:uri="8d2effba-1067-40a2-92e0-bdc07067337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14970</TotalTime>
  <Words>1560</Words>
  <Application>Microsoft Office PowerPoint</Application>
  <PresentationFormat>Widescreen</PresentationFormat>
  <Paragraphs>164</Paragraphs>
  <Slides>18</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Myriad Pro</vt:lpstr>
      <vt:lpstr>EuropeaEco</vt:lpstr>
      <vt:lpstr>Arial</vt:lpstr>
      <vt:lpstr>CONTENT LIGHT</vt:lpstr>
      <vt:lpstr>GNSS Interference in Polish Maritime Areas of Gulf of Gdansk:</vt:lpstr>
      <vt:lpstr>PowerPoint Presentation</vt:lpstr>
      <vt:lpstr>Gulf of Gdansk Area </vt:lpstr>
      <vt:lpstr>GNSS Interferences Categories</vt:lpstr>
      <vt:lpstr>April/May 2024 – first intensive GNSS interferences</vt:lpstr>
      <vt:lpstr>July 2025 GNSS Availability </vt:lpstr>
      <vt:lpstr>6th July 2025 </vt:lpstr>
      <vt:lpstr>3. Operational Impact for Marine Navigation (1)</vt:lpstr>
      <vt:lpstr>3. Operational Impact for Marine Navigation (2)</vt:lpstr>
      <vt:lpstr>3. Operational Impact for Marine Navigation (3) </vt:lpstr>
      <vt:lpstr> 4. Localization of GNSS Interference Sources (1)  </vt:lpstr>
      <vt:lpstr> 4. Localization of GNSS Interference Sources (2)  </vt:lpstr>
      <vt:lpstr>Protect clear and truthful signal reception</vt:lpstr>
      <vt:lpstr>Toughen user’s receivers</vt:lpstr>
      <vt:lpstr>Augment existing or add new positioning sources </vt:lpstr>
      <vt:lpstr>Conclusions:</vt:lpstr>
      <vt:lpstr>Recommendations:</vt:lpstr>
      <vt:lpstr>Thank you                      for your attention</vt:lpstr>
    </vt:vector>
  </TitlesOfParts>
  <Company>European Parliament</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#1 goes here</dc:title>
  <dc:creator>ADAMS Anthony</dc:creator>
  <cp:keywords>European Parliament</cp:keywords>
  <cp:lastModifiedBy>DEBYSER Ariane</cp:lastModifiedBy>
  <cp:revision>162</cp:revision>
  <dcterms:created xsi:type="dcterms:W3CDTF">2024-08-07T12:33:10Z</dcterms:created>
  <dcterms:modified xsi:type="dcterms:W3CDTF">2025-09-19T09:35:45Z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0x0101007039FD826779DA43B59AF3B24243F72D</vt:lpwstr>
  </property>
  <property fmtid="{D5CDD505-2E9C-101B-9397-08002B2CF9AE}" pid="3" name="Order">
    <vt:lpwstr>38100.0000000000</vt:lpwstr>
  </property>
  <property fmtid="{D5CDD505-2E9C-101B-9397-08002B2CF9AE}" pid="4" name="xd_ProgID">
    <vt:lpwstr/>
  </property>
  <property fmtid="{D5CDD505-2E9C-101B-9397-08002B2CF9AE}" pid="5" name="_SourceUrl">
    <vt:lpwstr/>
  </property>
  <property fmtid="{D5CDD505-2E9C-101B-9397-08002B2CF9AE}" pid="6" name="ComplianceAssetId">
    <vt:lpwstr/>
  </property>
  <property fmtid="{D5CDD505-2E9C-101B-9397-08002B2CF9AE}" pid="7" name="TemplateUrl">
    <vt:lpwstr/>
  </property>
  <property fmtid="{D5CDD505-2E9C-101B-9397-08002B2CF9AE}" pid="8" name="_ExtendedDescription">
    <vt:lpwstr/>
  </property>
  <property fmtid="{D5CDD505-2E9C-101B-9397-08002B2CF9AE}" pid="9" name="TriggerFlowInfo">
    <vt:lpwstr/>
  </property>
  <property fmtid="{D5CDD505-2E9C-101B-9397-08002B2CF9AE}" pid="10" name="xd_Signature">
    <vt:lpwstr/>
  </property>
</Properties>
</file>