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7"/>
  </p:notesMasterIdLst>
  <p:handoutMasterIdLst>
    <p:handoutMasterId r:id="rId18"/>
  </p:handoutMasterIdLst>
  <p:sldIdLst>
    <p:sldId id="346" r:id="rId4"/>
    <p:sldId id="347" r:id="rId5"/>
    <p:sldId id="349" r:id="rId6"/>
    <p:sldId id="357" r:id="rId7"/>
    <p:sldId id="368" r:id="rId8"/>
    <p:sldId id="366" r:id="rId9"/>
    <p:sldId id="358" r:id="rId10"/>
    <p:sldId id="359" r:id="rId11"/>
    <p:sldId id="369" r:id="rId12"/>
    <p:sldId id="361" r:id="rId13"/>
    <p:sldId id="362" r:id="rId14"/>
    <p:sldId id="356" r:id="rId15"/>
    <p:sldId id="350" r:id="rId16"/>
  </p:sldIdLst>
  <p:sldSz cx="9144000" cy="6858000" type="screen4x3"/>
  <p:notesSz cx="6670675" cy="98758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FC661FB-E88E-854D-9A3D-C2E8E13DE3FE}" name="Réka Szabó | Visionary Analytics" initials="RA" userId="S::reka@visionary.lt::809b5f73-f658-48eb-9def-8441832edc8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8888"/>
    <a:srgbClr val="FF6600"/>
    <a:srgbClr val="757575"/>
    <a:srgbClr val="5F5F5F"/>
    <a:srgbClr val="FEBEDB"/>
    <a:srgbClr val="FE82E3"/>
    <a:srgbClr val="0066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EAD3C6-179C-4A81-BE3E-75492CE87AC5}" v="13" dt="2024-09-17T08:25:41.0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176" autoAdjust="0"/>
    <p:restoredTop sz="94635" autoAdjust="0"/>
  </p:normalViewPr>
  <p:slideViewPr>
    <p:cSldViewPr>
      <p:cViewPr varScale="1">
        <p:scale>
          <a:sx n="69" d="100"/>
          <a:sy n="69" d="100"/>
        </p:scale>
        <p:origin x="78" y="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4026" y="-210"/>
      </p:cViewPr>
      <p:guideLst>
        <p:guide orient="horz" pos="3111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stėja Švedkauskienė | Visionary Analytics" userId="64c6f1e6-1d62-4186-bdee-9ce2f5172af8" providerId="ADAL" clId="{8AEAD3C6-179C-4A81-BE3E-75492CE87AC5}"/>
    <pc:docChg chg="undo custSel modSld">
      <pc:chgData name="Austėja Švedkauskienė | Visionary Analytics" userId="64c6f1e6-1d62-4186-bdee-9ce2f5172af8" providerId="ADAL" clId="{8AEAD3C6-179C-4A81-BE3E-75492CE87AC5}" dt="2024-09-17T08:55:41.486" v="573" actId="14100"/>
      <pc:docMkLst>
        <pc:docMk/>
      </pc:docMkLst>
      <pc:sldChg chg="modSp mod">
        <pc:chgData name="Austėja Švedkauskienė | Visionary Analytics" userId="64c6f1e6-1d62-4186-bdee-9ce2f5172af8" providerId="ADAL" clId="{8AEAD3C6-179C-4A81-BE3E-75492CE87AC5}" dt="2024-09-17T08:45:30.288" v="571" actId="20577"/>
        <pc:sldMkLst>
          <pc:docMk/>
          <pc:sldMk cId="0" sldId="346"/>
        </pc:sldMkLst>
        <pc:spChg chg="mod">
          <ac:chgData name="Austėja Švedkauskienė | Visionary Analytics" userId="64c6f1e6-1d62-4186-bdee-9ce2f5172af8" providerId="ADAL" clId="{8AEAD3C6-179C-4A81-BE3E-75492CE87AC5}" dt="2024-09-17T08:45:30.288" v="571" actId="20577"/>
          <ac:spMkLst>
            <pc:docMk/>
            <pc:sldMk cId="0" sldId="346"/>
            <ac:spMk id="16" creationId="{A61A21FF-8776-63B8-EE7D-4FF01EB4E47A}"/>
          </ac:spMkLst>
        </pc:spChg>
      </pc:sldChg>
      <pc:sldChg chg="modSp mod">
        <pc:chgData name="Austėja Švedkauskienė | Visionary Analytics" userId="64c6f1e6-1d62-4186-bdee-9ce2f5172af8" providerId="ADAL" clId="{8AEAD3C6-179C-4A81-BE3E-75492CE87AC5}" dt="2024-09-17T08:20:58.566" v="368" actId="20577"/>
        <pc:sldMkLst>
          <pc:docMk/>
          <pc:sldMk cId="0" sldId="347"/>
        </pc:sldMkLst>
        <pc:spChg chg="mod">
          <ac:chgData name="Austėja Švedkauskienė | Visionary Analytics" userId="64c6f1e6-1d62-4186-bdee-9ce2f5172af8" providerId="ADAL" clId="{8AEAD3C6-179C-4A81-BE3E-75492CE87AC5}" dt="2024-09-17T08:20:58.566" v="368" actId="20577"/>
          <ac:spMkLst>
            <pc:docMk/>
            <pc:sldMk cId="0" sldId="347"/>
            <ac:spMk id="6147" creationId="{64BD3A62-5770-63B8-86DD-CE0F8500D04C}"/>
          </ac:spMkLst>
        </pc:spChg>
      </pc:sldChg>
      <pc:sldChg chg="addSp delSp modSp mod">
        <pc:chgData name="Austėja Švedkauskienė | Visionary Analytics" userId="64c6f1e6-1d62-4186-bdee-9ce2f5172af8" providerId="ADAL" clId="{8AEAD3C6-179C-4A81-BE3E-75492CE87AC5}" dt="2024-09-17T08:55:41.486" v="573" actId="14100"/>
        <pc:sldMkLst>
          <pc:docMk/>
          <pc:sldMk cId="0" sldId="349"/>
        </pc:sldMkLst>
        <pc:spChg chg="add del mod">
          <ac:chgData name="Austėja Švedkauskienė | Visionary Analytics" userId="64c6f1e6-1d62-4186-bdee-9ce2f5172af8" providerId="ADAL" clId="{8AEAD3C6-179C-4A81-BE3E-75492CE87AC5}" dt="2024-09-17T08:06:32.108" v="261"/>
          <ac:spMkLst>
            <pc:docMk/>
            <pc:sldMk cId="0" sldId="349"/>
            <ac:spMk id="2" creationId="{7D4D6FA5-F59A-688D-ACE9-DC5D220820D4}"/>
          </ac:spMkLst>
        </pc:spChg>
        <pc:spChg chg="add del mod">
          <ac:chgData name="Austėja Švedkauskienė | Visionary Analytics" userId="64c6f1e6-1d62-4186-bdee-9ce2f5172af8" providerId="ADAL" clId="{8AEAD3C6-179C-4A81-BE3E-75492CE87AC5}" dt="2024-09-17T08:09:35.204" v="280"/>
          <ac:spMkLst>
            <pc:docMk/>
            <pc:sldMk cId="0" sldId="349"/>
            <ac:spMk id="6" creationId="{E211DA35-4BA6-3098-3A42-2CD6EAD303F1}"/>
          </ac:spMkLst>
        </pc:spChg>
        <pc:spChg chg="add mod">
          <ac:chgData name="Austėja Švedkauskienė | Visionary Analytics" userId="64c6f1e6-1d62-4186-bdee-9ce2f5172af8" providerId="ADAL" clId="{8AEAD3C6-179C-4A81-BE3E-75492CE87AC5}" dt="2024-09-17T08:22:48.480" v="393" actId="1076"/>
          <ac:spMkLst>
            <pc:docMk/>
            <pc:sldMk cId="0" sldId="349"/>
            <ac:spMk id="7" creationId="{0462A184-DFFD-48EE-9D02-17D07872AA4E}"/>
          </ac:spMkLst>
        </pc:spChg>
        <pc:spChg chg="mod">
          <ac:chgData name="Austėja Švedkauskienė | Visionary Analytics" userId="64c6f1e6-1d62-4186-bdee-9ce2f5172af8" providerId="ADAL" clId="{8AEAD3C6-179C-4A81-BE3E-75492CE87AC5}" dt="2024-09-17T08:21:41.729" v="380" actId="122"/>
          <ac:spMkLst>
            <pc:docMk/>
            <pc:sldMk cId="0" sldId="349"/>
            <ac:spMk id="7170" creationId="{A5ECC96D-B68E-16DC-EAD6-7B08CAC9CE4F}"/>
          </ac:spMkLst>
        </pc:spChg>
        <pc:spChg chg="del">
          <ac:chgData name="Austėja Švedkauskienė | Visionary Analytics" userId="64c6f1e6-1d62-4186-bdee-9ce2f5172af8" providerId="ADAL" clId="{8AEAD3C6-179C-4A81-BE3E-75492CE87AC5}" dt="2024-09-17T08:01:07.118" v="122" actId="478"/>
          <ac:spMkLst>
            <pc:docMk/>
            <pc:sldMk cId="0" sldId="349"/>
            <ac:spMk id="7171" creationId="{5B22BFB9-3E0A-1EE5-7FB6-BAE664D3D6F0}"/>
          </ac:spMkLst>
        </pc:spChg>
        <pc:graphicFrameChg chg="add mod modGraphic">
          <ac:chgData name="Austėja Švedkauskienė | Visionary Analytics" userId="64c6f1e6-1d62-4186-bdee-9ce2f5172af8" providerId="ADAL" clId="{8AEAD3C6-179C-4A81-BE3E-75492CE87AC5}" dt="2024-09-17T08:55:41.486" v="573" actId="14100"/>
          <ac:graphicFrameMkLst>
            <pc:docMk/>
            <pc:sldMk cId="0" sldId="349"/>
            <ac:graphicFrameMk id="3" creationId="{2FA1DBF3-02A2-426A-11FB-B31DDFB534F3}"/>
          </ac:graphicFrameMkLst>
        </pc:graphicFrameChg>
      </pc:sldChg>
      <pc:sldChg chg="modSp mod">
        <pc:chgData name="Austėja Švedkauskienė | Visionary Analytics" userId="64c6f1e6-1d62-4186-bdee-9ce2f5172af8" providerId="ADAL" clId="{8AEAD3C6-179C-4A81-BE3E-75492CE87AC5}" dt="2024-09-13T14:26:27.809" v="25" actId="20577"/>
        <pc:sldMkLst>
          <pc:docMk/>
          <pc:sldMk cId="0" sldId="356"/>
        </pc:sldMkLst>
        <pc:spChg chg="mod">
          <ac:chgData name="Austėja Švedkauskienė | Visionary Analytics" userId="64c6f1e6-1d62-4186-bdee-9ce2f5172af8" providerId="ADAL" clId="{8AEAD3C6-179C-4A81-BE3E-75492CE87AC5}" dt="2024-09-13T14:26:27.809" v="25" actId="20577"/>
          <ac:spMkLst>
            <pc:docMk/>
            <pc:sldMk cId="0" sldId="356"/>
            <ac:spMk id="18435" creationId="{BDA9E884-1F0C-1FAB-8D24-CEFD2CAE89BE}"/>
          </ac:spMkLst>
        </pc:spChg>
      </pc:sldChg>
      <pc:sldChg chg="delSp modSp mod">
        <pc:chgData name="Austėja Švedkauskienė | Visionary Analytics" userId="64c6f1e6-1d62-4186-bdee-9ce2f5172af8" providerId="ADAL" clId="{8AEAD3C6-179C-4A81-BE3E-75492CE87AC5}" dt="2024-09-17T08:23:21.085" v="394" actId="20577"/>
        <pc:sldMkLst>
          <pc:docMk/>
          <pc:sldMk cId="0" sldId="357"/>
        </pc:sldMkLst>
        <pc:spChg chg="del">
          <ac:chgData name="Austėja Švedkauskienė | Visionary Analytics" userId="64c6f1e6-1d62-4186-bdee-9ce2f5172af8" providerId="ADAL" clId="{8AEAD3C6-179C-4A81-BE3E-75492CE87AC5}" dt="2024-09-13T14:10:24.863" v="1" actId="478"/>
          <ac:spMkLst>
            <pc:docMk/>
            <pc:sldMk cId="0" sldId="357"/>
            <ac:spMk id="4" creationId="{F2F26AF1-682F-8FA0-BF29-485EC331901C}"/>
          </ac:spMkLst>
        </pc:spChg>
        <pc:spChg chg="mod">
          <ac:chgData name="Austėja Švedkauskienė | Visionary Analytics" userId="64c6f1e6-1d62-4186-bdee-9ce2f5172af8" providerId="ADAL" clId="{8AEAD3C6-179C-4A81-BE3E-75492CE87AC5}" dt="2024-09-17T08:23:21.085" v="394" actId="20577"/>
          <ac:spMkLst>
            <pc:docMk/>
            <pc:sldMk cId="0" sldId="357"/>
            <ac:spMk id="8195" creationId="{D20DED03-81E5-B154-ACF2-3D8DF7BC435C}"/>
          </ac:spMkLst>
        </pc:spChg>
        <pc:picChg chg="del">
          <ac:chgData name="Austėja Švedkauskienė | Visionary Analytics" userId="64c6f1e6-1d62-4186-bdee-9ce2f5172af8" providerId="ADAL" clId="{8AEAD3C6-179C-4A81-BE3E-75492CE87AC5}" dt="2024-09-13T14:10:22.101" v="0" actId="478"/>
          <ac:picMkLst>
            <pc:docMk/>
            <pc:sldMk cId="0" sldId="357"/>
            <ac:picMk id="3" creationId="{C1A00722-726A-5B44-BB9C-FB0420802BA3}"/>
          </ac:picMkLst>
        </pc:picChg>
      </pc:sldChg>
      <pc:sldChg chg="modSp mod">
        <pc:chgData name="Austėja Švedkauskienė | Visionary Analytics" userId="64c6f1e6-1d62-4186-bdee-9ce2f5172af8" providerId="ADAL" clId="{8AEAD3C6-179C-4A81-BE3E-75492CE87AC5}" dt="2024-09-17T08:26:02.671" v="473" actId="790"/>
        <pc:sldMkLst>
          <pc:docMk/>
          <pc:sldMk cId="0" sldId="358"/>
        </pc:sldMkLst>
        <pc:spChg chg="mod">
          <ac:chgData name="Austėja Švedkauskienė | Visionary Analytics" userId="64c6f1e6-1d62-4186-bdee-9ce2f5172af8" providerId="ADAL" clId="{8AEAD3C6-179C-4A81-BE3E-75492CE87AC5}" dt="2024-09-17T08:25:41.044" v="472" actId="1076"/>
          <ac:spMkLst>
            <pc:docMk/>
            <pc:sldMk cId="0" sldId="358"/>
            <ac:spMk id="6" creationId="{A4E6DEAD-5AD3-BBA7-A932-7C8565ECAAE9}"/>
          </ac:spMkLst>
        </pc:spChg>
        <pc:spChg chg="mod">
          <ac:chgData name="Austėja Švedkauskienė | Visionary Analytics" userId="64c6f1e6-1d62-4186-bdee-9ce2f5172af8" providerId="ADAL" clId="{8AEAD3C6-179C-4A81-BE3E-75492CE87AC5}" dt="2024-09-17T08:26:02.671" v="473" actId="790"/>
          <ac:spMkLst>
            <pc:docMk/>
            <pc:sldMk cId="0" sldId="358"/>
            <ac:spMk id="7171" creationId="{9DA1A4C4-3A9F-F9EB-47F7-D21DD4E33BB5}"/>
          </ac:spMkLst>
        </pc:spChg>
      </pc:sldChg>
      <pc:sldChg chg="modSp mod">
        <pc:chgData name="Austėja Švedkauskienė | Visionary Analytics" userId="64c6f1e6-1d62-4186-bdee-9ce2f5172af8" providerId="ADAL" clId="{8AEAD3C6-179C-4A81-BE3E-75492CE87AC5}" dt="2024-09-13T14:25:59.984" v="22" actId="790"/>
        <pc:sldMkLst>
          <pc:docMk/>
          <pc:sldMk cId="0" sldId="359"/>
        </pc:sldMkLst>
        <pc:graphicFrameChg chg="modGraphic">
          <ac:chgData name="Austėja Švedkauskienė | Visionary Analytics" userId="64c6f1e6-1d62-4186-bdee-9ce2f5172af8" providerId="ADAL" clId="{8AEAD3C6-179C-4A81-BE3E-75492CE87AC5}" dt="2024-09-13T14:25:59.984" v="22" actId="790"/>
          <ac:graphicFrameMkLst>
            <pc:docMk/>
            <pc:sldMk cId="0" sldId="359"/>
            <ac:graphicFrameMk id="2" creationId="{9FBB0A40-0650-00BA-DAEF-010FBA4F9CBA}"/>
          </ac:graphicFrameMkLst>
        </pc:graphicFrameChg>
      </pc:sldChg>
      <pc:sldChg chg="delSp modSp mod">
        <pc:chgData name="Austėja Švedkauskienė | Visionary Analytics" userId="64c6f1e6-1d62-4186-bdee-9ce2f5172af8" providerId="ADAL" clId="{8AEAD3C6-179C-4A81-BE3E-75492CE87AC5}" dt="2024-09-17T08:52:59.016" v="572" actId="790"/>
        <pc:sldMkLst>
          <pc:docMk/>
          <pc:sldMk cId="0" sldId="361"/>
        </pc:sldMkLst>
        <pc:spChg chg="del">
          <ac:chgData name="Austėja Švedkauskienė | Visionary Analytics" userId="64c6f1e6-1d62-4186-bdee-9ce2f5172af8" providerId="ADAL" clId="{8AEAD3C6-179C-4A81-BE3E-75492CE87AC5}" dt="2024-09-13T14:10:32.163" v="3" actId="478"/>
          <ac:spMkLst>
            <pc:docMk/>
            <pc:sldMk cId="0" sldId="361"/>
            <ac:spMk id="4" creationId="{7030F62F-C90F-5C25-1E00-5BEFA0F4D2F2}"/>
          </ac:spMkLst>
        </pc:spChg>
        <pc:spChg chg="mod">
          <ac:chgData name="Austėja Švedkauskienė | Visionary Analytics" userId="64c6f1e6-1d62-4186-bdee-9ce2f5172af8" providerId="ADAL" clId="{8AEAD3C6-179C-4A81-BE3E-75492CE87AC5}" dt="2024-09-17T08:52:59.016" v="572" actId="790"/>
          <ac:spMkLst>
            <pc:docMk/>
            <pc:sldMk cId="0" sldId="361"/>
            <ac:spMk id="7171" creationId="{B43A35F6-ACD5-6F37-023F-58F1A306F0F1}"/>
          </ac:spMkLst>
        </pc:spChg>
        <pc:picChg chg="del">
          <ac:chgData name="Austėja Švedkauskienė | Visionary Analytics" userId="64c6f1e6-1d62-4186-bdee-9ce2f5172af8" providerId="ADAL" clId="{8AEAD3C6-179C-4A81-BE3E-75492CE87AC5}" dt="2024-09-13T14:10:29.643" v="2" actId="478"/>
          <ac:picMkLst>
            <pc:docMk/>
            <pc:sldMk cId="0" sldId="361"/>
            <ac:picMk id="3" creationId="{489C45C4-0948-0D6D-06FF-0E5ADDC86790}"/>
          </ac:picMkLst>
        </pc:picChg>
      </pc:sldChg>
      <pc:sldChg chg="modSp mod">
        <pc:chgData name="Austėja Švedkauskienė | Visionary Analytics" userId="64c6f1e6-1d62-4186-bdee-9ce2f5172af8" providerId="ADAL" clId="{8AEAD3C6-179C-4A81-BE3E-75492CE87AC5}" dt="2024-09-13T14:26:20.322" v="24" actId="14734"/>
        <pc:sldMkLst>
          <pc:docMk/>
          <pc:sldMk cId="0" sldId="362"/>
        </pc:sldMkLst>
        <pc:graphicFrameChg chg="modGraphic">
          <ac:chgData name="Austėja Švedkauskienė | Visionary Analytics" userId="64c6f1e6-1d62-4186-bdee-9ce2f5172af8" providerId="ADAL" clId="{8AEAD3C6-179C-4A81-BE3E-75492CE87AC5}" dt="2024-09-13T14:26:20.322" v="24" actId="14734"/>
          <ac:graphicFrameMkLst>
            <pc:docMk/>
            <pc:sldMk cId="0" sldId="362"/>
            <ac:graphicFrameMk id="2" creationId="{FFFB40BB-0AAF-A758-69BF-3681BC248795}"/>
          </ac:graphicFrameMkLst>
        </pc:graphicFrameChg>
      </pc:sldChg>
      <pc:sldChg chg="modSp mod">
        <pc:chgData name="Austėja Švedkauskienė | Visionary Analytics" userId="64c6f1e6-1d62-4186-bdee-9ce2f5172af8" providerId="ADAL" clId="{8AEAD3C6-179C-4A81-BE3E-75492CE87AC5}" dt="2024-09-13T14:25:21.667" v="17" actId="790"/>
        <pc:sldMkLst>
          <pc:docMk/>
          <pc:sldMk cId="2738321197" sldId="368"/>
        </pc:sldMkLst>
        <pc:graphicFrameChg chg="modGraphic">
          <ac:chgData name="Austėja Švedkauskienė | Visionary Analytics" userId="64c6f1e6-1d62-4186-bdee-9ce2f5172af8" providerId="ADAL" clId="{8AEAD3C6-179C-4A81-BE3E-75492CE87AC5}" dt="2024-09-13T14:25:21.667" v="17" actId="790"/>
          <ac:graphicFrameMkLst>
            <pc:docMk/>
            <pc:sldMk cId="2738321197" sldId="368"/>
            <ac:graphicFrameMk id="3" creationId="{9B8A1A12-1EF2-1A7C-867F-26ADCB3642DC}"/>
          </ac:graphicFrameMkLst>
        </pc:graphicFrameChg>
      </pc:sldChg>
      <pc:sldChg chg="modSp mod">
        <pc:chgData name="Austėja Švedkauskienė | Visionary Analytics" userId="64c6f1e6-1d62-4186-bdee-9ce2f5172af8" providerId="ADAL" clId="{8AEAD3C6-179C-4A81-BE3E-75492CE87AC5}" dt="2024-09-13T14:26:11.790" v="23" actId="790"/>
        <pc:sldMkLst>
          <pc:docMk/>
          <pc:sldMk cId="3185720348" sldId="369"/>
        </pc:sldMkLst>
        <pc:graphicFrameChg chg="modGraphic">
          <ac:chgData name="Austėja Švedkauskienė | Visionary Analytics" userId="64c6f1e6-1d62-4186-bdee-9ce2f5172af8" providerId="ADAL" clId="{8AEAD3C6-179C-4A81-BE3E-75492CE87AC5}" dt="2024-09-13T14:26:11.790" v="23" actId="790"/>
          <ac:graphicFrameMkLst>
            <pc:docMk/>
            <pc:sldMk cId="3185720348" sldId="369"/>
            <ac:graphicFrameMk id="2" creationId="{9FBB0A40-0650-00BA-DAEF-010FBA4F9CBA}"/>
          </ac:graphicFrameMkLst>
        </pc:graphicFrameChg>
      </pc:sldChg>
    </pc:docChg>
  </pc:docChgLst>
  <pc:docChgLst>
    <pc:chgData name="Austėja Švedkauskienė | Visionary Analytics" userId="64c6f1e6-1d62-4186-bdee-9ce2f5172af8" providerId="ADAL" clId="{A3270A43-36FB-46FD-A0C6-A861A585EAC0}"/>
    <pc:docChg chg="custSel addSld delSld modSld">
      <pc:chgData name="Austėja Švedkauskienė | Visionary Analytics" userId="64c6f1e6-1d62-4186-bdee-9ce2f5172af8" providerId="ADAL" clId="{A3270A43-36FB-46FD-A0C6-A861A585EAC0}" dt="2024-09-13T14:05:59.399" v="577" actId="20577"/>
      <pc:docMkLst>
        <pc:docMk/>
      </pc:docMkLst>
      <pc:sldChg chg="del">
        <pc:chgData name="Austėja Švedkauskienė | Visionary Analytics" userId="64c6f1e6-1d62-4186-bdee-9ce2f5172af8" providerId="ADAL" clId="{A3270A43-36FB-46FD-A0C6-A861A585EAC0}" dt="2024-09-13T10:55:32.599" v="210" actId="47"/>
        <pc:sldMkLst>
          <pc:docMk/>
          <pc:sldMk cId="0" sldId="351"/>
        </pc:sldMkLst>
      </pc:sldChg>
      <pc:sldChg chg="addSp modSp mod">
        <pc:chgData name="Austėja Švedkauskienė | Visionary Analytics" userId="64c6f1e6-1d62-4186-bdee-9ce2f5172af8" providerId="ADAL" clId="{A3270A43-36FB-46FD-A0C6-A861A585EAC0}" dt="2024-09-13T11:34:02.985" v="498" actId="1076"/>
        <pc:sldMkLst>
          <pc:docMk/>
          <pc:sldMk cId="0" sldId="357"/>
        </pc:sldMkLst>
        <pc:spChg chg="add mod">
          <ac:chgData name="Austėja Švedkauskienė | Visionary Analytics" userId="64c6f1e6-1d62-4186-bdee-9ce2f5172af8" providerId="ADAL" clId="{A3270A43-36FB-46FD-A0C6-A861A585EAC0}" dt="2024-09-13T11:34:02.985" v="498" actId="1076"/>
          <ac:spMkLst>
            <pc:docMk/>
            <pc:sldMk cId="0" sldId="357"/>
            <ac:spMk id="4" creationId="{F2F26AF1-682F-8FA0-BF29-485EC331901C}"/>
          </ac:spMkLst>
        </pc:spChg>
        <pc:picChg chg="add mod">
          <ac:chgData name="Austėja Švedkauskienė | Visionary Analytics" userId="64c6f1e6-1d62-4186-bdee-9ce2f5172af8" providerId="ADAL" clId="{A3270A43-36FB-46FD-A0C6-A861A585EAC0}" dt="2024-09-13T11:19:10.935" v="416" actId="1076"/>
          <ac:picMkLst>
            <pc:docMk/>
            <pc:sldMk cId="0" sldId="357"/>
            <ac:picMk id="3" creationId="{C1A00722-726A-5B44-BB9C-FB0420802BA3}"/>
          </ac:picMkLst>
        </pc:picChg>
      </pc:sldChg>
      <pc:sldChg chg="addSp delSp modSp mod">
        <pc:chgData name="Austėja Švedkauskienė | Visionary Analytics" userId="64c6f1e6-1d62-4186-bdee-9ce2f5172af8" providerId="ADAL" clId="{A3270A43-36FB-46FD-A0C6-A861A585EAC0}" dt="2024-09-13T11:42:53.290" v="510" actId="14100"/>
        <pc:sldMkLst>
          <pc:docMk/>
          <pc:sldMk cId="0" sldId="358"/>
        </pc:sldMkLst>
        <pc:spChg chg="add mod">
          <ac:chgData name="Austėja Švedkauskienė | Visionary Analytics" userId="64c6f1e6-1d62-4186-bdee-9ce2f5172af8" providerId="ADAL" clId="{A3270A43-36FB-46FD-A0C6-A861A585EAC0}" dt="2024-09-13T11:42:53.290" v="510" actId="14100"/>
          <ac:spMkLst>
            <pc:docMk/>
            <pc:sldMk cId="0" sldId="358"/>
            <ac:spMk id="6" creationId="{A4E6DEAD-5AD3-BBA7-A932-7C8565ECAAE9}"/>
          </ac:spMkLst>
        </pc:spChg>
        <pc:spChg chg="add del mod">
          <ac:chgData name="Austėja Švedkauskienė | Visionary Analytics" userId="64c6f1e6-1d62-4186-bdee-9ce2f5172af8" providerId="ADAL" clId="{A3270A43-36FB-46FD-A0C6-A861A585EAC0}" dt="2024-09-13T11:42:49.476" v="509" actId="478"/>
          <ac:spMkLst>
            <pc:docMk/>
            <pc:sldMk cId="0" sldId="358"/>
            <ac:spMk id="7" creationId="{965FD040-C19F-DD6D-5F09-47B6D3FD389A}"/>
          </ac:spMkLst>
        </pc:spChg>
        <pc:spChg chg="mod">
          <ac:chgData name="Austėja Švedkauskienė | Visionary Analytics" userId="64c6f1e6-1d62-4186-bdee-9ce2f5172af8" providerId="ADAL" clId="{A3270A43-36FB-46FD-A0C6-A861A585EAC0}" dt="2024-09-13T11:25:40.565" v="433" actId="1076"/>
          <ac:spMkLst>
            <pc:docMk/>
            <pc:sldMk cId="0" sldId="358"/>
            <ac:spMk id="7171" creationId="{9DA1A4C4-3A9F-F9EB-47F7-D21DD4E33BB5}"/>
          </ac:spMkLst>
        </pc:spChg>
        <pc:graphicFrameChg chg="add mod">
          <ac:chgData name="Austėja Švedkauskienė | Visionary Analytics" userId="64c6f1e6-1d62-4186-bdee-9ce2f5172af8" providerId="ADAL" clId="{A3270A43-36FB-46FD-A0C6-A861A585EAC0}" dt="2024-09-13T10:55:50.520" v="211"/>
          <ac:graphicFrameMkLst>
            <pc:docMk/>
            <pc:sldMk cId="0" sldId="358"/>
            <ac:graphicFrameMk id="2" creationId="{B76F60C6-FB97-A3CD-29CD-746248DAC24B}"/>
          </ac:graphicFrameMkLst>
        </pc:graphicFrameChg>
        <pc:graphicFrameChg chg="add mod">
          <ac:chgData name="Austėja Švedkauskienė | Visionary Analytics" userId="64c6f1e6-1d62-4186-bdee-9ce2f5172af8" providerId="ADAL" clId="{A3270A43-36FB-46FD-A0C6-A861A585EAC0}" dt="2024-09-13T10:55:59.383" v="212"/>
          <ac:graphicFrameMkLst>
            <pc:docMk/>
            <pc:sldMk cId="0" sldId="358"/>
            <ac:graphicFrameMk id="3" creationId="{93E79770-72B2-D713-37C5-16C2A9D125C5}"/>
          </ac:graphicFrameMkLst>
        </pc:graphicFrameChg>
        <pc:picChg chg="add del mod ord">
          <ac:chgData name="Austėja Švedkauskienė | Visionary Analytics" userId="64c6f1e6-1d62-4186-bdee-9ce2f5172af8" providerId="ADAL" clId="{A3270A43-36FB-46FD-A0C6-A861A585EAC0}" dt="2024-09-13T11:35:25.196" v="499" actId="478"/>
          <ac:picMkLst>
            <pc:docMk/>
            <pc:sldMk cId="0" sldId="358"/>
            <ac:picMk id="5" creationId="{6BCE398C-E38A-FA59-B986-5667AA55674D}"/>
          </ac:picMkLst>
        </pc:picChg>
        <pc:picChg chg="add del mod">
          <ac:chgData name="Austėja Švedkauskienė | Visionary Analytics" userId="64c6f1e6-1d62-4186-bdee-9ce2f5172af8" providerId="ADAL" clId="{A3270A43-36FB-46FD-A0C6-A861A585EAC0}" dt="2024-09-13T11:39:22.924" v="503" actId="478"/>
          <ac:picMkLst>
            <pc:docMk/>
            <pc:sldMk cId="0" sldId="358"/>
            <ac:picMk id="9" creationId="{D87B5339-6AE4-1BCC-E8E0-77B37A9EA7A1}"/>
          </ac:picMkLst>
        </pc:picChg>
      </pc:sldChg>
      <pc:sldChg chg="modSp add del mod">
        <pc:chgData name="Austėja Švedkauskienė | Visionary Analytics" userId="64c6f1e6-1d62-4186-bdee-9ce2f5172af8" providerId="ADAL" clId="{A3270A43-36FB-46FD-A0C6-A861A585EAC0}" dt="2024-09-13T11:47:22.128" v="524" actId="1076"/>
        <pc:sldMkLst>
          <pc:docMk/>
          <pc:sldMk cId="0" sldId="359"/>
        </pc:sldMkLst>
        <pc:spChg chg="mod">
          <ac:chgData name="Austėja Švedkauskienė | Visionary Analytics" userId="64c6f1e6-1d62-4186-bdee-9ce2f5172af8" providerId="ADAL" clId="{A3270A43-36FB-46FD-A0C6-A861A585EAC0}" dt="2024-09-13T11:47:19.895" v="523" actId="1076"/>
          <ac:spMkLst>
            <pc:docMk/>
            <pc:sldMk cId="0" sldId="359"/>
            <ac:spMk id="13314" creationId="{702B0EDD-E7EF-EF82-2562-D28ECABDFF10}"/>
          </ac:spMkLst>
        </pc:spChg>
        <pc:graphicFrameChg chg="mod modGraphic">
          <ac:chgData name="Austėja Švedkauskienė | Visionary Analytics" userId="64c6f1e6-1d62-4186-bdee-9ce2f5172af8" providerId="ADAL" clId="{A3270A43-36FB-46FD-A0C6-A861A585EAC0}" dt="2024-09-13T11:47:22.128" v="524" actId="1076"/>
          <ac:graphicFrameMkLst>
            <pc:docMk/>
            <pc:sldMk cId="0" sldId="359"/>
            <ac:graphicFrameMk id="2" creationId="{9FBB0A40-0650-00BA-DAEF-010FBA4F9CBA}"/>
          </ac:graphicFrameMkLst>
        </pc:graphicFrameChg>
      </pc:sldChg>
      <pc:sldChg chg="del">
        <pc:chgData name="Austėja Švedkauskienė | Visionary Analytics" userId="64c6f1e6-1d62-4186-bdee-9ce2f5172af8" providerId="ADAL" clId="{A3270A43-36FB-46FD-A0C6-A861A585EAC0}" dt="2024-09-13T10:56:54.871" v="220" actId="47"/>
        <pc:sldMkLst>
          <pc:docMk/>
          <pc:sldMk cId="0" sldId="360"/>
        </pc:sldMkLst>
      </pc:sldChg>
      <pc:sldChg chg="addSp modSp mod">
        <pc:chgData name="Austėja Švedkauskienė | Visionary Analytics" userId="64c6f1e6-1d62-4186-bdee-9ce2f5172af8" providerId="ADAL" clId="{A3270A43-36FB-46FD-A0C6-A861A585EAC0}" dt="2024-09-13T11:33:52.261" v="496" actId="1076"/>
        <pc:sldMkLst>
          <pc:docMk/>
          <pc:sldMk cId="0" sldId="361"/>
        </pc:sldMkLst>
        <pc:spChg chg="add mod">
          <ac:chgData name="Austėja Švedkauskienė | Visionary Analytics" userId="64c6f1e6-1d62-4186-bdee-9ce2f5172af8" providerId="ADAL" clId="{A3270A43-36FB-46FD-A0C6-A861A585EAC0}" dt="2024-09-13T11:33:52.261" v="496" actId="1076"/>
          <ac:spMkLst>
            <pc:docMk/>
            <pc:sldMk cId="0" sldId="361"/>
            <ac:spMk id="4" creationId="{7030F62F-C90F-5C25-1E00-5BEFA0F4D2F2}"/>
          </ac:spMkLst>
        </pc:spChg>
        <pc:spChg chg="mod">
          <ac:chgData name="Austėja Švedkauskienė | Visionary Analytics" userId="64c6f1e6-1d62-4186-bdee-9ce2f5172af8" providerId="ADAL" clId="{A3270A43-36FB-46FD-A0C6-A861A585EAC0}" dt="2024-09-13T11:33:14.380" v="481"/>
          <ac:spMkLst>
            <pc:docMk/>
            <pc:sldMk cId="0" sldId="361"/>
            <ac:spMk id="7171" creationId="{B43A35F6-ACD5-6F37-023F-58F1A306F0F1}"/>
          </ac:spMkLst>
        </pc:spChg>
        <pc:picChg chg="add mod">
          <ac:chgData name="Austėja Švedkauskienė | Visionary Analytics" userId="64c6f1e6-1d62-4186-bdee-9ce2f5172af8" providerId="ADAL" clId="{A3270A43-36FB-46FD-A0C6-A861A585EAC0}" dt="2024-09-13T11:30:52.075" v="480" actId="14100"/>
          <ac:picMkLst>
            <pc:docMk/>
            <pc:sldMk cId="0" sldId="361"/>
            <ac:picMk id="3" creationId="{489C45C4-0948-0D6D-06FF-0E5ADDC86790}"/>
          </ac:picMkLst>
        </pc:picChg>
      </pc:sldChg>
      <pc:sldChg chg="modSp mod">
        <pc:chgData name="Austėja Švedkauskienė | Visionary Analytics" userId="64c6f1e6-1d62-4186-bdee-9ce2f5172af8" providerId="ADAL" clId="{A3270A43-36FB-46FD-A0C6-A861A585EAC0}" dt="2024-09-13T11:54:46.189" v="572" actId="790"/>
        <pc:sldMkLst>
          <pc:docMk/>
          <pc:sldMk cId="0" sldId="362"/>
        </pc:sldMkLst>
        <pc:graphicFrameChg chg="mod modGraphic">
          <ac:chgData name="Austėja Švedkauskienė | Visionary Analytics" userId="64c6f1e6-1d62-4186-bdee-9ce2f5172af8" providerId="ADAL" clId="{A3270A43-36FB-46FD-A0C6-A861A585EAC0}" dt="2024-09-13T11:54:46.189" v="572" actId="790"/>
          <ac:graphicFrameMkLst>
            <pc:docMk/>
            <pc:sldMk cId="0" sldId="362"/>
            <ac:graphicFrameMk id="2" creationId="{FFFB40BB-0AAF-A758-69BF-3681BC248795}"/>
          </ac:graphicFrameMkLst>
        </pc:graphicFrameChg>
      </pc:sldChg>
      <pc:sldChg chg="del">
        <pc:chgData name="Austėja Švedkauskienė | Visionary Analytics" userId="64c6f1e6-1d62-4186-bdee-9ce2f5172af8" providerId="ADAL" clId="{A3270A43-36FB-46FD-A0C6-A861A585EAC0}" dt="2024-09-13T10:52:04.271" v="128" actId="47"/>
        <pc:sldMkLst>
          <pc:docMk/>
          <pc:sldMk cId="0" sldId="363"/>
        </pc:sldMkLst>
      </pc:sldChg>
      <pc:sldChg chg="modSp add del mod">
        <pc:chgData name="Austėja Švedkauskienė | Visionary Analytics" userId="64c6f1e6-1d62-4186-bdee-9ce2f5172af8" providerId="ADAL" clId="{A3270A43-36FB-46FD-A0C6-A861A585EAC0}" dt="2024-09-13T14:05:59.399" v="577" actId="20577"/>
        <pc:sldMkLst>
          <pc:docMk/>
          <pc:sldMk cId="0" sldId="366"/>
        </pc:sldMkLst>
        <pc:graphicFrameChg chg="mod modGraphic">
          <ac:chgData name="Austėja Švedkauskienė | Visionary Analytics" userId="64c6f1e6-1d62-4186-bdee-9ce2f5172af8" providerId="ADAL" clId="{A3270A43-36FB-46FD-A0C6-A861A585EAC0}" dt="2024-09-13T14:05:59.399" v="577" actId="20577"/>
          <ac:graphicFrameMkLst>
            <pc:docMk/>
            <pc:sldMk cId="0" sldId="366"/>
            <ac:graphicFrameMk id="2" creationId="{574E2602-33BF-6D7C-620B-1802BAE3C3D0}"/>
          </ac:graphicFrameMkLst>
        </pc:graphicFrameChg>
      </pc:sldChg>
      <pc:sldChg chg="del">
        <pc:chgData name="Austėja Švedkauskienė | Visionary Analytics" userId="64c6f1e6-1d62-4186-bdee-9ce2f5172af8" providerId="ADAL" clId="{A3270A43-36FB-46FD-A0C6-A861A585EAC0}" dt="2024-09-13T10:45:09.033" v="39" actId="47"/>
        <pc:sldMkLst>
          <pc:docMk/>
          <pc:sldMk cId="0" sldId="367"/>
        </pc:sldMkLst>
      </pc:sldChg>
      <pc:sldChg chg="addSp delSp modSp add mod">
        <pc:chgData name="Austėja Švedkauskienė | Visionary Analytics" userId="64c6f1e6-1d62-4186-bdee-9ce2f5172af8" providerId="ADAL" clId="{A3270A43-36FB-46FD-A0C6-A861A585EAC0}" dt="2024-09-13T14:05:55.933" v="575" actId="20577"/>
        <pc:sldMkLst>
          <pc:docMk/>
          <pc:sldMk cId="2738321197" sldId="368"/>
        </pc:sldMkLst>
        <pc:spChg chg="add del mod">
          <ac:chgData name="Austėja Švedkauskienė | Visionary Analytics" userId="64c6f1e6-1d62-4186-bdee-9ce2f5172af8" providerId="ADAL" clId="{A3270A43-36FB-46FD-A0C6-A861A585EAC0}" dt="2024-09-13T11:04:14.778" v="271" actId="478"/>
          <ac:spMkLst>
            <pc:docMk/>
            <pc:sldMk cId="2738321197" sldId="368"/>
            <ac:spMk id="2" creationId="{0E48F26E-6693-92D2-71A0-E88A8ABBD348}"/>
          </ac:spMkLst>
        </pc:spChg>
        <pc:spChg chg="del mod">
          <ac:chgData name="Austėja Švedkauskienė | Visionary Analytics" userId="64c6f1e6-1d62-4186-bdee-9ce2f5172af8" providerId="ADAL" clId="{A3270A43-36FB-46FD-A0C6-A861A585EAC0}" dt="2024-09-13T10:53:34.702" v="133" actId="478"/>
          <ac:spMkLst>
            <pc:docMk/>
            <pc:sldMk cId="2738321197" sldId="368"/>
            <ac:spMk id="10243" creationId="{8C6A14B8-9943-C711-178B-00E36EFD43DA}"/>
          </ac:spMkLst>
        </pc:spChg>
        <pc:spChg chg="mod">
          <ac:chgData name="Austėja Švedkauskienė | Visionary Analytics" userId="64c6f1e6-1d62-4186-bdee-9ce2f5172af8" providerId="ADAL" clId="{A3270A43-36FB-46FD-A0C6-A861A585EAC0}" dt="2024-09-13T11:06:54.142" v="297" actId="1076"/>
          <ac:spMkLst>
            <pc:docMk/>
            <pc:sldMk cId="2738321197" sldId="368"/>
            <ac:spMk id="11266" creationId="{1CD27766-3F20-8669-CA0E-2FFA22DAD22C}"/>
          </ac:spMkLst>
        </pc:spChg>
        <pc:graphicFrameChg chg="add mod modGraphic">
          <ac:chgData name="Austėja Švedkauskienė | Visionary Analytics" userId="64c6f1e6-1d62-4186-bdee-9ce2f5172af8" providerId="ADAL" clId="{A3270A43-36FB-46FD-A0C6-A861A585EAC0}" dt="2024-09-13T14:05:55.933" v="575" actId="20577"/>
          <ac:graphicFrameMkLst>
            <pc:docMk/>
            <pc:sldMk cId="2738321197" sldId="368"/>
            <ac:graphicFrameMk id="3" creationId="{9B8A1A12-1EF2-1A7C-867F-26ADCB3642DC}"/>
          </ac:graphicFrameMkLst>
        </pc:graphicFrameChg>
      </pc:sldChg>
      <pc:sldChg chg="modSp add del mod">
        <pc:chgData name="Austėja Švedkauskienė | Visionary Analytics" userId="64c6f1e6-1d62-4186-bdee-9ce2f5172af8" providerId="ADAL" clId="{A3270A43-36FB-46FD-A0C6-A861A585EAC0}" dt="2024-09-13T10:56:51.191" v="219" actId="47"/>
        <pc:sldMkLst>
          <pc:docMk/>
          <pc:sldMk cId="322888532" sldId="369"/>
        </pc:sldMkLst>
        <pc:spChg chg="mod">
          <ac:chgData name="Austėja Švedkauskienė | Visionary Analytics" userId="64c6f1e6-1d62-4186-bdee-9ce2f5172af8" providerId="ADAL" clId="{A3270A43-36FB-46FD-A0C6-A861A585EAC0}" dt="2024-09-13T10:48:24.200" v="67" actId="20577"/>
          <ac:spMkLst>
            <pc:docMk/>
            <pc:sldMk cId="322888532" sldId="369"/>
            <ac:spMk id="14339" creationId="{A94F26D5-DE6F-707A-FAF2-9D5A2E9CB0D8}"/>
          </ac:spMkLst>
        </pc:spChg>
      </pc:sldChg>
      <pc:sldChg chg="modSp add mod">
        <pc:chgData name="Austėja Švedkauskienė | Visionary Analytics" userId="64c6f1e6-1d62-4186-bdee-9ce2f5172af8" providerId="ADAL" clId="{A3270A43-36FB-46FD-A0C6-A861A585EAC0}" dt="2024-09-13T11:47:29.126" v="525" actId="1076"/>
        <pc:sldMkLst>
          <pc:docMk/>
          <pc:sldMk cId="3185720348" sldId="369"/>
        </pc:sldMkLst>
        <pc:spChg chg="mod">
          <ac:chgData name="Austėja Švedkauskienė | Visionary Analytics" userId="64c6f1e6-1d62-4186-bdee-9ce2f5172af8" providerId="ADAL" clId="{A3270A43-36FB-46FD-A0C6-A861A585EAC0}" dt="2024-09-13T10:58:53.980" v="264" actId="1076"/>
          <ac:spMkLst>
            <pc:docMk/>
            <pc:sldMk cId="3185720348" sldId="369"/>
            <ac:spMk id="13314" creationId="{702B0EDD-E7EF-EF82-2562-D28ECABDFF10}"/>
          </ac:spMkLst>
        </pc:spChg>
        <pc:graphicFrameChg chg="mod modGraphic">
          <ac:chgData name="Austėja Švedkauskienė | Visionary Analytics" userId="64c6f1e6-1d62-4186-bdee-9ce2f5172af8" providerId="ADAL" clId="{A3270A43-36FB-46FD-A0C6-A861A585EAC0}" dt="2024-09-13T11:47:29.126" v="525" actId="1076"/>
          <ac:graphicFrameMkLst>
            <pc:docMk/>
            <pc:sldMk cId="3185720348" sldId="369"/>
            <ac:graphicFrameMk id="2" creationId="{9FBB0A40-0650-00BA-DAEF-010FBA4F9CBA}"/>
          </ac:graphicFrameMkLst>
        </pc:graphicFrameChg>
      </pc:sldChg>
      <pc:sldChg chg="add del">
        <pc:chgData name="Austėja Švedkauskienė | Visionary Analytics" userId="64c6f1e6-1d62-4186-bdee-9ce2f5172af8" providerId="ADAL" clId="{A3270A43-36FB-46FD-A0C6-A861A585EAC0}" dt="2024-09-13T11:09:22.449" v="314"/>
        <pc:sldMkLst>
          <pc:docMk/>
          <pc:sldMk cId="731639797" sldId="370"/>
        </pc:sldMkLst>
      </pc:sldChg>
      <pc:sldChg chg="add del">
        <pc:chgData name="Austėja Švedkauskienė | Visionary Analytics" userId="64c6f1e6-1d62-4186-bdee-9ce2f5172af8" providerId="ADAL" clId="{A3270A43-36FB-46FD-A0C6-A861A585EAC0}" dt="2024-09-13T11:05:41.012" v="288"/>
        <pc:sldMkLst>
          <pc:docMk/>
          <pc:sldMk cId="794844593" sldId="370"/>
        </pc:sldMkLst>
      </pc:sldChg>
      <pc:sldChg chg="modSp add del mod">
        <pc:chgData name="Austėja Švedkauskienė | Visionary Analytics" userId="64c6f1e6-1d62-4186-bdee-9ce2f5172af8" providerId="ADAL" clId="{A3270A43-36FB-46FD-A0C6-A861A585EAC0}" dt="2024-09-13T10:52:10.392" v="129" actId="47"/>
        <pc:sldMkLst>
          <pc:docMk/>
          <pc:sldMk cId="3289939452" sldId="370"/>
        </pc:sldMkLst>
        <pc:spChg chg="mod">
          <ac:chgData name="Austėja Švedkauskienė | Visionary Analytics" userId="64c6f1e6-1d62-4186-bdee-9ce2f5172af8" providerId="ADAL" clId="{A3270A43-36FB-46FD-A0C6-A861A585EAC0}" dt="2024-09-13T10:50:12.195" v="94" actId="20577"/>
          <ac:spMkLst>
            <pc:docMk/>
            <pc:sldMk cId="3289939452" sldId="370"/>
            <ac:spMk id="17411" creationId="{BF57BD80-9A70-4831-B2DB-D9FC621ECC3C}"/>
          </ac:spMkLst>
        </pc:spChg>
      </pc:sldChg>
    </pc:docChg>
  </pc:docChgLst>
  <pc:docChgLst>
    <pc:chgData name="Réka Szabó | Visionary Analytics" userId="S::reka@visionary.lt::809b5f73-f658-48eb-9def-8441832edc88" providerId="AD" clId="Web-{D1651303-D028-F733-2FA4-32696DBFA0DE}"/>
    <pc:docChg chg="modSld">
      <pc:chgData name="Réka Szabó | Visionary Analytics" userId="S::reka@visionary.lt::809b5f73-f658-48eb-9def-8441832edc88" providerId="AD" clId="Web-{D1651303-D028-F733-2FA4-32696DBFA0DE}" dt="2024-09-09T20:25:28.938" v="1" actId="20577"/>
      <pc:docMkLst>
        <pc:docMk/>
      </pc:docMkLst>
      <pc:sldChg chg="modSp">
        <pc:chgData name="Réka Szabó | Visionary Analytics" userId="S::reka@visionary.lt::809b5f73-f658-48eb-9def-8441832edc88" providerId="AD" clId="Web-{D1651303-D028-F733-2FA4-32696DBFA0DE}" dt="2024-09-09T20:25:28.938" v="1" actId="20577"/>
        <pc:sldMkLst>
          <pc:docMk/>
          <pc:sldMk cId="0" sldId="358"/>
        </pc:sldMkLst>
        <pc:spChg chg="mod">
          <ac:chgData name="Réka Szabó | Visionary Analytics" userId="S::reka@visionary.lt::809b5f73-f658-48eb-9def-8441832edc88" providerId="AD" clId="Web-{D1651303-D028-F733-2FA4-32696DBFA0DE}" dt="2024-09-09T20:25:28.938" v="1" actId="20577"/>
          <ac:spMkLst>
            <pc:docMk/>
            <pc:sldMk cId="0" sldId="358"/>
            <ac:spMk id="7171" creationId="{9DA1A4C4-3A9F-F9EB-47F7-D21DD4E33BB5}"/>
          </ac:spMkLst>
        </pc:spChg>
      </pc:sldChg>
    </pc:docChg>
  </pc:docChgLst>
  <pc:docChgLst>
    <pc:chgData name="Austėja Švedkauskienė | Visionary Analytics" userId="64c6f1e6-1d62-4186-bdee-9ce2f5172af8" providerId="ADAL" clId="{A0686139-1578-4E75-9560-2647B4BAF238}"/>
    <pc:docChg chg="custSel modSld">
      <pc:chgData name="Austėja Švedkauskienė | Visionary Analytics" userId="64c6f1e6-1d62-4186-bdee-9ce2f5172af8" providerId="ADAL" clId="{A0686139-1578-4E75-9560-2647B4BAF238}" dt="2024-09-17T17:08:00.741" v="228" actId="20577"/>
      <pc:docMkLst>
        <pc:docMk/>
      </pc:docMkLst>
      <pc:sldChg chg="modSp mod">
        <pc:chgData name="Austėja Švedkauskienė | Visionary Analytics" userId="64c6f1e6-1d62-4186-bdee-9ce2f5172af8" providerId="ADAL" clId="{A0686139-1578-4E75-9560-2647B4BAF238}" dt="2024-09-17T17:03:32.780" v="10" actId="13926"/>
        <pc:sldMkLst>
          <pc:docMk/>
          <pc:sldMk cId="0" sldId="346"/>
        </pc:sldMkLst>
        <pc:spChg chg="mod">
          <ac:chgData name="Austėja Švedkauskienė | Visionary Analytics" userId="64c6f1e6-1d62-4186-bdee-9ce2f5172af8" providerId="ADAL" clId="{A0686139-1578-4E75-9560-2647B4BAF238}" dt="2024-09-17T17:03:27.522" v="9" actId="20577"/>
          <ac:spMkLst>
            <pc:docMk/>
            <pc:sldMk cId="0" sldId="346"/>
            <ac:spMk id="16" creationId="{A61A21FF-8776-63B8-EE7D-4FF01EB4E47A}"/>
          </ac:spMkLst>
        </pc:spChg>
        <pc:spChg chg="mod">
          <ac:chgData name="Austėja Švedkauskienė | Visionary Analytics" userId="64c6f1e6-1d62-4186-bdee-9ce2f5172af8" providerId="ADAL" clId="{A0686139-1578-4E75-9560-2647B4BAF238}" dt="2024-09-17T17:03:32.780" v="10" actId="13926"/>
          <ac:spMkLst>
            <pc:docMk/>
            <pc:sldMk cId="0" sldId="346"/>
            <ac:spMk id="2052" creationId="{53F89DBA-5286-64C4-EC4A-CCF032C53855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3:37.680" v="11" actId="13926"/>
        <pc:sldMkLst>
          <pc:docMk/>
          <pc:sldMk cId="0" sldId="347"/>
        </pc:sldMkLst>
        <pc:spChg chg="mod">
          <ac:chgData name="Austėja Švedkauskienė | Visionary Analytics" userId="64c6f1e6-1d62-4186-bdee-9ce2f5172af8" providerId="ADAL" clId="{A0686139-1578-4E75-9560-2647B4BAF238}" dt="2024-09-17T17:03:37.680" v="11" actId="13926"/>
          <ac:spMkLst>
            <pc:docMk/>
            <pc:sldMk cId="0" sldId="347"/>
            <ac:spMk id="3076" creationId="{8D11CA7A-0D44-F679-1ABB-B1A574366A32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3:43.148" v="12" actId="13926"/>
        <pc:sldMkLst>
          <pc:docMk/>
          <pc:sldMk cId="0" sldId="349"/>
        </pc:sldMkLst>
        <pc:spChg chg="mod">
          <ac:chgData name="Austėja Švedkauskienė | Visionary Analytics" userId="64c6f1e6-1d62-4186-bdee-9ce2f5172af8" providerId="ADAL" clId="{A0686139-1578-4E75-9560-2647B4BAF238}" dt="2024-09-17T17:03:43.148" v="12" actId="13926"/>
          <ac:spMkLst>
            <pc:docMk/>
            <pc:sldMk cId="0" sldId="349"/>
            <ac:spMk id="4" creationId="{9EE8A4B6-7AB0-F4E5-6B25-5A7EB4051A99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38.038" v="22" actId="13926"/>
        <pc:sldMkLst>
          <pc:docMk/>
          <pc:sldMk cId="0" sldId="350"/>
        </pc:sldMkLst>
        <pc:spChg chg="mod">
          <ac:chgData name="Austėja Švedkauskienė | Visionary Analytics" userId="64c6f1e6-1d62-4186-bdee-9ce2f5172af8" providerId="ADAL" clId="{A0686139-1578-4E75-9560-2647B4BAF238}" dt="2024-09-17T17:04:38.038" v="22" actId="13926"/>
          <ac:spMkLst>
            <pc:docMk/>
            <pc:sldMk cId="0" sldId="350"/>
            <ac:spMk id="4" creationId="{FF70B0DA-278F-16B8-0C8B-E96D48C4356D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32.771" v="21" actId="13926"/>
        <pc:sldMkLst>
          <pc:docMk/>
          <pc:sldMk cId="0" sldId="356"/>
        </pc:sldMkLst>
        <pc:spChg chg="mod">
          <ac:chgData name="Austėja Švedkauskienė | Visionary Analytics" userId="64c6f1e6-1d62-4186-bdee-9ce2f5172af8" providerId="ADAL" clId="{A0686139-1578-4E75-9560-2647B4BAF238}" dt="2024-09-17T17:04:32.771" v="21" actId="13926"/>
          <ac:spMkLst>
            <pc:docMk/>
            <pc:sldMk cId="0" sldId="356"/>
            <ac:spMk id="4100" creationId="{9B6EEDF1-EBCA-D42F-E43D-A4C750AED081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3:48.078" v="13" actId="13926"/>
        <pc:sldMkLst>
          <pc:docMk/>
          <pc:sldMk cId="0" sldId="357"/>
        </pc:sldMkLst>
        <pc:spChg chg="mod">
          <ac:chgData name="Austėja Švedkauskienė | Visionary Analytics" userId="64c6f1e6-1d62-4186-bdee-9ce2f5172af8" providerId="ADAL" clId="{A0686139-1578-4E75-9560-2647B4BAF238}" dt="2024-09-17T17:03:48.078" v="13" actId="13926"/>
          <ac:spMkLst>
            <pc:docMk/>
            <pc:sldMk cId="0" sldId="357"/>
            <ac:spMk id="4100" creationId="{C2B2B1FA-4C1D-B72D-9258-63B1FC6AD183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06.584" v="16" actId="13926"/>
        <pc:sldMkLst>
          <pc:docMk/>
          <pc:sldMk cId="0" sldId="358"/>
        </pc:sldMkLst>
        <pc:spChg chg="mod">
          <ac:chgData name="Austėja Švedkauskienė | Visionary Analytics" userId="64c6f1e6-1d62-4186-bdee-9ce2f5172af8" providerId="ADAL" clId="{A0686139-1578-4E75-9560-2647B4BAF238}" dt="2024-09-17T17:04:06.584" v="16" actId="13926"/>
          <ac:spMkLst>
            <pc:docMk/>
            <pc:sldMk cId="0" sldId="358"/>
            <ac:spMk id="4100" creationId="{0D1F6D0C-7ECA-A10D-1467-F56CFCB55F66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12.073" v="17" actId="13926"/>
        <pc:sldMkLst>
          <pc:docMk/>
          <pc:sldMk cId="0" sldId="359"/>
        </pc:sldMkLst>
        <pc:spChg chg="mod">
          <ac:chgData name="Austėja Švedkauskienė | Visionary Analytics" userId="64c6f1e6-1d62-4186-bdee-9ce2f5172af8" providerId="ADAL" clId="{A0686139-1578-4E75-9560-2647B4BAF238}" dt="2024-09-17T17:04:12.073" v="17" actId="13926"/>
          <ac:spMkLst>
            <pc:docMk/>
            <pc:sldMk cId="0" sldId="359"/>
            <ac:spMk id="4100" creationId="{8321EB0C-7D1A-F5EA-0F03-5C11E3467820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21.792" v="19" actId="13926"/>
        <pc:sldMkLst>
          <pc:docMk/>
          <pc:sldMk cId="0" sldId="361"/>
        </pc:sldMkLst>
        <pc:spChg chg="mod">
          <ac:chgData name="Austėja Švedkauskienė | Visionary Analytics" userId="64c6f1e6-1d62-4186-bdee-9ce2f5172af8" providerId="ADAL" clId="{A0686139-1578-4E75-9560-2647B4BAF238}" dt="2024-09-17T17:04:21.792" v="19" actId="13926"/>
          <ac:spMkLst>
            <pc:docMk/>
            <pc:sldMk cId="0" sldId="361"/>
            <ac:spMk id="4100" creationId="{84CFFC6C-B6C4-5BF6-D827-BD44DE756DD4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8:00.741" v="228" actId="20577"/>
        <pc:sldMkLst>
          <pc:docMk/>
          <pc:sldMk cId="0" sldId="362"/>
        </pc:sldMkLst>
        <pc:spChg chg="mod">
          <ac:chgData name="Austėja Švedkauskienė | Visionary Analytics" userId="64c6f1e6-1d62-4186-bdee-9ce2f5172af8" providerId="ADAL" clId="{A0686139-1578-4E75-9560-2647B4BAF238}" dt="2024-09-17T17:04:26.786" v="20" actId="13926"/>
          <ac:spMkLst>
            <pc:docMk/>
            <pc:sldMk cId="0" sldId="362"/>
            <ac:spMk id="4100" creationId="{4C6305EC-46B8-F8C5-BA3F-DAA3C1C07BF3}"/>
          </ac:spMkLst>
        </pc:spChg>
        <pc:graphicFrameChg chg="modGraphic">
          <ac:chgData name="Austėja Švedkauskienė | Visionary Analytics" userId="64c6f1e6-1d62-4186-bdee-9ce2f5172af8" providerId="ADAL" clId="{A0686139-1578-4E75-9560-2647B4BAF238}" dt="2024-09-17T17:08:00.741" v="228" actId="20577"/>
          <ac:graphicFrameMkLst>
            <pc:docMk/>
            <pc:sldMk cId="0" sldId="362"/>
            <ac:graphicFrameMk id="2" creationId="{FFFB40BB-0AAF-A758-69BF-3681BC248795}"/>
          </ac:graphicFrameMkLst>
        </pc:graphicFrameChg>
      </pc:sldChg>
      <pc:sldChg chg="modSp mod">
        <pc:chgData name="Austėja Švedkauskienė | Visionary Analytics" userId="64c6f1e6-1d62-4186-bdee-9ce2f5172af8" providerId="ADAL" clId="{A0686139-1578-4E75-9560-2647B4BAF238}" dt="2024-09-17T17:07:34.386" v="202" actId="790"/>
        <pc:sldMkLst>
          <pc:docMk/>
          <pc:sldMk cId="0" sldId="366"/>
        </pc:sldMkLst>
        <pc:spChg chg="mod">
          <ac:chgData name="Austėja Švedkauskienė | Visionary Analytics" userId="64c6f1e6-1d62-4186-bdee-9ce2f5172af8" providerId="ADAL" clId="{A0686139-1578-4E75-9560-2647B4BAF238}" dt="2024-09-17T17:04:01.439" v="15" actId="13926"/>
          <ac:spMkLst>
            <pc:docMk/>
            <pc:sldMk cId="0" sldId="366"/>
            <ac:spMk id="4100" creationId="{0235031D-841B-C05A-322D-2617B5A02C7B}"/>
          </ac:spMkLst>
        </pc:spChg>
        <pc:graphicFrameChg chg="modGraphic">
          <ac:chgData name="Austėja Švedkauskienė | Visionary Analytics" userId="64c6f1e6-1d62-4186-bdee-9ce2f5172af8" providerId="ADAL" clId="{A0686139-1578-4E75-9560-2647B4BAF238}" dt="2024-09-17T17:07:34.386" v="202" actId="790"/>
          <ac:graphicFrameMkLst>
            <pc:docMk/>
            <pc:sldMk cId="0" sldId="366"/>
            <ac:graphicFrameMk id="2" creationId="{574E2602-33BF-6D7C-620B-1802BAE3C3D0}"/>
          </ac:graphicFrameMkLst>
        </pc:graphicFrameChg>
      </pc:sldChg>
      <pc:sldChg chg="modSp mod">
        <pc:chgData name="Austėja Švedkauskienė | Visionary Analytics" userId="64c6f1e6-1d62-4186-bdee-9ce2f5172af8" providerId="ADAL" clId="{A0686139-1578-4E75-9560-2647B4BAF238}" dt="2024-09-17T17:03:55.225" v="14" actId="13926"/>
        <pc:sldMkLst>
          <pc:docMk/>
          <pc:sldMk cId="2738321197" sldId="368"/>
        </pc:sldMkLst>
        <pc:spChg chg="mod">
          <ac:chgData name="Austėja Švedkauskienė | Visionary Analytics" userId="64c6f1e6-1d62-4186-bdee-9ce2f5172af8" providerId="ADAL" clId="{A0686139-1578-4E75-9560-2647B4BAF238}" dt="2024-09-17T17:03:55.225" v="14" actId="13926"/>
          <ac:spMkLst>
            <pc:docMk/>
            <pc:sldMk cId="2738321197" sldId="368"/>
            <ac:spMk id="4100" creationId="{3583010F-8EAF-4E14-D1C1-D95A686B810F}"/>
          </ac:spMkLst>
        </pc:spChg>
      </pc:sldChg>
      <pc:sldChg chg="modSp mod">
        <pc:chgData name="Austėja Švedkauskienė | Visionary Analytics" userId="64c6f1e6-1d62-4186-bdee-9ce2f5172af8" providerId="ADAL" clId="{A0686139-1578-4E75-9560-2647B4BAF238}" dt="2024-09-17T17:04:17.141" v="18" actId="13926"/>
        <pc:sldMkLst>
          <pc:docMk/>
          <pc:sldMk cId="3185720348" sldId="369"/>
        </pc:sldMkLst>
        <pc:spChg chg="mod">
          <ac:chgData name="Austėja Švedkauskienė | Visionary Analytics" userId="64c6f1e6-1d62-4186-bdee-9ce2f5172af8" providerId="ADAL" clId="{A0686139-1578-4E75-9560-2647B4BAF238}" dt="2024-09-17T17:04:17.141" v="18" actId="13926"/>
          <ac:spMkLst>
            <pc:docMk/>
            <pc:sldMk cId="3185720348" sldId="369"/>
            <ac:spMk id="4100" creationId="{8321EB0C-7D1A-F5EA-0F03-5C11E3467820}"/>
          </ac:spMkLst>
        </pc:spChg>
      </pc:sldChg>
    </pc:docChg>
  </pc:docChgLst>
  <pc:docChgLst>
    <pc:chgData name="Réka Szabó | Visionary Analytics" userId="S::reka@visionary.lt::809b5f73-f658-48eb-9def-8441832edc88" providerId="AD" clId="Web-{3B1ED4FC-5B1E-048E-B5AB-5689BE33A643}"/>
    <pc:docChg chg="mod modSld">
      <pc:chgData name="Réka Szabó | Visionary Analytics" userId="S::reka@visionary.lt::809b5f73-f658-48eb-9def-8441832edc88" providerId="AD" clId="Web-{3B1ED4FC-5B1E-048E-B5AB-5689BE33A643}" dt="2024-09-09T20:35:55.087" v="191" actId="20577"/>
      <pc:docMkLst>
        <pc:docMk/>
      </pc:docMkLst>
      <pc:sldChg chg="modSp">
        <pc:chgData name="Réka Szabó | Visionary Analytics" userId="S::reka@visionary.lt::809b5f73-f658-48eb-9def-8441832edc88" providerId="AD" clId="Web-{3B1ED4FC-5B1E-048E-B5AB-5689BE33A643}" dt="2024-09-09T20:27:12.085" v="3" actId="20577"/>
        <pc:sldMkLst>
          <pc:docMk/>
          <pc:sldMk cId="0" sldId="358"/>
        </pc:sldMkLst>
        <pc:spChg chg="mod">
          <ac:chgData name="Réka Szabó | Visionary Analytics" userId="S::reka@visionary.lt::809b5f73-f658-48eb-9def-8441832edc88" providerId="AD" clId="Web-{3B1ED4FC-5B1E-048E-B5AB-5689BE33A643}" dt="2024-09-09T20:27:12.085" v="3" actId="20577"/>
          <ac:spMkLst>
            <pc:docMk/>
            <pc:sldMk cId="0" sldId="358"/>
            <ac:spMk id="7171" creationId="{9DA1A4C4-3A9F-F9EB-47F7-D21DD4E33BB5}"/>
          </ac:spMkLst>
        </pc:spChg>
      </pc:sldChg>
      <pc:sldChg chg="modSp modCm">
        <pc:chgData name="Réka Szabó | Visionary Analytics" userId="S::reka@visionary.lt::809b5f73-f658-48eb-9def-8441832edc88" providerId="AD" clId="Web-{3B1ED4FC-5B1E-048E-B5AB-5689BE33A643}" dt="2024-09-09T20:35:55.087" v="191" actId="20577"/>
        <pc:sldMkLst>
          <pc:docMk/>
          <pc:sldMk cId="0" sldId="359"/>
        </pc:sldMkLst>
        <pc:spChg chg="mod">
          <ac:chgData name="Réka Szabó | Visionary Analytics" userId="S::reka@visionary.lt::809b5f73-f658-48eb-9def-8441832edc88" providerId="AD" clId="Web-{3B1ED4FC-5B1E-048E-B5AB-5689BE33A643}" dt="2024-09-09T20:35:55.087" v="191" actId="20577"/>
          <ac:spMkLst>
            <pc:docMk/>
            <pc:sldMk cId="0" sldId="359"/>
            <ac:spMk id="13315" creationId="{F7EE6F28-5EFF-05FE-A2CA-12A4F931589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éka Szabó | Visionary Analytics" userId="S::reka@visionary.lt::809b5f73-f658-48eb-9def-8441832edc88" providerId="AD" clId="Web-{3B1ED4FC-5B1E-048E-B5AB-5689BE33A643}" dt="2024-09-09T20:35:55.087" v="191" actId="20577"/>
              <pc2:cmMkLst xmlns:pc2="http://schemas.microsoft.com/office/powerpoint/2019/9/main/command">
                <pc:docMk/>
                <pc:sldMk cId="0" sldId="359"/>
                <pc2:cmMk id="{A3BE09D2-72A7-45FF-9493-DC229E48CB8F}"/>
              </pc2:cmMkLst>
            </pc226:cmChg>
          </p:ext>
        </pc:extLst>
      </pc:sldChg>
      <pc:sldChg chg="modSp">
        <pc:chgData name="Réka Szabó | Visionary Analytics" userId="S::reka@visionary.lt::809b5f73-f658-48eb-9def-8441832edc88" providerId="AD" clId="Web-{3B1ED4FC-5B1E-048E-B5AB-5689BE33A643}" dt="2024-09-09T20:35:08.992" v="187" actId="20577"/>
        <pc:sldMkLst>
          <pc:docMk/>
          <pc:sldMk cId="0" sldId="360"/>
        </pc:sldMkLst>
        <pc:spChg chg="mod">
          <ac:chgData name="Réka Szabó | Visionary Analytics" userId="S::reka@visionary.lt::809b5f73-f658-48eb-9def-8441832edc88" providerId="AD" clId="Web-{3B1ED4FC-5B1E-048E-B5AB-5689BE33A643}" dt="2024-09-09T20:35:08.992" v="187" actId="20577"/>
          <ac:spMkLst>
            <pc:docMk/>
            <pc:sldMk cId="0" sldId="360"/>
            <ac:spMk id="14339" creationId="{A94F26D5-DE6F-707A-FAF2-9D5A2E9CB0D8}"/>
          </ac:spMkLst>
        </pc:spChg>
      </pc:sldChg>
    </pc:docChg>
  </pc:docChgLst>
  <pc:docChgLst>
    <pc:chgData name="Réka Szabó | Visionary Analytics" userId="S::reka@visionary.lt::809b5f73-f658-48eb-9def-8441832edc88" providerId="AD" clId="Web-{AE9608B2-DBF1-0319-67A6-B198F8ED32BC}"/>
    <pc:docChg chg="modSld">
      <pc:chgData name="Réka Szabó | Visionary Analytics" userId="S::reka@visionary.lt::809b5f73-f658-48eb-9def-8441832edc88" providerId="AD" clId="Web-{AE9608B2-DBF1-0319-67A6-B198F8ED32BC}" dt="2024-09-09T20:26:23.855" v="18" actId="20577"/>
      <pc:docMkLst>
        <pc:docMk/>
      </pc:docMkLst>
      <pc:sldChg chg="modSp">
        <pc:chgData name="Réka Szabó | Visionary Analytics" userId="S::reka@visionary.lt::809b5f73-f658-48eb-9def-8441832edc88" providerId="AD" clId="Web-{AE9608B2-DBF1-0319-67A6-B198F8ED32BC}" dt="2024-09-09T20:26:23.855" v="18" actId="20577"/>
        <pc:sldMkLst>
          <pc:docMk/>
          <pc:sldMk cId="0" sldId="358"/>
        </pc:sldMkLst>
        <pc:spChg chg="mod">
          <ac:chgData name="Réka Szabó | Visionary Analytics" userId="S::reka@visionary.lt::809b5f73-f658-48eb-9def-8441832edc88" providerId="AD" clId="Web-{AE9608B2-DBF1-0319-67A6-B198F8ED32BC}" dt="2024-09-09T20:26:23.855" v="18" actId="20577"/>
          <ac:spMkLst>
            <pc:docMk/>
            <pc:sldMk cId="0" sldId="358"/>
            <ac:spMk id="7171" creationId="{9DA1A4C4-3A9F-F9EB-47F7-D21DD4E33BB5}"/>
          </ac:spMkLst>
        </pc:spChg>
      </pc:sldChg>
    </pc:docChg>
  </pc:docChgLst>
  <pc:docChgLst>
    <pc:chgData name="Austėja Švedkauskienė | Visionary Analytics" userId="64c6f1e6-1d62-4186-bdee-9ce2f5172af8" providerId="ADAL" clId="{800700F8-7444-4A17-9EA3-0747F6AF921A}"/>
    <pc:docChg chg="undo custSel modSld">
      <pc:chgData name="Austėja Švedkauskienė | Visionary Analytics" userId="64c6f1e6-1d62-4186-bdee-9ce2f5172af8" providerId="ADAL" clId="{800700F8-7444-4A17-9EA3-0747F6AF921A}" dt="2024-09-12T08:08:00.501" v="364" actId="14734"/>
      <pc:docMkLst>
        <pc:docMk/>
      </pc:docMkLst>
      <pc:sldChg chg="modSp">
        <pc:chgData name="Austėja Švedkauskienė | Visionary Analytics" userId="64c6f1e6-1d62-4186-bdee-9ce2f5172af8" providerId="ADAL" clId="{800700F8-7444-4A17-9EA3-0747F6AF921A}" dt="2024-09-12T07:32:42.203" v="9" actId="1076"/>
        <pc:sldMkLst>
          <pc:docMk/>
          <pc:sldMk cId="0" sldId="346"/>
        </pc:sldMkLst>
        <pc:spChg chg="mod">
          <ac:chgData name="Austėja Švedkauskienė | Visionary Analytics" userId="64c6f1e6-1d62-4186-bdee-9ce2f5172af8" providerId="ADAL" clId="{800700F8-7444-4A17-9EA3-0747F6AF921A}" dt="2024-09-12T07:32:42.203" v="9" actId="1076"/>
          <ac:spMkLst>
            <pc:docMk/>
            <pc:sldMk cId="0" sldId="346"/>
            <ac:spMk id="15" creationId="{C943F16C-2A6D-DAA8-C569-B7ED6DC15CFE}"/>
          </ac:spMkLst>
        </pc:spChg>
      </pc:sldChg>
      <pc:sldChg chg="modSp mod">
        <pc:chgData name="Austėja Švedkauskienė | Visionary Analytics" userId="64c6f1e6-1d62-4186-bdee-9ce2f5172af8" providerId="ADAL" clId="{800700F8-7444-4A17-9EA3-0747F6AF921A}" dt="2024-09-12T07:28:52.955" v="6" actId="113"/>
        <pc:sldMkLst>
          <pc:docMk/>
          <pc:sldMk cId="0" sldId="357"/>
        </pc:sldMkLst>
        <pc:spChg chg="mod">
          <ac:chgData name="Austėja Švedkauskienė | Visionary Analytics" userId="64c6f1e6-1d62-4186-bdee-9ce2f5172af8" providerId="ADAL" clId="{800700F8-7444-4A17-9EA3-0747F6AF921A}" dt="2024-09-12T07:28:52.955" v="6" actId="113"/>
          <ac:spMkLst>
            <pc:docMk/>
            <pc:sldMk cId="0" sldId="357"/>
            <ac:spMk id="8195" creationId="{D20DED03-81E5-B154-ACF2-3D8DF7BC435C}"/>
          </ac:spMkLst>
        </pc:spChg>
      </pc:sldChg>
      <pc:sldChg chg="modSp mod">
        <pc:chgData name="Austėja Švedkauskienė | Visionary Analytics" userId="64c6f1e6-1d62-4186-bdee-9ce2f5172af8" providerId="ADAL" clId="{800700F8-7444-4A17-9EA3-0747F6AF921A}" dt="2024-09-12T07:30:14.244" v="7" actId="113"/>
        <pc:sldMkLst>
          <pc:docMk/>
          <pc:sldMk cId="0" sldId="358"/>
        </pc:sldMkLst>
        <pc:spChg chg="mod">
          <ac:chgData name="Austėja Švedkauskienė | Visionary Analytics" userId="64c6f1e6-1d62-4186-bdee-9ce2f5172af8" providerId="ADAL" clId="{800700F8-7444-4A17-9EA3-0747F6AF921A}" dt="2024-09-12T07:30:14.244" v="7" actId="113"/>
          <ac:spMkLst>
            <pc:docMk/>
            <pc:sldMk cId="0" sldId="358"/>
            <ac:spMk id="7171" creationId="{9DA1A4C4-3A9F-F9EB-47F7-D21DD4E33BB5}"/>
          </ac:spMkLst>
        </pc:spChg>
      </pc:sldChg>
      <pc:sldChg chg="modSp mod">
        <pc:chgData name="Austėja Švedkauskienė | Visionary Analytics" userId="64c6f1e6-1d62-4186-bdee-9ce2f5172af8" providerId="ADAL" clId="{800700F8-7444-4A17-9EA3-0747F6AF921A}" dt="2024-09-12T07:30:59.461" v="8" actId="113"/>
        <pc:sldMkLst>
          <pc:docMk/>
          <pc:sldMk cId="0" sldId="361"/>
        </pc:sldMkLst>
        <pc:spChg chg="mod">
          <ac:chgData name="Austėja Švedkauskienė | Visionary Analytics" userId="64c6f1e6-1d62-4186-bdee-9ce2f5172af8" providerId="ADAL" clId="{800700F8-7444-4A17-9EA3-0747F6AF921A}" dt="2024-09-12T07:30:59.461" v="8" actId="113"/>
          <ac:spMkLst>
            <pc:docMk/>
            <pc:sldMk cId="0" sldId="361"/>
            <ac:spMk id="7171" creationId="{B43A35F6-ACD5-6F37-023F-58F1A306F0F1}"/>
          </ac:spMkLst>
        </pc:spChg>
      </pc:sldChg>
      <pc:sldChg chg="addSp modSp mod">
        <pc:chgData name="Austėja Švedkauskienė | Visionary Analytics" userId="64c6f1e6-1d62-4186-bdee-9ce2f5172af8" providerId="ADAL" clId="{800700F8-7444-4A17-9EA3-0747F6AF921A}" dt="2024-09-12T08:08:00.501" v="364" actId="14734"/>
        <pc:sldMkLst>
          <pc:docMk/>
          <pc:sldMk cId="0" sldId="367"/>
        </pc:sldMkLst>
        <pc:spChg chg="mod">
          <ac:chgData name="Austėja Švedkauskienė | Visionary Analytics" userId="64c6f1e6-1d62-4186-bdee-9ce2f5172af8" providerId="ADAL" clId="{800700F8-7444-4A17-9EA3-0747F6AF921A}" dt="2024-09-12T08:04:04.669" v="281" actId="21"/>
          <ac:spMkLst>
            <pc:docMk/>
            <pc:sldMk cId="0" sldId="367"/>
            <ac:spMk id="9219" creationId="{660C6DA5-D493-130C-EDCF-28956DD5CFF4}"/>
          </ac:spMkLst>
        </pc:spChg>
        <pc:graphicFrameChg chg="add mod modGraphic">
          <ac:chgData name="Austėja Švedkauskienė | Visionary Analytics" userId="64c6f1e6-1d62-4186-bdee-9ce2f5172af8" providerId="ADAL" clId="{800700F8-7444-4A17-9EA3-0747F6AF921A}" dt="2024-09-12T08:08:00.501" v="364" actId="14734"/>
          <ac:graphicFrameMkLst>
            <pc:docMk/>
            <pc:sldMk cId="0" sldId="367"/>
            <ac:graphicFrameMk id="2" creationId="{09A7E89D-62F3-BEEC-632F-8A7217402B55}"/>
          </ac:graphicFrameMkLst>
        </pc:graphicFrameChg>
      </pc:sldChg>
    </pc:docChg>
  </pc:docChgLst>
  <pc:docChgLst>
    <pc:chgData name="Austėja Švedkauskienė | Visionary Analytics" userId="64c6f1e6-1d62-4186-bdee-9ce2f5172af8" providerId="ADAL" clId="{AB32CB38-16FD-4E08-87F6-7EED500E0BCF}"/>
    <pc:docChg chg="undo custSel modSld">
      <pc:chgData name="Austėja Švedkauskienė | Visionary Analytics" userId="64c6f1e6-1d62-4186-bdee-9ce2f5172af8" providerId="ADAL" clId="{AB32CB38-16FD-4E08-87F6-7EED500E0BCF}" dt="2024-09-13T10:26:35.107" v="921" actId="20577"/>
      <pc:docMkLst>
        <pc:docMk/>
      </pc:docMkLst>
      <pc:sldChg chg="modSp mod">
        <pc:chgData name="Austėja Švedkauskienė | Visionary Analytics" userId="64c6f1e6-1d62-4186-bdee-9ce2f5172af8" providerId="ADAL" clId="{AB32CB38-16FD-4E08-87F6-7EED500E0BCF}" dt="2024-09-13T10:26:35.107" v="921" actId="20577"/>
        <pc:sldMkLst>
          <pc:docMk/>
          <pc:sldMk cId="0" sldId="346"/>
        </pc:sldMkLst>
        <pc:spChg chg="mod">
          <ac:chgData name="Austėja Švedkauskienė | Visionary Analytics" userId="64c6f1e6-1d62-4186-bdee-9ce2f5172af8" providerId="ADAL" clId="{AB32CB38-16FD-4E08-87F6-7EED500E0BCF}" dt="2024-09-13T10:26:35.107" v="921" actId="20577"/>
          <ac:spMkLst>
            <pc:docMk/>
            <pc:sldMk cId="0" sldId="346"/>
            <ac:spMk id="16" creationId="{A61A21FF-8776-63B8-EE7D-4FF01EB4E47A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9:52:28.649" v="823" actId="113"/>
        <pc:sldMkLst>
          <pc:docMk/>
          <pc:sldMk cId="0" sldId="347"/>
        </pc:sldMkLst>
        <pc:spChg chg="mod">
          <ac:chgData name="Austėja Švedkauskienė | Visionary Analytics" userId="64c6f1e6-1d62-4186-bdee-9ce2f5172af8" providerId="ADAL" clId="{AB32CB38-16FD-4E08-87F6-7EED500E0BCF}" dt="2024-09-12T09:52:28.649" v="823" actId="113"/>
          <ac:spMkLst>
            <pc:docMk/>
            <pc:sldMk cId="0" sldId="347"/>
            <ac:spMk id="6147" creationId="{64BD3A62-5770-63B8-86DD-CE0F8500D04C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8:34:04.111" v="264" actId="1076"/>
        <pc:sldMkLst>
          <pc:docMk/>
          <pc:sldMk cId="0" sldId="351"/>
        </pc:sldMkLst>
        <pc:spChg chg="mod">
          <ac:chgData name="Austėja Švedkauskienė | Visionary Analytics" userId="64c6f1e6-1d62-4186-bdee-9ce2f5172af8" providerId="ADAL" clId="{AB32CB38-16FD-4E08-87F6-7EED500E0BCF}" dt="2024-09-12T08:34:04.111" v="264" actId="1076"/>
          <ac:spMkLst>
            <pc:docMk/>
            <pc:sldMk cId="0" sldId="351"/>
            <ac:spMk id="10243" creationId="{8C6A14B8-9943-C711-178B-00E36EFD43DA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9:51:27.109" v="821" actId="113"/>
        <pc:sldMkLst>
          <pc:docMk/>
          <pc:sldMk cId="0" sldId="356"/>
        </pc:sldMkLst>
        <pc:spChg chg="mod">
          <ac:chgData name="Austėja Švedkauskienė | Visionary Analytics" userId="64c6f1e6-1d62-4186-bdee-9ce2f5172af8" providerId="ADAL" clId="{AB32CB38-16FD-4E08-87F6-7EED500E0BCF}" dt="2024-09-12T09:51:27.109" v="821" actId="113"/>
          <ac:spMkLst>
            <pc:docMk/>
            <pc:sldMk cId="0" sldId="356"/>
            <ac:spMk id="18435" creationId="{BDA9E884-1F0C-1FAB-8D24-CEFD2CAE89BE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8:11:26.251" v="37" actId="948"/>
        <pc:sldMkLst>
          <pc:docMk/>
          <pc:sldMk cId="0" sldId="357"/>
        </pc:sldMkLst>
        <pc:spChg chg="mod">
          <ac:chgData name="Austėja Švedkauskienė | Visionary Analytics" userId="64c6f1e6-1d62-4186-bdee-9ce2f5172af8" providerId="ADAL" clId="{AB32CB38-16FD-4E08-87F6-7EED500E0BCF}" dt="2024-09-12T08:11:26.251" v="37" actId="948"/>
          <ac:spMkLst>
            <pc:docMk/>
            <pc:sldMk cId="0" sldId="357"/>
            <ac:spMk id="8195" creationId="{D20DED03-81E5-B154-ACF2-3D8DF7BC435C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9:05:06.573" v="369" actId="123"/>
        <pc:sldMkLst>
          <pc:docMk/>
          <pc:sldMk cId="0" sldId="358"/>
        </pc:sldMkLst>
        <pc:spChg chg="mod">
          <ac:chgData name="Austėja Švedkauskienė | Visionary Analytics" userId="64c6f1e6-1d62-4186-bdee-9ce2f5172af8" providerId="ADAL" clId="{AB32CB38-16FD-4E08-87F6-7EED500E0BCF}" dt="2024-09-12T09:05:06.573" v="369" actId="123"/>
          <ac:spMkLst>
            <pc:docMk/>
            <pc:sldMk cId="0" sldId="358"/>
            <ac:spMk id="7171" creationId="{9DA1A4C4-3A9F-F9EB-47F7-D21DD4E33BB5}"/>
          </ac:spMkLst>
        </pc:spChg>
        <pc:spChg chg="mod">
          <ac:chgData name="Austėja Švedkauskienė | Visionary Analytics" userId="64c6f1e6-1d62-4186-bdee-9ce2f5172af8" providerId="ADAL" clId="{AB32CB38-16FD-4E08-87F6-7EED500E0BCF}" dt="2024-09-12T09:04:47.411" v="367" actId="1076"/>
          <ac:spMkLst>
            <pc:docMk/>
            <pc:sldMk cId="0" sldId="358"/>
            <ac:spMk id="12290" creationId="{03AC45C0-DC63-F23E-41C8-09B3F86EE8B5}"/>
          </ac:spMkLst>
        </pc:spChg>
      </pc:sldChg>
      <pc:sldChg chg="addSp delSp modSp mod modCm">
        <pc:chgData name="Austėja Švedkauskienė | Visionary Analytics" userId="64c6f1e6-1d62-4186-bdee-9ce2f5172af8" providerId="ADAL" clId="{AB32CB38-16FD-4E08-87F6-7EED500E0BCF}" dt="2024-09-12T11:01:59.908" v="897" actId="123"/>
        <pc:sldMkLst>
          <pc:docMk/>
          <pc:sldMk cId="0" sldId="359"/>
        </pc:sldMkLst>
        <pc:spChg chg="add del mod">
          <ac:chgData name="Austėja Švedkauskienė | Visionary Analytics" userId="64c6f1e6-1d62-4186-bdee-9ce2f5172af8" providerId="ADAL" clId="{AB32CB38-16FD-4E08-87F6-7EED500E0BCF}" dt="2024-09-12T09:03:38.139" v="336" actId="478"/>
          <ac:spMkLst>
            <pc:docMk/>
            <pc:sldMk cId="0" sldId="359"/>
            <ac:spMk id="3" creationId="{B8B8DE72-E257-BE05-5E25-D62A2D1148AA}"/>
          </ac:spMkLst>
        </pc:spChg>
        <pc:spChg chg="mod">
          <ac:chgData name="Austėja Švedkauskienė | Visionary Analytics" userId="64c6f1e6-1d62-4186-bdee-9ce2f5172af8" providerId="ADAL" clId="{AB32CB38-16FD-4E08-87F6-7EED500E0BCF}" dt="2024-09-12T09:19:46.497" v="505" actId="1076"/>
          <ac:spMkLst>
            <pc:docMk/>
            <pc:sldMk cId="0" sldId="359"/>
            <ac:spMk id="13314" creationId="{702B0EDD-E7EF-EF82-2562-D28ECABDFF10}"/>
          </ac:spMkLst>
        </pc:spChg>
        <pc:spChg chg="del mod">
          <ac:chgData name="Austėja Švedkauskienė | Visionary Analytics" userId="64c6f1e6-1d62-4186-bdee-9ce2f5172af8" providerId="ADAL" clId="{AB32CB38-16FD-4E08-87F6-7EED500E0BCF}" dt="2024-09-12T09:03:35.195" v="335" actId="478"/>
          <ac:spMkLst>
            <pc:docMk/>
            <pc:sldMk cId="0" sldId="359"/>
            <ac:spMk id="13315" creationId="{F7EE6F28-5EFF-05FE-A2CA-12A4F9315890}"/>
          </ac:spMkLst>
        </pc:spChg>
        <pc:graphicFrameChg chg="add mod modGraphic">
          <ac:chgData name="Austėja Švedkauskienė | Visionary Analytics" userId="64c6f1e6-1d62-4186-bdee-9ce2f5172af8" providerId="ADAL" clId="{AB32CB38-16FD-4E08-87F6-7EED500E0BCF}" dt="2024-09-12T11:01:59.908" v="897" actId="123"/>
          <ac:graphicFrameMkLst>
            <pc:docMk/>
            <pc:sldMk cId="0" sldId="359"/>
            <ac:graphicFrameMk id="2" creationId="{9FBB0A40-0650-00BA-DAEF-010FBA4F9CBA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ustėja Švedkauskienė | Visionary Analytics" userId="64c6f1e6-1d62-4186-bdee-9ce2f5172af8" providerId="ADAL" clId="{AB32CB38-16FD-4E08-87F6-7EED500E0BCF}" dt="2024-09-12T09:03:33.185" v="334" actId="6549"/>
              <pc2:cmMkLst xmlns:pc2="http://schemas.microsoft.com/office/powerpoint/2019/9/main/command">
                <pc:docMk/>
                <pc:sldMk cId="0" sldId="359"/>
                <pc2:cmMk id="{A3BE09D2-72A7-45FF-9493-DC229E48CB8F}"/>
              </pc2:cmMkLst>
            </pc226:cmChg>
          </p:ext>
        </pc:extLst>
      </pc:sldChg>
      <pc:sldChg chg="modSp mod">
        <pc:chgData name="Austėja Švedkauskienė | Visionary Analytics" userId="64c6f1e6-1d62-4186-bdee-9ce2f5172af8" providerId="ADAL" clId="{AB32CB38-16FD-4E08-87F6-7EED500E0BCF}" dt="2024-09-12T09:43:50.911" v="745" actId="20577"/>
        <pc:sldMkLst>
          <pc:docMk/>
          <pc:sldMk cId="0" sldId="360"/>
        </pc:sldMkLst>
        <pc:spChg chg="mod">
          <ac:chgData name="Austėja Švedkauskienė | Visionary Analytics" userId="64c6f1e6-1d62-4186-bdee-9ce2f5172af8" providerId="ADAL" clId="{AB32CB38-16FD-4E08-87F6-7EED500E0BCF}" dt="2024-09-12T09:43:50.911" v="745" actId="20577"/>
          <ac:spMkLst>
            <pc:docMk/>
            <pc:sldMk cId="0" sldId="360"/>
            <ac:spMk id="14339" creationId="{A94F26D5-DE6F-707A-FAF2-9D5A2E9CB0D8}"/>
          </ac:spMkLst>
        </pc:spChg>
      </pc:sldChg>
      <pc:sldChg chg="modSp mod">
        <pc:chgData name="Austėja Švedkauskienė | Visionary Analytics" userId="64c6f1e6-1d62-4186-bdee-9ce2f5172af8" providerId="ADAL" clId="{AB32CB38-16FD-4E08-87F6-7EED500E0BCF}" dt="2024-09-12T09:24:37.947" v="535" actId="123"/>
        <pc:sldMkLst>
          <pc:docMk/>
          <pc:sldMk cId="0" sldId="361"/>
        </pc:sldMkLst>
        <pc:spChg chg="mod">
          <ac:chgData name="Austėja Švedkauskienė | Visionary Analytics" userId="64c6f1e6-1d62-4186-bdee-9ce2f5172af8" providerId="ADAL" clId="{AB32CB38-16FD-4E08-87F6-7EED500E0BCF}" dt="2024-09-12T09:24:37.947" v="535" actId="123"/>
          <ac:spMkLst>
            <pc:docMk/>
            <pc:sldMk cId="0" sldId="361"/>
            <ac:spMk id="7171" creationId="{B43A35F6-ACD5-6F37-023F-58F1A306F0F1}"/>
          </ac:spMkLst>
        </pc:spChg>
      </pc:sldChg>
      <pc:sldChg chg="addSp delSp modSp mod">
        <pc:chgData name="Austėja Švedkauskienė | Visionary Analytics" userId="64c6f1e6-1d62-4186-bdee-9ce2f5172af8" providerId="ADAL" clId="{AB32CB38-16FD-4E08-87F6-7EED500E0BCF}" dt="2024-09-12T11:02:22.161" v="898" actId="123"/>
        <pc:sldMkLst>
          <pc:docMk/>
          <pc:sldMk cId="0" sldId="362"/>
        </pc:sldMkLst>
        <pc:spChg chg="del mod">
          <ac:chgData name="Austėja Švedkauskienė | Visionary Analytics" userId="64c6f1e6-1d62-4186-bdee-9ce2f5172af8" providerId="ADAL" clId="{AB32CB38-16FD-4E08-87F6-7EED500E0BCF}" dt="2024-09-12T09:44:39.425" v="754" actId="478"/>
          <ac:spMkLst>
            <pc:docMk/>
            <pc:sldMk cId="0" sldId="362"/>
            <ac:spMk id="16387" creationId="{4E6522DC-F652-EB65-D1C9-83BE6B99DB96}"/>
          </ac:spMkLst>
        </pc:spChg>
        <pc:graphicFrameChg chg="add mod modGraphic">
          <ac:chgData name="Austėja Švedkauskienė | Visionary Analytics" userId="64c6f1e6-1d62-4186-bdee-9ce2f5172af8" providerId="ADAL" clId="{AB32CB38-16FD-4E08-87F6-7EED500E0BCF}" dt="2024-09-12T11:02:22.161" v="898" actId="123"/>
          <ac:graphicFrameMkLst>
            <pc:docMk/>
            <pc:sldMk cId="0" sldId="362"/>
            <ac:graphicFrameMk id="2" creationId="{FFFB40BB-0AAF-A758-69BF-3681BC248795}"/>
          </ac:graphicFrameMkLst>
        </pc:graphicFrameChg>
      </pc:sldChg>
      <pc:sldChg chg="modSp mod">
        <pc:chgData name="Austėja Švedkauskienė | Visionary Analytics" userId="64c6f1e6-1d62-4186-bdee-9ce2f5172af8" providerId="ADAL" clId="{AB32CB38-16FD-4E08-87F6-7EED500E0BCF}" dt="2024-09-12T11:03:38.858" v="899" actId="123"/>
        <pc:sldMkLst>
          <pc:docMk/>
          <pc:sldMk cId="0" sldId="363"/>
        </pc:sldMkLst>
        <pc:spChg chg="mod">
          <ac:chgData name="Austėja Švedkauskienė | Visionary Analytics" userId="64c6f1e6-1d62-4186-bdee-9ce2f5172af8" providerId="ADAL" clId="{AB32CB38-16FD-4E08-87F6-7EED500E0BCF}" dt="2024-09-12T11:03:38.858" v="899" actId="123"/>
          <ac:spMkLst>
            <pc:docMk/>
            <pc:sldMk cId="0" sldId="363"/>
            <ac:spMk id="17411" creationId="{BF57BD80-9A70-4831-B2DB-D9FC621ECC3C}"/>
          </ac:spMkLst>
        </pc:spChg>
      </pc:sldChg>
      <pc:sldChg chg="addSp delSp modSp mod">
        <pc:chgData name="Austėja Švedkauskienė | Visionary Analytics" userId="64c6f1e6-1d62-4186-bdee-9ce2f5172af8" providerId="ADAL" clId="{AB32CB38-16FD-4E08-87F6-7EED500E0BCF}" dt="2024-09-12T10:58:51.412" v="858" actId="108"/>
        <pc:sldMkLst>
          <pc:docMk/>
          <pc:sldMk cId="0" sldId="366"/>
        </pc:sldMkLst>
        <pc:spChg chg="add mod">
          <ac:chgData name="Austėja Švedkauskienė | Visionary Analytics" userId="64c6f1e6-1d62-4186-bdee-9ce2f5172af8" providerId="ADAL" clId="{AB32CB38-16FD-4E08-87F6-7EED500E0BCF}" dt="2024-09-12T08:13:37.008" v="56" actId="478"/>
          <ac:spMkLst>
            <pc:docMk/>
            <pc:sldMk cId="0" sldId="366"/>
            <ac:spMk id="3" creationId="{AE8BDB87-19A3-57B6-4C32-B1EB94EBBD49}"/>
          </ac:spMkLst>
        </pc:spChg>
        <pc:spChg chg="add del mod">
          <ac:chgData name="Austėja Švedkauskienė | Visionary Analytics" userId="64c6f1e6-1d62-4186-bdee-9ce2f5172af8" providerId="ADAL" clId="{AB32CB38-16FD-4E08-87F6-7EED500E0BCF}" dt="2024-09-12T08:14:48.692" v="84" actId="478"/>
          <ac:spMkLst>
            <pc:docMk/>
            <pc:sldMk cId="0" sldId="366"/>
            <ac:spMk id="4" creationId="{602E709C-AB6C-DF82-E5F4-696595D3F7A4}"/>
          </ac:spMkLst>
        </pc:spChg>
        <pc:spChg chg="mod">
          <ac:chgData name="Austėja Švedkauskienė | Visionary Analytics" userId="64c6f1e6-1d62-4186-bdee-9ce2f5172af8" providerId="ADAL" clId="{AB32CB38-16FD-4E08-87F6-7EED500E0BCF}" dt="2024-09-12T08:31:20.004" v="262" actId="1076"/>
          <ac:spMkLst>
            <pc:docMk/>
            <pc:sldMk cId="0" sldId="366"/>
            <ac:spMk id="10242" creationId="{3FE65AB2-8037-9949-3386-1C20D4973401}"/>
          </ac:spMkLst>
        </pc:spChg>
        <pc:spChg chg="add del mod">
          <ac:chgData name="Austėja Švedkauskienė | Visionary Analytics" userId="64c6f1e6-1d62-4186-bdee-9ce2f5172af8" providerId="ADAL" clId="{AB32CB38-16FD-4E08-87F6-7EED500E0BCF}" dt="2024-09-12T08:14:45.713" v="83" actId="478"/>
          <ac:spMkLst>
            <pc:docMk/>
            <pc:sldMk cId="0" sldId="366"/>
            <ac:spMk id="10243" creationId="{7A85930F-AB94-3A3E-378D-A2B01DB8F87D}"/>
          </ac:spMkLst>
        </pc:spChg>
        <pc:graphicFrameChg chg="add del mod modGraphic">
          <ac:chgData name="Austėja Švedkauskienė | Visionary Analytics" userId="64c6f1e6-1d62-4186-bdee-9ce2f5172af8" providerId="ADAL" clId="{AB32CB38-16FD-4E08-87F6-7EED500E0BCF}" dt="2024-09-12T10:58:51.412" v="858" actId="108"/>
          <ac:graphicFrameMkLst>
            <pc:docMk/>
            <pc:sldMk cId="0" sldId="366"/>
            <ac:graphicFrameMk id="2" creationId="{574E2602-33BF-6D7C-620B-1802BAE3C3D0}"/>
          </ac:graphicFrameMkLst>
        </pc:graphicFrameChg>
      </pc:sldChg>
      <pc:sldChg chg="addSp delSp modSp mod">
        <pc:chgData name="Austėja Švedkauskienė | Visionary Analytics" userId="64c6f1e6-1d62-4186-bdee-9ce2f5172af8" providerId="ADAL" clId="{AB32CB38-16FD-4E08-87F6-7EED500E0BCF}" dt="2024-09-12T10:56:49.271" v="835" actId="123"/>
        <pc:sldMkLst>
          <pc:docMk/>
          <pc:sldMk cId="0" sldId="367"/>
        </pc:sldMkLst>
        <pc:spChg chg="add del mod">
          <ac:chgData name="Austėja Švedkauskienė | Visionary Analytics" userId="64c6f1e6-1d62-4186-bdee-9ce2f5172af8" providerId="ADAL" clId="{AB32CB38-16FD-4E08-87F6-7EED500E0BCF}" dt="2024-09-12T08:09:04.481" v="7" actId="478"/>
          <ac:spMkLst>
            <pc:docMk/>
            <pc:sldMk cId="0" sldId="367"/>
            <ac:spMk id="3" creationId="{7D52AE83-951D-8D01-C8A5-0E7F72F70D1E}"/>
          </ac:spMkLst>
        </pc:spChg>
        <pc:spChg chg="mod">
          <ac:chgData name="Austėja Švedkauskienė | Visionary Analytics" userId="64c6f1e6-1d62-4186-bdee-9ce2f5172af8" providerId="ADAL" clId="{AB32CB38-16FD-4E08-87F6-7EED500E0BCF}" dt="2024-09-12T08:11:37.195" v="38" actId="1076"/>
          <ac:spMkLst>
            <pc:docMk/>
            <pc:sldMk cId="0" sldId="367"/>
            <ac:spMk id="9218" creationId="{E9997F35-322C-3D8E-642A-2C1ADDBACE4C}"/>
          </ac:spMkLst>
        </pc:spChg>
        <pc:spChg chg="del">
          <ac:chgData name="Austėja Švedkauskienė | Visionary Analytics" userId="64c6f1e6-1d62-4186-bdee-9ce2f5172af8" providerId="ADAL" clId="{AB32CB38-16FD-4E08-87F6-7EED500E0BCF}" dt="2024-09-12T08:08:52.074" v="0" actId="478"/>
          <ac:spMkLst>
            <pc:docMk/>
            <pc:sldMk cId="0" sldId="367"/>
            <ac:spMk id="9219" creationId="{660C6DA5-D493-130C-EDCF-28956DD5CFF4}"/>
          </ac:spMkLst>
        </pc:spChg>
        <pc:graphicFrameChg chg="mod modGraphic">
          <ac:chgData name="Austėja Švedkauskienė | Visionary Analytics" userId="64c6f1e6-1d62-4186-bdee-9ce2f5172af8" providerId="ADAL" clId="{AB32CB38-16FD-4E08-87F6-7EED500E0BCF}" dt="2024-09-12T10:56:49.271" v="835" actId="123"/>
          <ac:graphicFrameMkLst>
            <pc:docMk/>
            <pc:sldMk cId="0" sldId="367"/>
            <ac:graphicFrameMk id="2" creationId="{09A7E89D-62F3-BEEC-632F-8A7217402B5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128545A-D725-9E4E-7FD7-4FBF6B78A44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E0DC519-F535-B524-7F30-D36B3ED8312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ACDC418-598C-05F6-CB82-3193F27A6E2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8908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4DBDA15F-12CC-2E5C-9457-B6DC90E4C99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80538"/>
            <a:ext cx="28908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2B167AD-DC97-4904-839D-BB95CB959F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7010785-977B-269C-6765-1A773D2BA2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E30FBA6-DD24-4A2A-9255-19DEF247EA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32EF0B0-A8CA-E733-EDA8-89F9885C023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5188" y="739775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283F41E-3D88-C026-1691-9A58B65223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91063"/>
            <a:ext cx="53371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DD9B6158-EBF2-6F5B-08D9-57E4383F2F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8908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363670E-0711-153C-A7B0-639619B49C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80538"/>
            <a:ext cx="28908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AC1F097-E3E2-408B-B6A4-091FAA6BE0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A7BD7C4D-096B-1259-A404-63C56BCC5C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28/05/2015</a:t>
            </a:r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E4E5CE8-3033-3DC3-298A-0267EFBBB5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Presentation for the Committee on </a:t>
            </a:r>
            <a:r>
              <a:rPr lang="fr-FR"/>
              <a:t>Agriculture and Rural </a:t>
            </a:r>
            <a:r>
              <a:rPr lang="fr-FR" err="1"/>
              <a:t>Development</a:t>
            </a:r>
            <a:endParaRPr lang="en-GB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CD05366D-AE96-FC9A-F29C-6C9B4F5332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27E2F-D6F9-4D52-94D8-4E2E19AAE0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17199632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6" descr="PP03">
            <a:extLst>
              <a:ext uri="{FF2B5EF4-FFF2-40B4-BE49-F238E27FC236}">
                <a16:creationId xmlns:a16="http://schemas.microsoft.com/office/drawing/2014/main" id="{06CE8ED3-A7FB-E8B2-66E2-D49BC4B26A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5"/>
          <a:stretch>
            <a:fillRect/>
          </a:stretch>
        </p:blipFill>
        <p:spPr bwMode="auto">
          <a:xfrm>
            <a:off x="0" y="6456363"/>
            <a:ext cx="2700338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BC4AB77D-B0FB-F0FE-75D8-5252C2757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96975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183F17F5-4C63-7B08-1D5F-B2D0B8B16F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276475"/>
            <a:ext cx="822960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pic>
        <p:nvPicPr>
          <p:cNvPr id="1029" name="Picture 16" descr="PP03">
            <a:extLst>
              <a:ext uri="{FF2B5EF4-FFF2-40B4-BE49-F238E27FC236}">
                <a16:creationId xmlns:a16="http://schemas.microsoft.com/office/drawing/2014/main" id="{55AC8143-41F6-860C-0535-FB5FE557F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185"/>
          <a:stretch>
            <a:fillRect/>
          </a:stretch>
        </p:blipFill>
        <p:spPr bwMode="auto">
          <a:xfrm>
            <a:off x="0" y="33338"/>
            <a:ext cx="5580063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1" name="Rectangle 17">
            <a:extLst>
              <a:ext uri="{FF2B5EF4-FFF2-40B4-BE49-F238E27FC236}">
                <a16:creationId xmlns:a16="http://schemas.microsoft.com/office/drawing/2014/main" id="{D5D8BF5D-9385-283C-4E5B-19FD03930BC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19250" y="6462713"/>
            <a:ext cx="1008063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hu-HU"/>
              <a:t>28/05/2015</a:t>
            </a:r>
            <a:endParaRPr lang="en-GB"/>
          </a:p>
        </p:txBody>
      </p:sp>
      <p:sp>
        <p:nvSpPr>
          <p:cNvPr id="1042" name="Rectangle 18">
            <a:extLst>
              <a:ext uri="{FF2B5EF4-FFF2-40B4-BE49-F238E27FC236}">
                <a16:creationId xmlns:a16="http://schemas.microsoft.com/office/drawing/2014/main" id="{BF94A7E2-B047-026C-76FF-566A97C306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462713"/>
            <a:ext cx="5543550" cy="395287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Presentation for the Committee on </a:t>
            </a:r>
            <a:r>
              <a:rPr lang="hu-HU" err="1"/>
              <a:t>Transport</a:t>
            </a:r>
            <a:r>
              <a:rPr lang="hu-HU"/>
              <a:t> and </a:t>
            </a:r>
            <a:r>
              <a:rPr lang="hu-HU" err="1"/>
              <a:t>Tourism</a:t>
            </a:r>
            <a:endParaRPr lang="en-GB"/>
          </a:p>
        </p:txBody>
      </p:sp>
      <p:sp>
        <p:nvSpPr>
          <p:cNvPr id="1043" name="Rectangle 19">
            <a:extLst>
              <a:ext uri="{FF2B5EF4-FFF2-40B4-BE49-F238E27FC236}">
                <a16:creationId xmlns:a16="http://schemas.microsoft.com/office/drawing/2014/main" id="{457EDC6D-FF69-D750-93B4-65DB840991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462713"/>
            <a:ext cx="900112" cy="395287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A63E7C-6FA7-4F29-BFF9-5A669DAC5D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3" name="Picture 3">
            <a:extLst>
              <a:ext uri="{FF2B5EF4-FFF2-40B4-BE49-F238E27FC236}">
                <a16:creationId xmlns:a16="http://schemas.microsoft.com/office/drawing/2014/main" id="{46214B31-49E3-BF42-2BC1-C40412A16E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68"/>
          <a:stretch>
            <a:fillRect/>
          </a:stretch>
        </p:blipFill>
        <p:spPr bwMode="auto">
          <a:xfrm>
            <a:off x="5853113" y="333375"/>
            <a:ext cx="1887537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 descr="MonoColorEN">
            <a:extLst>
              <a:ext uri="{FF2B5EF4-FFF2-40B4-BE49-F238E27FC236}">
                <a16:creationId xmlns:a16="http://schemas.microsoft.com/office/drawing/2014/main" id="{83546867-BF06-CBD4-C5EA-2B75FB9D5A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463" y="33338"/>
            <a:ext cx="12604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C943F16C-2A6D-DAA8-C569-B7ED6DC15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093" y="2043112"/>
            <a:ext cx="8229600" cy="27717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b="0" kern="1200" dirty="0">
                <a:solidFill>
                  <a:srgbClr val="FF6600"/>
                </a:solidFill>
                <a:latin typeface="Arial Black" pitchFamily="34" charset="0"/>
              </a:rPr>
              <a:t> EU education, youth and sport policy – overview and future perspectives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A61A21FF-8776-63B8-EE7D-4FF01EB4E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4149725"/>
            <a:ext cx="8229600" cy="2097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endParaRPr lang="hu-HU" sz="2400" kern="1200" dirty="0">
              <a:solidFill>
                <a:srgbClr val="808080"/>
              </a:solidFill>
              <a:latin typeface="Arial Black" pitchFamily="34" charset="0"/>
            </a:endParaRP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lt-LT" sz="2400" kern="1200" dirty="0" err="1">
                <a:solidFill>
                  <a:srgbClr val="808080"/>
                </a:solidFill>
                <a:latin typeface="Arial Black" pitchFamily="34" charset="0"/>
              </a:rPr>
              <a:t>Dr</a:t>
            </a:r>
            <a:r>
              <a:rPr lang="lt-LT" sz="2400" kern="1200" dirty="0">
                <a:solidFill>
                  <a:srgbClr val="808080"/>
                </a:solidFill>
                <a:latin typeface="Arial Black" pitchFamily="34" charset="0"/>
              </a:rPr>
              <a:t> </a:t>
            </a: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Conor O‘Carroll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Scientific Advisory Board Member, 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kern="1200" dirty="0">
                <a:solidFill>
                  <a:srgbClr val="808080"/>
                </a:solidFill>
                <a:latin typeface="Arial Black" pitchFamily="34" charset="0"/>
              </a:rPr>
              <a:t>Higher education expert</a:t>
            </a:r>
          </a:p>
        </p:txBody>
      </p:sp>
      <p:sp>
        <p:nvSpPr>
          <p:cNvPr id="2052" name="Date Placeholder 3">
            <a:extLst>
              <a:ext uri="{FF2B5EF4-FFF2-40B4-BE49-F238E27FC236}">
                <a16:creationId xmlns:a16="http://schemas.microsoft.com/office/drawing/2014/main" id="{53F89DBA-5286-64C4-EC4A-CCF032C5385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</a:t>
            </a:r>
            <a:r>
              <a:rPr lang="lt-LT" altLang="en-US" sz="1200" dirty="0"/>
              <a:t>4</a:t>
            </a:r>
            <a:endParaRPr lang="en-GB" altLang="en-US" sz="1200" dirty="0"/>
          </a:p>
        </p:txBody>
      </p:sp>
      <p:sp>
        <p:nvSpPr>
          <p:cNvPr id="2053" name="Footer Placeholder 4">
            <a:extLst>
              <a:ext uri="{FF2B5EF4-FFF2-40B4-BE49-F238E27FC236}">
                <a16:creationId xmlns:a16="http://schemas.microsoft.com/office/drawing/2014/main" id="{AB21EFFF-8729-0850-4C82-497D3A85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</a:t>
            </a:r>
            <a:r>
              <a:rPr lang="lt-LT" altLang="en-US" sz="1200" dirty="0">
                <a:solidFill>
                  <a:schemeClr val="bg1"/>
                </a:solidFill>
              </a:rPr>
              <a:t> (CULT)</a:t>
            </a: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5126" name="Slide Number Placeholder 5">
            <a:extLst>
              <a:ext uri="{FF2B5EF4-FFF2-40B4-BE49-F238E27FC236}">
                <a16:creationId xmlns:a16="http://schemas.microsoft.com/office/drawing/2014/main" id="{3E7BEC47-5B44-6995-22AA-0EBEB0D1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AD664C-6A42-4C33-B18A-2EA45988457C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88F8427F-59D2-DC02-3D3D-6A0738559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Main findings: sport policy</a:t>
            </a:r>
            <a:endParaRPr lang="en-GB" altLang="en-US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B43A35F6-ACD5-6F37-023F-58F1A306F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844675"/>
            <a:ext cx="8374063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endParaRPr lang="de-DE" altLang="en-US" sz="2400" dirty="0">
              <a:solidFill>
                <a:srgbClr val="808080"/>
              </a:solidFill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Strategic framework – Resolution of the Council on the </a:t>
            </a:r>
            <a:r>
              <a:rPr lang="en-GB" altLang="en-US" sz="2400" b="1" dirty="0">
                <a:solidFill>
                  <a:srgbClr val="808080"/>
                </a:solidFill>
                <a:cs typeface="Arial" panose="020B0604020202020204" pitchFamily="34" charset="0"/>
              </a:rPr>
              <a:t>EU Work Plan for Sport </a:t>
            </a: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(1 July 2024 – 31 December 2027)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endParaRPr lang="en-GB" altLang="en-US" sz="2400" dirty="0">
              <a:solidFill>
                <a:srgbClr val="808080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Focus topics: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Grassroots and self-organised sport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Professional sport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Social inclusion and gender equality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Governance and funding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Resilience</a:t>
            </a: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84CFFC6C-B6C4-5BF6-D827-BD44DE756DD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</a:t>
            </a:r>
            <a:r>
              <a:rPr lang="en-GB" altLang="en-US" sz="1200" dirty="0"/>
              <a:t>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7981B97-7FF5-B103-DAEC-2C73B5D2D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5366" name="Slide Number Placeholder 5">
            <a:extLst>
              <a:ext uri="{FF2B5EF4-FFF2-40B4-BE49-F238E27FC236}">
                <a16:creationId xmlns:a16="http://schemas.microsoft.com/office/drawing/2014/main" id="{9C367D6E-BF8C-CDC9-BE93-CBA74A23D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4447C6-B167-49FE-A313-8F9C2446DDD2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8A74BD6-FABD-6E41-CFBB-957663638D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Main findings: sport policy</a:t>
            </a:r>
            <a:endParaRPr lang="en-GB" altLang="en-US"/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4C6305EC-46B8-F8C5-BA3F-DAA3C1C07BF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93178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</a:t>
            </a:r>
            <a:r>
              <a:rPr lang="en-GB" altLang="en-US" sz="1200" dirty="0"/>
              <a:t>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73561E9-8B5D-9F9B-B7EB-CE2EC028C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6390" name="Slide Number Placeholder 5">
            <a:extLst>
              <a:ext uri="{FF2B5EF4-FFF2-40B4-BE49-F238E27FC236}">
                <a16:creationId xmlns:a16="http://schemas.microsoft.com/office/drawing/2014/main" id="{68B7D192-9838-1A1C-1150-C7139ABD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07F829F-0085-49C5-834C-210512EC62A8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FFB40BB-0AAF-A758-69BF-3681BC2487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164847"/>
              </p:ext>
            </p:extLst>
          </p:nvPr>
        </p:nvGraphicFramePr>
        <p:xfrm>
          <a:off x="258031" y="1844675"/>
          <a:ext cx="8650164" cy="31636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25082">
                  <a:extLst>
                    <a:ext uri="{9D8B030D-6E8A-4147-A177-3AD203B41FA5}">
                      <a16:colId xmlns:a16="http://schemas.microsoft.com/office/drawing/2014/main" val="1639991230"/>
                    </a:ext>
                  </a:extLst>
                </a:gridCol>
                <a:gridCol w="4325082">
                  <a:extLst>
                    <a:ext uri="{9D8B030D-6E8A-4147-A177-3AD203B41FA5}">
                      <a16:colId xmlns:a16="http://schemas.microsoft.com/office/drawing/2014/main" val="3896618786"/>
                    </a:ext>
                  </a:extLst>
                </a:gridCol>
              </a:tblGrid>
              <a:tr h="335691">
                <a:tc>
                  <a:txBody>
                    <a:bodyPr/>
                    <a:lstStyle/>
                    <a:p>
                      <a:r>
                        <a:rPr lang="en-GB" altLang="en-US" sz="1800" noProof="0" dirty="0">
                          <a:solidFill>
                            <a:schemeClr val="bg1"/>
                          </a:solidFill>
                        </a:rPr>
                        <a:t>Key 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Key recommendations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88232"/>
                  </a:ext>
                </a:extLst>
              </a:tr>
              <a:tr h="923152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Increasing resilience </a:t>
                      </a:r>
                      <a:r>
                        <a:rPr lang="en-GB" altLang="en-US" sz="20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altLang="en-US" sz="2000" b="1" kern="1200" noProof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adapting to </a:t>
                      </a: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digital and green transitions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Revise the 2008 EU physical activity guidelines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250255"/>
                  </a:ext>
                </a:extLst>
              </a:tr>
              <a:tr h="1087501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Decreasing number of volunteers </a:t>
                      </a:r>
                      <a:r>
                        <a:rPr lang="en-GB" altLang="en-US" sz="20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for sporting events and in sports organisations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Collect data </a:t>
                      </a:r>
                      <a:r>
                        <a:rPr lang="en-GB" altLang="en-US" sz="20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on the reasons for decreasing volunteering rates and</a:t>
                      </a: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promote volunteering in sport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184809"/>
                  </a:ext>
                </a:extLst>
              </a:tr>
              <a:tr h="704581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Untapped potential of sports diplomacy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0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Revise and strengthen the EP’s sport diplomacy strategy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171068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EB1D139E-BC40-F609-9FCC-641885568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Overarching recommendations</a:t>
            </a:r>
            <a:endParaRPr lang="en-GB" altLang="en-US"/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BDA9E884-1F0C-1FAB-8D24-CEFD2CAE89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374063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009999"/>
              </a:buClr>
              <a:buFont typeface="Wingdings" panose="05000000000000000000" pitchFamily="2" charset="2"/>
              <a:buChar char="§"/>
            </a:pPr>
            <a:endParaRPr lang="de-DE" altLang="en-US" sz="2400" dirty="0">
              <a:solidFill>
                <a:srgbClr val="808080"/>
              </a:solidFill>
              <a:latin typeface="Arial Black" panose="020B0A040201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Strengthen </a:t>
            </a:r>
            <a:r>
              <a:rPr lang="en-GB" sz="2400" b="1" dirty="0">
                <a:solidFill>
                  <a:srgbClr val="808080"/>
                </a:solidFill>
                <a:cs typeface="Arial" panose="020B0604020202020204" pitchFamily="34" charset="0"/>
              </a:rPr>
              <a:t>formats for regular dialogue </a:t>
            </a: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with relevant stakeholders and civil society organisations</a:t>
            </a:r>
            <a:endParaRPr lang="en-GB" altLang="en-US" sz="2400" dirty="0">
              <a:solidFill>
                <a:srgbClr val="808080"/>
              </a:solidFill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Engage more actively </a:t>
            </a:r>
            <a:r>
              <a:rPr lang="en-GB" sz="2400" b="1" dirty="0">
                <a:solidFill>
                  <a:srgbClr val="808080"/>
                </a:solidFill>
                <a:cs typeface="Arial" panose="020B0604020202020204" pitchFamily="34" charset="0"/>
              </a:rPr>
              <a:t>in interinstitutional cooperation formats</a:t>
            </a: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, especially on </a:t>
            </a:r>
            <a:r>
              <a:rPr lang="en-GB" sz="2400" b="1" dirty="0">
                <a:solidFill>
                  <a:srgbClr val="808080"/>
                </a:solidFill>
                <a:cs typeface="Arial" panose="020B0604020202020204" pitchFamily="34" charset="0"/>
              </a:rPr>
              <a:t>youth and sport policies</a:t>
            </a:r>
          </a:p>
          <a:p>
            <a:pPr algn="just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Continue </a:t>
            </a:r>
            <a:r>
              <a:rPr lang="en-GB" sz="2400" b="1" dirty="0">
                <a:solidFill>
                  <a:srgbClr val="808080"/>
                </a:solidFill>
                <a:cs typeface="Arial" panose="020B0604020202020204" pitchFamily="34" charset="0"/>
              </a:rPr>
              <a:t>advocating for increased funding</a:t>
            </a:r>
            <a:r>
              <a:rPr lang="en-GB" sz="2400" dirty="0">
                <a:solidFill>
                  <a:srgbClr val="808080"/>
                </a:solidFill>
                <a:cs typeface="Arial" panose="020B0604020202020204" pitchFamily="34" charset="0"/>
              </a:rPr>
              <a:t> for E&amp;T, youth and </a:t>
            </a:r>
            <a:r>
              <a:rPr lang="en-GB" sz="2400">
                <a:solidFill>
                  <a:srgbClr val="808080"/>
                </a:solidFill>
                <a:cs typeface="Arial" panose="020B0604020202020204" pitchFamily="34" charset="0"/>
              </a:rPr>
              <a:t>sport policies</a:t>
            </a:r>
            <a:endParaRPr lang="en-GB" sz="2400" dirty="0">
              <a:solidFill>
                <a:srgbClr val="808080"/>
              </a:solidFill>
              <a:cs typeface="Arial" panose="020B06040202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9B6EEDF1-EBCA-D42F-E43D-A4C750AED08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</a:t>
            </a:r>
            <a:r>
              <a:rPr lang="en-GB" altLang="en-US" sz="1200" dirty="0"/>
              <a:t>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77A4FE07-5762-3DDE-EEB2-22C7349AF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8438" name="Slide Number Placeholder 5">
            <a:extLst>
              <a:ext uri="{FF2B5EF4-FFF2-40B4-BE49-F238E27FC236}">
                <a16:creationId xmlns:a16="http://schemas.microsoft.com/office/drawing/2014/main" id="{B5ACBEA4-1D00-5B47-05C2-198471FA3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085AC9-3026-4D85-9329-79FCBC5A31D2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0B0DA-278F-16B8-0C8B-E96D48C4356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lt-LT" dirty="0"/>
              <a:t>0</a:t>
            </a:r>
            <a:r>
              <a:rPr lang="en-GB" dirty="0"/>
              <a:t>3</a:t>
            </a:r>
            <a:r>
              <a:rPr lang="hu-HU" dirty="0"/>
              <a:t>/</a:t>
            </a:r>
            <a:r>
              <a:rPr lang="lt-LT" dirty="0"/>
              <a:t>10</a:t>
            </a:r>
            <a:r>
              <a:rPr lang="hu-HU" dirty="0"/>
              <a:t>/20</a:t>
            </a:r>
            <a:r>
              <a:rPr lang="en-GB" dirty="0"/>
              <a:t>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F239E-8F12-4C65-23A8-ABEE3A4BD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Presentation for the Committee on Culture and Education (CULT)</a:t>
            </a:r>
          </a:p>
        </p:txBody>
      </p:sp>
      <p:sp>
        <p:nvSpPr>
          <p:cNvPr id="19460" name="Slide Number Placeholder 5">
            <a:extLst>
              <a:ext uri="{FF2B5EF4-FFF2-40B4-BE49-F238E27FC236}">
                <a16:creationId xmlns:a16="http://schemas.microsoft.com/office/drawing/2014/main" id="{8F61B8AA-D7C1-0148-1934-A22F1D517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24442F2-F668-403F-99C3-03AA5BB944E5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sp>
        <p:nvSpPr>
          <p:cNvPr id="19461" name="Title 1">
            <a:extLst>
              <a:ext uri="{FF2B5EF4-FFF2-40B4-BE49-F238E27FC236}">
                <a16:creationId xmlns:a16="http://schemas.microsoft.com/office/drawing/2014/main" id="{3A0B3C89-8A6F-9197-14ED-E2EAA542FE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4700" y="2276475"/>
            <a:ext cx="8229600" cy="936625"/>
          </a:xfrm>
        </p:spPr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Thank you for your attention</a:t>
            </a:r>
            <a:endParaRPr lang="en-GB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32541D2-14BC-1C8A-57DC-002F4AA3D4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2744788"/>
            <a:ext cx="8589963" cy="3313112"/>
          </a:xfrm>
        </p:spPr>
        <p:txBody>
          <a:bodyPr/>
          <a:lstStyle/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  <a:defRPr/>
            </a:pPr>
            <a:endParaRPr lang="hu-HU" altLang="en-US" sz="2800" dirty="0">
              <a:solidFill>
                <a:srgbClr val="333399"/>
              </a:solidFill>
              <a:latin typeface="Arial Black" panose="020B0604020202020204" pitchFamily="34" charset="0"/>
            </a:endParaRPr>
          </a:p>
          <a:p>
            <a:pPr marL="457200" lvl="1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r>
              <a:rPr lang="de-DE" altLang="en-US" sz="8000" dirty="0">
                <a:solidFill>
                  <a:srgbClr val="333399"/>
                </a:solidFill>
                <a:latin typeface="Arial Black" panose="020B0604020202020204" pitchFamily="34" charset="0"/>
              </a:rPr>
              <a:t>Q&amp;A</a:t>
            </a:r>
          </a:p>
          <a:p>
            <a:pPr marL="457200" lvl="1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endParaRPr lang="en-GB" sz="2000" kern="1200" dirty="0">
              <a:solidFill>
                <a:srgbClr val="808080"/>
              </a:solidFill>
              <a:latin typeface="Arial Black" pitchFamily="34" charset="0"/>
            </a:endParaRPr>
          </a:p>
          <a:p>
            <a:pPr marL="457200" lvl="1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endParaRPr lang="en-GB" sz="2000" kern="1200" dirty="0">
              <a:solidFill>
                <a:srgbClr val="808080"/>
              </a:solidFill>
              <a:latin typeface="Arial Black" pitchFamily="34" charset="0"/>
            </a:endParaRPr>
          </a:p>
          <a:p>
            <a:pPr marL="457200" lvl="1" indent="0" algn="ctr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endParaRPr lang="hu-HU" altLang="en-US" sz="1100" dirty="0">
              <a:solidFill>
                <a:srgbClr val="333399"/>
              </a:solidFill>
              <a:latin typeface="Arial Black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F06C543-C789-6064-901D-F4D6ED1C9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Structure of the Presentation</a:t>
            </a:r>
            <a:endParaRPr lang="en-GB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4BD3A62-5770-63B8-86DD-CE0F8500D0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13" y="1447800"/>
            <a:ext cx="8589962" cy="3960813"/>
          </a:xfrm>
        </p:spPr>
        <p:txBody>
          <a:bodyPr/>
          <a:lstStyle/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endParaRPr lang="hu-HU" altLang="en-US" sz="28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971550" lvl="1" indent="-514350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endParaRPr lang="hu-HU" altLang="en-US" sz="28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marL="971550" lvl="1" indent="-514350" algn="just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GB" altLang="en-US" sz="2800" dirty="0">
                <a:solidFill>
                  <a:srgbClr val="333399"/>
                </a:solidFill>
                <a:latin typeface="Arial Black" panose="020B0A04020102020204" pitchFamily="34" charset="0"/>
              </a:rPr>
              <a:t>Main legislation in EU E&amp;T, youth and sport policy</a:t>
            </a:r>
          </a:p>
          <a:p>
            <a:pPr marL="971550" lvl="1" indent="-514350" algn="just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GB" altLang="en-US" sz="2800" dirty="0">
                <a:solidFill>
                  <a:srgbClr val="333399"/>
                </a:solidFill>
                <a:latin typeface="Arial Black" panose="020B0A04020102020204" pitchFamily="34" charset="0"/>
              </a:rPr>
              <a:t>Main findings: E&amp;T policy</a:t>
            </a:r>
          </a:p>
          <a:p>
            <a:pPr marL="971550" lvl="1" indent="-514350" algn="just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GB" altLang="en-US" sz="2800" dirty="0">
                <a:solidFill>
                  <a:srgbClr val="333399"/>
                </a:solidFill>
                <a:latin typeface="Arial Black" panose="020B0A04020102020204" pitchFamily="34" charset="0"/>
              </a:rPr>
              <a:t>Main findings: youth policy</a:t>
            </a:r>
          </a:p>
          <a:p>
            <a:pPr marL="971550" lvl="1" indent="-514350" algn="just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GB" altLang="en-US" sz="2800" dirty="0">
                <a:solidFill>
                  <a:srgbClr val="333399"/>
                </a:solidFill>
                <a:latin typeface="Arial Black" panose="020B0A04020102020204" pitchFamily="34" charset="0"/>
              </a:rPr>
              <a:t>Main findings: sport policy</a:t>
            </a:r>
          </a:p>
          <a:p>
            <a:pPr marL="971550" lvl="1" indent="-514350" algn="just" eaLnBrk="1" hangingPunct="1">
              <a:lnSpc>
                <a:spcPct val="110000"/>
              </a:lnSpc>
              <a:spcBef>
                <a:spcPct val="0"/>
              </a:spcBef>
              <a:buClr>
                <a:srgbClr val="333399"/>
              </a:buClr>
              <a:buFontTx/>
              <a:buAutoNum type="arabicPeriod"/>
            </a:pPr>
            <a:r>
              <a:rPr lang="en-GB" altLang="en-US" sz="2800" dirty="0">
                <a:solidFill>
                  <a:srgbClr val="333399"/>
                </a:solidFill>
                <a:latin typeface="Arial Black" panose="020B0A04020102020204" pitchFamily="34" charset="0"/>
              </a:rPr>
              <a:t>Overarching recommendations</a:t>
            </a:r>
          </a:p>
        </p:txBody>
      </p:sp>
      <p:sp>
        <p:nvSpPr>
          <p:cNvPr id="3076" name="Date Placeholder 3">
            <a:extLst>
              <a:ext uri="{FF2B5EF4-FFF2-40B4-BE49-F238E27FC236}">
                <a16:creationId xmlns:a16="http://schemas.microsoft.com/office/drawing/2014/main" id="{8D11CA7A-0D44-F679-1ABB-B1A574366A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3077" name="Footer Placeholder 4">
            <a:extLst>
              <a:ext uri="{FF2B5EF4-FFF2-40B4-BE49-F238E27FC236}">
                <a16:creationId xmlns:a16="http://schemas.microsoft.com/office/drawing/2014/main" id="{DBE4D035-7BDF-D89A-1558-9D5255A8D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</p:txBody>
      </p:sp>
      <p:sp>
        <p:nvSpPr>
          <p:cNvPr id="6150" name="Slide Number Placeholder 5">
            <a:extLst>
              <a:ext uri="{FF2B5EF4-FFF2-40B4-BE49-F238E27FC236}">
                <a16:creationId xmlns:a16="http://schemas.microsoft.com/office/drawing/2014/main" id="{147BFA96-B3BD-5AF5-2BF2-F1B50DF1C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3ECD47F-65B7-4E35-ADD5-5094AC033A0C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5ECC96D-B68E-16DC-EAD6-7B08CAC9CE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926462"/>
            <a:ext cx="8318499" cy="936625"/>
          </a:xfrm>
        </p:spPr>
        <p:txBody>
          <a:bodyPr/>
          <a:lstStyle/>
          <a:p>
            <a:pPr algn="ctr"/>
            <a:r>
              <a:rPr lang="en-US" altLang="en-US" dirty="0"/>
              <a:t>Main legislation in EU E&amp;T, youth and sport policy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8A4B6-7AB0-F4E5-6B25-5A7EB4051A9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lt-LT" dirty="0"/>
              <a:t>03</a:t>
            </a:r>
            <a:r>
              <a:rPr lang="hu-HU" dirty="0"/>
              <a:t>/</a:t>
            </a:r>
            <a:r>
              <a:rPr lang="lt-LT" dirty="0"/>
              <a:t>10</a:t>
            </a:r>
            <a:r>
              <a:rPr lang="hu-HU" dirty="0"/>
              <a:t>/20</a:t>
            </a:r>
            <a:r>
              <a:rPr lang="en-GB" dirty="0"/>
              <a:t>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6F23DF-593F-DB9A-484C-E66729DE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altLang="en-US" dirty="0"/>
              <a:t>Presentation for the Committee on Culture and Education (CULT)</a:t>
            </a:r>
          </a:p>
        </p:txBody>
      </p:sp>
      <p:sp>
        <p:nvSpPr>
          <p:cNvPr id="7174" name="Slide Number Placeholder 5">
            <a:extLst>
              <a:ext uri="{FF2B5EF4-FFF2-40B4-BE49-F238E27FC236}">
                <a16:creationId xmlns:a16="http://schemas.microsoft.com/office/drawing/2014/main" id="{57BEC787-C7F7-1015-8923-4ABDFDCB8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193409-B2BB-4C01-AF67-B84B905AAF8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2FA1DBF3-02A2-426A-11FB-B31DDFB534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497727"/>
              </p:ext>
            </p:extLst>
          </p:nvPr>
        </p:nvGraphicFramePr>
        <p:xfrm>
          <a:off x="539551" y="3315672"/>
          <a:ext cx="8318499" cy="2825177"/>
        </p:xfrm>
        <a:graphic>
          <a:graphicData uri="http://schemas.openxmlformats.org/drawingml/2006/table">
            <a:tbl>
              <a:tblPr firstRow="1" firstCol="1">
                <a:tableStyleId>{93296810-A885-4BE3-A3E7-6D5BEEA58F35}</a:tableStyleId>
              </a:tblPr>
              <a:tblGrid>
                <a:gridCol w="3952951">
                  <a:extLst>
                    <a:ext uri="{9D8B030D-6E8A-4147-A177-3AD203B41FA5}">
                      <a16:colId xmlns:a16="http://schemas.microsoft.com/office/drawing/2014/main" val="430106095"/>
                    </a:ext>
                  </a:extLst>
                </a:gridCol>
                <a:gridCol w="4365548">
                  <a:extLst>
                    <a:ext uri="{9D8B030D-6E8A-4147-A177-3AD203B41FA5}">
                      <a16:colId xmlns:a16="http://schemas.microsoft.com/office/drawing/2014/main" val="2115433085"/>
                    </a:ext>
                  </a:extLst>
                </a:gridCol>
              </a:tblGrid>
              <a:tr h="368691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1500" dirty="0">
                          <a:effectLst/>
                        </a:rPr>
                        <a:t>Regulations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en-GB" sz="1500" dirty="0">
                          <a:effectLst/>
                        </a:rPr>
                        <a:t>Evaluation, legislative proposals and adoption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extLst>
                  <a:ext uri="{0D108BD9-81ED-4DB2-BD59-A6C34878D82A}">
                    <a16:rowId xmlns:a16="http://schemas.microsoft.com/office/drawing/2014/main" val="1058322222"/>
                  </a:ext>
                </a:extLst>
              </a:tr>
              <a:tr h="5953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n-GB" sz="1500" dirty="0">
                          <a:effectLst/>
                        </a:rPr>
                        <a:t>Regulation establishing the Erasmus+ 2021-2027 programme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tc rowSpan="3">
                  <a:txBody>
                    <a:bodyPr/>
                    <a:lstStyle/>
                    <a:p>
                      <a:pPr marL="285750" indent="-285750" algn="just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GB" sz="1500" b="1" dirty="0">
                          <a:effectLst/>
                        </a:rPr>
                        <a:t>EC’s interim evaluation </a:t>
                      </a:r>
                      <a:r>
                        <a:rPr lang="en-GB" sz="1500" dirty="0">
                          <a:effectLst/>
                        </a:rPr>
                        <a:t>of the Programmes - </a:t>
                      </a:r>
                      <a:r>
                        <a:rPr lang="en-GB" sz="1500" b="1" dirty="0">
                          <a:effectLst/>
                        </a:rPr>
                        <a:t>no later than 31 December 2024</a:t>
                      </a:r>
                      <a:r>
                        <a:rPr lang="en-GB" sz="1500" dirty="0">
                          <a:effectLst/>
                        </a:rPr>
                        <a:t>. 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GB" sz="1500" b="1" dirty="0">
                          <a:effectLst/>
                        </a:rPr>
                        <a:t>Where appropriate</a:t>
                      </a:r>
                      <a:r>
                        <a:rPr lang="en-GB" sz="1500" dirty="0">
                          <a:effectLst/>
                        </a:rPr>
                        <a:t>, and on the basis of the interim evaluation, the </a:t>
                      </a:r>
                      <a:r>
                        <a:rPr lang="en-GB" sz="1500" b="1" dirty="0">
                          <a:effectLst/>
                        </a:rPr>
                        <a:t>EC shall put forward a legislative proposal to amend the Regulations</a:t>
                      </a:r>
                      <a:r>
                        <a:rPr lang="en-GB" sz="1500" dirty="0">
                          <a:effectLst/>
                        </a:rPr>
                        <a:t>. </a:t>
                      </a:r>
                    </a:p>
                    <a:p>
                      <a:pPr marL="285750" indent="-285750" algn="just">
                        <a:spcBef>
                          <a:spcPts val="600"/>
                        </a:spcBef>
                        <a:buFont typeface="Wingdings" panose="05000000000000000000" pitchFamily="2" charset="2"/>
                        <a:buChar char="§"/>
                      </a:pPr>
                      <a:r>
                        <a:rPr lang="en-GB" sz="1500" b="1" dirty="0">
                          <a:effectLst/>
                        </a:rPr>
                        <a:t>EC’s legislative proposals for 2028 - 2034 </a:t>
                      </a:r>
                      <a:r>
                        <a:rPr lang="en-GB" sz="1500" dirty="0">
                          <a:effectLst/>
                        </a:rPr>
                        <a:t>are </a:t>
                      </a:r>
                      <a:r>
                        <a:rPr lang="en-GB" sz="1500" b="1" dirty="0">
                          <a:effectLst/>
                        </a:rPr>
                        <a:t>expected in 2025 </a:t>
                      </a:r>
                      <a:r>
                        <a:rPr lang="en-GB" sz="1500" dirty="0">
                          <a:effectLst/>
                        </a:rPr>
                        <a:t>and </a:t>
                      </a:r>
                      <a:r>
                        <a:rPr lang="en-GB" sz="1500" b="1" dirty="0">
                          <a:effectLst/>
                        </a:rPr>
                        <a:t>their adoption by the EP and the Council of the EU in 2027</a:t>
                      </a:r>
                      <a:r>
                        <a:rPr lang="en-GB" sz="1500" dirty="0">
                          <a:effectLst/>
                        </a:rPr>
                        <a:t>.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extLst>
                  <a:ext uri="{0D108BD9-81ED-4DB2-BD59-A6C34878D82A}">
                    <a16:rowId xmlns:a16="http://schemas.microsoft.com/office/drawing/2014/main" val="2826431113"/>
                  </a:ext>
                </a:extLst>
              </a:tr>
              <a:tr h="744242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n-GB" sz="1500" dirty="0">
                          <a:effectLst/>
                        </a:rPr>
                        <a:t>Regulation establishing the European Solidarity Corps 2021-2027 Programme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9698430"/>
                  </a:ext>
                </a:extLst>
              </a:tr>
              <a:tr h="1116850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</a:pPr>
                      <a:r>
                        <a:rPr lang="en-GB" sz="1500" dirty="0">
                          <a:effectLst/>
                        </a:rPr>
                        <a:t>Regulation establishing the Citizens, Equality, Rights and Values 2021-2027 programme</a:t>
                      </a:r>
                      <a:endParaRPr lang="en-GB" sz="1500" dirty="0">
                        <a:effectLst/>
                        <a:latin typeface="Myriad Pro" panose="020B05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030" marR="71030" marT="71030" marB="3583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24469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462A184-DFFD-48EE-9D02-17D07872AA4E}"/>
              </a:ext>
            </a:extLst>
          </p:cNvPr>
          <p:cNvSpPr txBox="1"/>
          <p:nvPr/>
        </p:nvSpPr>
        <p:spPr>
          <a:xfrm>
            <a:off x="395536" y="1927660"/>
            <a:ext cx="8229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  <a:cs typeface="+mn-cs"/>
              </a:rPr>
              <a:t>Under the EU treaties, </a:t>
            </a:r>
            <a:r>
              <a:rPr lang="en-GB" b="1" dirty="0">
                <a:latin typeface="+mn-lt"/>
                <a:cs typeface="+mn-cs"/>
              </a:rPr>
              <a:t>MS are primarily responsible</a:t>
            </a:r>
            <a:r>
              <a:rPr lang="en-GB" dirty="0">
                <a:latin typeface="+mn-lt"/>
                <a:cs typeface="+mn-cs"/>
              </a:rPr>
              <a:t> for E&amp;T, youth and sport policy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dirty="0">
                <a:latin typeface="+mn-lt"/>
                <a:cs typeface="+mn-cs"/>
              </a:rPr>
              <a:t>EU can </a:t>
            </a:r>
            <a:r>
              <a:rPr lang="en-GB" b="1" dirty="0">
                <a:latin typeface="+mn-lt"/>
                <a:cs typeface="+mn-cs"/>
              </a:rPr>
              <a:t>support their cooperation </a:t>
            </a:r>
            <a:r>
              <a:rPr lang="en-GB" dirty="0">
                <a:latin typeface="+mn-lt"/>
                <a:cs typeface="+mn-cs"/>
              </a:rPr>
              <a:t>on </a:t>
            </a:r>
            <a:r>
              <a:rPr lang="en-GB" b="1" dirty="0">
                <a:latin typeface="+mn-lt"/>
                <a:cs typeface="+mn-cs"/>
              </a:rPr>
              <a:t>challenges affecting all or most of them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C0F0001-D624-FD25-0BEB-B9A4180CA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792162"/>
          </a:xfrm>
        </p:spPr>
        <p:txBody>
          <a:bodyPr/>
          <a:lstStyle/>
          <a:p>
            <a:pPr algn="ctr"/>
            <a:r>
              <a:rPr lang="en-GB" altLang="en-US" sz="3000">
                <a:solidFill>
                  <a:srgbClr val="808080"/>
                </a:solidFill>
                <a:latin typeface="Arial Black" panose="020B0A04020102020204" pitchFamily="34" charset="0"/>
              </a:rPr>
              <a:t>Main findings: E&amp;T policy</a:t>
            </a:r>
            <a:endParaRPr lang="en-GB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20DED03-81E5-B154-ACF2-3D8DF7BC43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19881" y="1772816"/>
            <a:ext cx="8374063" cy="43926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Strategic framework – Council resolution on European cooperation in E&amp;T towards the </a:t>
            </a:r>
            <a:r>
              <a:rPr lang="en-GB" altLang="en-US" sz="2400" b="1" dirty="0">
                <a:solidFill>
                  <a:srgbClr val="808080"/>
                </a:solidFill>
                <a:cs typeface="Arial" panose="020B0604020202020204" pitchFamily="34" charset="0"/>
              </a:rPr>
              <a:t>European Education Area </a:t>
            </a: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and beyond (2021-2030)</a:t>
            </a:r>
            <a:endParaRPr lang="en-GB" altLang="en-US" sz="2400" dirty="0">
              <a:solidFill>
                <a:srgbClr val="333399"/>
              </a:solidFill>
              <a:latin typeface="Arial Black" panose="020B0A0402010202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en-GB" altLang="en-US" sz="2400" dirty="0">
                <a:solidFill>
                  <a:srgbClr val="333399"/>
                </a:solidFill>
                <a:latin typeface="Arial Black" panose="020B0A04020102020204" pitchFamily="34" charset="0"/>
              </a:rPr>
              <a:t>Focus topics: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Quality and equity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Teachers, trainers and school leaders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Digital education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Green education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Citizenship education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rgbClr val="333399"/>
              </a:buClr>
              <a:buFont typeface="Wingdings" panose="05000000000000000000" pitchFamily="2" charset="2"/>
              <a:buChar char="§"/>
            </a:pPr>
            <a:r>
              <a:rPr lang="en-GB" altLang="en-US" sz="2400" dirty="0">
                <a:solidFill>
                  <a:srgbClr val="808080"/>
                </a:solidFill>
                <a:cs typeface="Arial" panose="020B0604020202020204" pitchFamily="34" charset="0"/>
              </a:rPr>
              <a:t>Cross-border mobility</a:t>
            </a: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C2B2B1FA-4C1D-B72D-9258-63B1FC6AD18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227A9551-E8F8-761E-D2FF-099913880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F5DCBD2C-3349-02BB-BE5A-8F6AD2A1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BAF7093-AFB7-4A02-8FB1-9191EC737EED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20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1CD27766-3F20-8669-CA0E-2FFA22DAD2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89594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Main findings: E&amp;T policy</a:t>
            </a:r>
            <a:endParaRPr lang="en-GB" altLang="en-US" dirty="0"/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3583010F-8EAF-4E14-D1C1-D95A686B810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07737EE-EE1B-F1D9-C089-DB9A20EED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1270" name="Slide Number Placeholder 5">
            <a:extLst>
              <a:ext uri="{FF2B5EF4-FFF2-40B4-BE49-F238E27FC236}">
                <a16:creationId xmlns:a16="http://schemas.microsoft.com/office/drawing/2014/main" id="{FD320F31-4012-B3CF-D0FA-9CB30B681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0D85488-5A43-4A93-8664-3BA7802D9381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B8A1A12-1EF2-1A7C-867F-26ADCB3642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869536"/>
              </p:ext>
            </p:extLst>
          </p:nvPr>
        </p:nvGraphicFramePr>
        <p:xfrm>
          <a:off x="323528" y="1772816"/>
          <a:ext cx="8645562" cy="42944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23636">
                  <a:extLst>
                    <a:ext uri="{9D8B030D-6E8A-4147-A177-3AD203B41FA5}">
                      <a16:colId xmlns:a16="http://schemas.microsoft.com/office/drawing/2014/main" val="1639991230"/>
                    </a:ext>
                  </a:extLst>
                </a:gridCol>
                <a:gridCol w="4621926">
                  <a:extLst>
                    <a:ext uri="{9D8B030D-6E8A-4147-A177-3AD203B41FA5}">
                      <a16:colId xmlns:a16="http://schemas.microsoft.com/office/drawing/2014/main" val="3896618786"/>
                    </a:ext>
                  </a:extLst>
                </a:gridCol>
              </a:tblGrid>
              <a:tr h="423478">
                <a:tc>
                  <a:txBody>
                    <a:bodyPr/>
                    <a:lstStyle/>
                    <a:p>
                      <a:r>
                        <a:rPr lang="en-US" altLang="en-US" sz="1800" dirty="0">
                          <a:solidFill>
                            <a:schemeClr val="bg1"/>
                          </a:solidFill>
                        </a:rPr>
                        <a:t>Key challenges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Key recommendations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88232"/>
                  </a:ext>
                </a:extLst>
              </a:tr>
              <a:tr h="1293203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</a:rPr>
                        <a:t>Shortage </a:t>
                      </a:r>
                      <a:r>
                        <a:rPr lang="en-GB" altLang="en-US" sz="2200" b="0" noProof="0" dirty="0">
                          <a:solidFill>
                            <a:srgbClr val="808080"/>
                          </a:solidFill>
                        </a:rPr>
                        <a:t>of teachers and other education staff </a:t>
                      </a:r>
                      <a:endParaRPr lang="en-GB" altLang="en-US" sz="2200" b="0" noProof="0" dirty="0">
                        <a:solidFill>
                          <a:srgbClr val="80808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Launch a</a:t>
                      </a:r>
                      <a:r>
                        <a:rPr lang="en-GB" altLang="en-US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 strategic dialogue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on the lack of competent teachers and other education staff and 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develop a plan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to tackle the issue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250255"/>
                  </a:ext>
                </a:extLst>
              </a:tr>
              <a:tr h="209974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</a:rPr>
                        <a:t>Digitalisation (incl. AI and EdTech</a:t>
                      </a:r>
                      <a:r>
                        <a:rPr lang="en-GB" altLang="en-US" sz="2200" b="0" noProof="0" dirty="0">
                          <a:solidFill>
                            <a:srgbClr val="808080"/>
                          </a:solidFill>
                        </a:rPr>
                        <a:t>): digital divide; data security risks; challenges to teacher autonomy; effects on well-being</a:t>
                      </a:r>
                      <a:endParaRPr lang="en-GB" altLang="en-US" sz="2200" b="0" noProof="0" dirty="0">
                        <a:solidFill>
                          <a:srgbClr val="80808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Develop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 practical guidelines for implementing the AI Act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into E&amp;T systems.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Collect more data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launch discussions on the impact of EdTech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sector in E&amp;T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184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832119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FE65AB2-8037-9949-3386-1C20D49734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8633" y="980728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Main findings: E&amp;T policy</a:t>
            </a:r>
            <a:endParaRPr lang="en-GB" altLang="en-US" dirty="0"/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0235031D-841B-C05A-322D-2617B5A02C7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93178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D9902BED-1400-02F5-0F0B-A57CDD513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0246" name="Slide Number Placeholder 5">
            <a:extLst>
              <a:ext uri="{FF2B5EF4-FFF2-40B4-BE49-F238E27FC236}">
                <a16:creationId xmlns:a16="http://schemas.microsoft.com/office/drawing/2014/main" id="{4A8C8B8B-298B-5BF6-AC57-2FF3C128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C40CE5-85A8-470A-BC43-3504F44B51E6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74E2602-33BF-6D7C-620B-1802BAE3C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775067"/>
              </p:ext>
            </p:extLst>
          </p:nvPr>
        </p:nvGraphicFramePr>
        <p:xfrm>
          <a:off x="246918" y="1772890"/>
          <a:ext cx="8650164" cy="4480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81066">
                  <a:extLst>
                    <a:ext uri="{9D8B030D-6E8A-4147-A177-3AD203B41FA5}">
                      <a16:colId xmlns:a16="http://schemas.microsoft.com/office/drawing/2014/main" val="1639991230"/>
                    </a:ext>
                  </a:extLst>
                </a:gridCol>
                <a:gridCol w="4469098">
                  <a:extLst>
                    <a:ext uri="{9D8B030D-6E8A-4147-A177-3AD203B41FA5}">
                      <a16:colId xmlns:a16="http://schemas.microsoft.com/office/drawing/2014/main" val="38966187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altLang="en-US" sz="1800" dirty="0">
                          <a:solidFill>
                            <a:schemeClr val="bg1"/>
                          </a:solidFill>
                        </a:rPr>
                        <a:t>Key challenges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Key </a:t>
                      </a:r>
                      <a:r>
                        <a:rPr lang="lt-LT" dirty="0" err="1"/>
                        <a:t>recommendations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88232"/>
                  </a:ext>
                </a:extLst>
              </a:tr>
              <a:tr h="799138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</a:rPr>
                        <a:t>Limited adoption of whole-school </a:t>
                      </a:r>
                      <a:r>
                        <a:rPr lang="en-GB" altLang="en-US" sz="2200" b="0" noProof="0" dirty="0">
                          <a:solidFill>
                            <a:srgbClr val="808080"/>
                          </a:solidFill>
                        </a:rPr>
                        <a:t>approach to sustainability</a:t>
                      </a:r>
                      <a:endParaRPr lang="en-GB" altLang="en-US" sz="2200" b="0" noProof="0" dirty="0">
                        <a:solidFill>
                          <a:srgbClr val="80808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Further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support schools and education staff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develop sustainability and citizenship education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introduce innovative forms of learning assessment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Continue work on 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strengthening academic freedom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 limiting foreign interference in HE </a:t>
                      </a:r>
                      <a:r>
                        <a:rPr lang="en-GB" sz="2200" b="0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(incl. through more practical guidance)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0623777"/>
                  </a:ext>
                </a:extLst>
              </a:tr>
              <a:tr h="799138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Lack of guidance on the shift to personalised learning </a:t>
                      </a:r>
                      <a:r>
                        <a:rPr lang="en-GB" altLang="en-US" sz="2200" b="0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and its </a:t>
                      </a: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impact on assessment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250255"/>
                  </a:ext>
                </a:extLst>
              </a:tr>
              <a:tr h="993224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Insufficient citizenship education </a:t>
                      </a:r>
                      <a:r>
                        <a:rPr lang="en-GB" altLang="en-US" sz="2200" b="0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and</a:t>
                      </a:r>
                      <a:r>
                        <a:rPr lang="en-GB" altLang="en-US" sz="2200" b="1" noProof="0" dirty="0">
                          <a:solidFill>
                            <a:srgbClr val="808080"/>
                          </a:solidFill>
                          <a:cs typeface="Arial" panose="020B0604020202020204" pitchFamily="34" charset="0"/>
                        </a:rPr>
                        <a:t> threats to academic freedom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1848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03AC45C0-DC63-F23E-41C8-09B3F86EE8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7704" y="1061453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Main findings: youth policy</a:t>
            </a:r>
            <a:endParaRPr lang="en-GB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9DA1A4C4-3A9F-F9EB-47F7-D21DD4E33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968" y="1716584"/>
            <a:ext cx="8374063" cy="1456414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endParaRPr lang="en-GB" altLang="en-US" sz="2400" dirty="0">
              <a:solidFill>
                <a:srgbClr val="808080"/>
              </a:solidFill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dirty="0">
                <a:solidFill>
                  <a:srgbClr val="808080"/>
                </a:solidFill>
                <a:cs typeface="Arial"/>
              </a:rPr>
              <a:t>Strategic framework – Resolution of the Council on European cooperation in the youth field: The </a:t>
            </a:r>
            <a:r>
              <a:rPr lang="en-GB" sz="2400" b="1" dirty="0">
                <a:solidFill>
                  <a:srgbClr val="808080"/>
                </a:solidFill>
                <a:cs typeface="Arial"/>
              </a:rPr>
              <a:t>European Union Youth Strategy </a:t>
            </a:r>
            <a:r>
              <a:rPr lang="en-GB" sz="2400" dirty="0">
                <a:solidFill>
                  <a:srgbClr val="808080"/>
                </a:solidFill>
                <a:cs typeface="Arial"/>
              </a:rPr>
              <a:t>(EUYS) 2019-2027</a:t>
            </a:r>
            <a:endParaRPr lang="en-GB" altLang="en-US" sz="2400" dirty="0">
              <a:solidFill>
                <a:srgbClr val="808080"/>
              </a:solidFill>
              <a:cs typeface="Arial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Tx/>
              <a:buNone/>
              <a:defRPr/>
            </a:pPr>
            <a:endParaRPr lang="de-DE" altLang="en-US" sz="2400" dirty="0">
              <a:solidFill>
                <a:srgbClr val="808080"/>
              </a:solidFill>
              <a:cs typeface="Arial" panose="020B0604020202020204" pitchFamily="34" charset="0"/>
            </a:endParaRPr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0D1F6D0C-7ECA-A10D-1467-F56CFCB55F6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92275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42D26505-B421-6ABE-DF11-06F3E6035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2294" name="Slide Number Placeholder 5">
            <a:extLst>
              <a:ext uri="{FF2B5EF4-FFF2-40B4-BE49-F238E27FC236}">
                <a16:creationId xmlns:a16="http://schemas.microsoft.com/office/drawing/2014/main" id="{AEDF52B7-CB72-2027-925F-850A1682C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9B3EDF-B9CB-405A-866C-AFA84124D8FB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4E6DEAD-5AD3-BBA7-A932-7C8565ECAAE9}"/>
              </a:ext>
            </a:extLst>
          </p:cNvPr>
          <p:cNvSpPr txBox="1">
            <a:spLocks/>
          </p:cNvSpPr>
          <p:nvPr/>
        </p:nvSpPr>
        <p:spPr bwMode="auto">
          <a:xfrm>
            <a:off x="397754" y="3367755"/>
            <a:ext cx="8296190" cy="2789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5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GB" altLang="en-US" sz="2400" kern="0" dirty="0">
                <a:solidFill>
                  <a:srgbClr val="333399"/>
                </a:solidFill>
                <a:latin typeface="Arial Black" panose="020B0A04020102020204" pitchFamily="34" charset="0"/>
              </a:rPr>
              <a:t>Focus topics: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b="1" kern="0" dirty="0">
                <a:solidFill>
                  <a:srgbClr val="808080"/>
                </a:solidFill>
                <a:cs typeface="Arial"/>
              </a:rPr>
              <a:t>Engage</a:t>
            </a:r>
            <a:r>
              <a:rPr lang="en-GB" altLang="en-US" sz="2400" kern="0" dirty="0">
                <a:solidFill>
                  <a:srgbClr val="808080"/>
                </a:solidFill>
                <a:cs typeface="Arial"/>
              </a:rPr>
              <a:t>: democratic participation</a:t>
            </a:r>
            <a:r>
              <a:rPr lang="en-GB" sz="2400" kern="0" dirty="0">
                <a:solidFill>
                  <a:srgbClr val="808080"/>
                </a:solidFill>
                <a:cs typeface="Arial"/>
              </a:rPr>
              <a:t>; digitalisation; green transition</a:t>
            </a:r>
            <a:endParaRPr lang="en-GB" altLang="en-US" sz="2400" kern="0" dirty="0">
              <a:solidFill>
                <a:srgbClr val="808080"/>
              </a:solidFill>
              <a:cs typeface="Arial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b="1" kern="0" dirty="0">
                <a:solidFill>
                  <a:srgbClr val="808080"/>
                </a:solidFill>
                <a:cs typeface="Arial"/>
              </a:rPr>
              <a:t>Connect</a:t>
            </a:r>
            <a:r>
              <a:rPr lang="en-GB" altLang="en-US" sz="2400" kern="0" dirty="0">
                <a:solidFill>
                  <a:srgbClr val="808080"/>
                </a:solidFill>
                <a:cs typeface="Arial"/>
              </a:rPr>
              <a:t>: </a:t>
            </a:r>
            <a:r>
              <a:rPr lang="en-GB" sz="2400" kern="0" dirty="0">
                <a:solidFill>
                  <a:srgbClr val="808080"/>
                </a:solidFill>
                <a:cs typeface="Arial"/>
              </a:rPr>
              <a:t>mobility and volunteering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Font typeface="Wingdings" panose="05000000000000000000" pitchFamily="2" charset="2"/>
              <a:buChar char="§"/>
              <a:defRPr/>
            </a:pPr>
            <a:r>
              <a:rPr lang="en-GB" altLang="en-US" sz="2400" b="1" kern="0" dirty="0">
                <a:solidFill>
                  <a:srgbClr val="808080"/>
                </a:solidFill>
                <a:latin typeface="Arial"/>
                <a:ea typeface="Open Sans"/>
                <a:cs typeface="Arial"/>
              </a:rPr>
              <a:t>Empower</a:t>
            </a:r>
            <a:r>
              <a:rPr lang="en-GB" altLang="en-US" sz="2400" kern="0" dirty="0">
                <a:solidFill>
                  <a:srgbClr val="808080"/>
                </a:solidFill>
                <a:cs typeface="Arial"/>
              </a:rPr>
              <a:t>: </a:t>
            </a:r>
            <a:r>
              <a:rPr lang="en-GB" sz="2400" kern="0" dirty="0">
                <a:solidFill>
                  <a:srgbClr val="808080"/>
                </a:solidFill>
                <a:cs typeface="Arial"/>
              </a:rPr>
              <a:t>youth mainstreaming; employment, traineeships, housing, and education; (mental) health conditions and well-being; social inclusion; critical thinking 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Clr>
                <a:srgbClr val="333399"/>
              </a:buClr>
              <a:buNone/>
              <a:defRPr/>
            </a:pPr>
            <a:endParaRPr lang="lt-LT" altLang="en-US" sz="2400" b="1" kern="0" dirty="0">
              <a:solidFill>
                <a:srgbClr val="808080"/>
              </a:solidFill>
              <a:latin typeface="Arial"/>
              <a:ea typeface="Open Sans"/>
              <a:cs typeface="Arial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02B0EDD-E7EF-EF82-2562-D28ECABDFF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1825" y="980654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Main findings: youth policy</a:t>
            </a:r>
            <a:endParaRPr lang="en-GB" altLang="en-US" dirty="0"/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8321EB0C-7D1A-F5EA-0F03-5C11E34678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93178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75944CAB-CDA3-B62E-D004-91CC0C5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4474B9F9-4215-0357-14A5-B51167AF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850E5B-4EFF-4DB5-B978-8D7F0E5E053E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FBB0A40-0650-00BA-DAEF-010FBA4F9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745021"/>
              </p:ext>
            </p:extLst>
          </p:nvPr>
        </p:nvGraphicFramePr>
        <p:xfrm>
          <a:off x="323528" y="1916832"/>
          <a:ext cx="8650164" cy="3566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1639991230"/>
                    </a:ext>
                  </a:extLst>
                </a:gridCol>
                <a:gridCol w="4545708">
                  <a:extLst>
                    <a:ext uri="{9D8B030D-6E8A-4147-A177-3AD203B41FA5}">
                      <a16:colId xmlns:a16="http://schemas.microsoft.com/office/drawing/2014/main" val="3896618786"/>
                    </a:ext>
                  </a:extLst>
                </a:gridCol>
              </a:tblGrid>
              <a:tr h="309490">
                <a:tc>
                  <a:txBody>
                    <a:bodyPr/>
                    <a:lstStyle/>
                    <a:p>
                      <a:r>
                        <a:rPr lang="en-US" altLang="en-US" sz="1800" dirty="0">
                          <a:solidFill>
                            <a:schemeClr val="bg1"/>
                          </a:solidFill>
                        </a:rPr>
                        <a:t>Key challenges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Key recommendations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88232"/>
                  </a:ext>
                </a:extLst>
              </a:tr>
              <a:tr h="1005842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1" kern="1200" noProof="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Low levels of youth democratic participation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altLang="en-US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Strengthen</a:t>
                      </a:r>
                      <a:r>
                        <a:rPr lang="en-GB" altLang="en-US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young people’s democratic participation, 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incl. ensuring inclusion of the most vulnerable youth and continuing </a:t>
                      </a: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youth mainstreaming efforts</a:t>
                      </a:r>
                      <a:endParaRPr lang="en-GB" altLang="en-US" sz="2200" b="1" kern="1200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250255"/>
                  </a:ext>
                </a:extLst>
              </a:tr>
              <a:tr h="1163213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Unmet youth mental health needs</a:t>
                      </a:r>
                      <a:endParaRPr lang="lt-LT" altLang="en-US" sz="2200" b="1" kern="1200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Increase young people’s access to mental health services 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to meet the existing demand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1848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02B0EDD-E7EF-EF82-2562-D28ECABDFF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4175" y="1052736"/>
            <a:ext cx="8229600" cy="792162"/>
          </a:xfrm>
        </p:spPr>
        <p:txBody>
          <a:bodyPr/>
          <a:lstStyle/>
          <a:p>
            <a:pPr algn="ctr"/>
            <a:r>
              <a:rPr lang="en-GB" altLang="en-US" sz="3000" dirty="0">
                <a:solidFill>
                  <a:srgbClr val="808080"/>
                </a:solidFill>
                <a:latin typeface="Arial Black" panose="020B0A04020102020204" pitchFamily="34" charset="0"/>
              </a:rPr>
              <a:t>Main findings: youth policy</a:t>
            </a:r>
            <a:endParaRPr lang="en-GB" altLang="en-US" dirty="0"/>
          </a:p>
        </p:txBody>
      </p:sp>
      <p:sp>
        <p:nvSpPr>
          <p:cNvPr id="4100" name="Date Placeholder 3">
            <a:extLst>
              <a:ext uri="{FF2B5EF4-FFF2-40B4-BE49-F238E27FC236}">
                <a16:creationId xmlns:a16="http://schemas.microsoft.com/office/drawing/2014/main" id="{8321EB0C-7D1A-F5EA-0F03-5C11E346782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1693178" y="6462713"/>
            <a:ext cx="1008063" cy="395287"/>
          </a:xfrm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lt-LT" altLang="en-US" sz="1200" dirty="0"/>
              <a:t>03</a:t>
            </a:r>
            <a:r>
              <a:rPr lang="hu-HU" altLang="en-US" sz="1200" dirty="0"/>
              <a:t>/</a:t>
            </a:r>
            <a:r>
              <a:rPr lang="lt-LT" altLang="en-US" sz="1200" dirty="0"/>
              <a:t>10</a:t>
            </a:r>
            <a:r>
              <a:rPr lang="hu-HU" altLang="en-US" sz="1200" dirty="0"/>
              <a:t>/20</a:t>
            </a:r>
            <a:r>
              <a:rPr lang="en-GB" altLang="en-US" sz="1200" dirty="0"/>
              <a:t>24</a:t>
            </a:r>
          </a:p>
        </p:txBody>
      </p:sp>
      <p:sp>
        <p:nvSpPr>
          <p:cNvPr id="4101" name="Footer Placeholder 4">
            <a:extLst>
              <a:ext uri="{FF2B5EF4-FFF2-40B4-BE49-F238E27FC236}">
                <a16:creationId xmlns:a16="http://schemas.microsoft.com/office/drawing/2014/main" id="{75944CAB-CDA3-B62E-D004-91CC0C596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dirty="0">
                <a:solidFill>
                  <a:schemeClr val="bg1"/>
                </a:solidFill>
              </a:rPr>
              <a:t>Presentation for the Committee on Culture and Education (CULT)</a:t>
            </a:r>
          </a:p>
          <a:p>
            <a:pPr eaLnBrk="1" hangingPunct="1">
              <a:defRPr/>
            </a:pPr>
            <a:endParaRPr lang="en-GB" altLang="en-US" sz="1200" dirty="0">
              <a:solidFill>
                <a:schemeClr val="bg1"/>
              </a:solidFill>
            </a:endParaRPr>
          </a:p>
        </p:txBody>
      </p:sp>
      <p:sp>
        <p:nvSpPr>
          <p:cNvPr id="13318" name="Slide Number Placeholder 5">
            <a:extLst>
              <a:ext uri="{FF2B5EF4-FFF2-40B4-BE49-F238E27FC236}">
                <a16:creationId xmlns:a16="http://schemas.microsoft.com/office/drawing/2014/main" id="{4474B9F9-4215-0357-14A5-B51167AF4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D850E5B-4EFF-4DB5-B978-8D7F0E5E053E}" type="slidenum">
              <a:rPr lang="en-GB" altLang="en-US" sz="12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200">
              <a:solidFill>
                <a:schemeClr val="bg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FBB0A40-0650-00BA-DAEF-010FBA4F9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154070"/>
              </p:ext>
            </p:extLst>
          </p:nvPr>
        </p:nvGraphicFramePr>
        <p:xfrm>
          <a:off x="323528" y="2060848"/>
          <a:ext cx="8650164" cy="3901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1639991230"/>
                    </a:ext>
                  </a:extLst>
                </a:gridCol>
                <a:gridCol w="4545708">
                  <a:extLst>
                    <a:ext uri="{9D8B030D-6E8A-4147-A177-3AD203B41FA5}">
                      <a16:colId xmlns:a16="http://schemas.microsoft.com/office/drawing/2014/main" val="3896618786"/>
                    </a:ext>
                  </a:extLst>
                </a:gridCol>
              </a:tblGrid>
              <a:tr h="309490">
                <a:tc>
                  <a:txBody>
                    <a:bodyPr/>
                    <a:lstStyle/>
                    <a:p>
                      <a:r>
                        <a:rPr lang="en-US" altLang="en-US" sz="1800" dirty="0">
                          <a:solidFill>
                            <a:schemeClr val="bg1"/>
                          </a:solidFill>
                        </a:rPr>
                        <a:t>Key challenges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Key recommendations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88232"/>
                  </a:ext>
                </a:extLst>
              </a:tr>
              <a:tr h="1166880"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Barriers to volunteering 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(e.g. lack of skills recognition, lengthy visa approval, impact of digital and green transitions)</a:t>
                      </a:r>
                      <a:endParaRPr lang="lt-LT" altLang="en-US" sz="2200" b="0" kern="1200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Introduce a </a:t>
                      </a: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European Volunteering Status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, establish </a:t>
                      </a: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dialogue formats to discuss the impact of digitalisation and climate change 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on volunteering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171068"/>
                  </a:ext>
                </a:extLst>
              </a:tr>
              <a:tr h="459713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000" b="1" dirty="0">
                          <a:solidFill>
                            <a:srgbClr val="808080"/>
                          </a:solidFill>
                          <a:ea typeface="+mn-lt"/>
                          <a:cs typeface="+mn-lt"/>
                        </a:rPr>
                        <a:t>Lack of affordable housing </a:t>
                      </a:r>
                      <a:endParaRPr lang="lt-LT" altLang="en-US" sz="2000" b="1" dirty="0">
                        <a:solidFill>
                          <a:srgbClr val="808080"/>
                        </a:solidFill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GB" sz="2200" b="1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Encourage the EC to take further actions to ensure affordable housing </a:t>
                      </a:r>
                      <a:r>
                        <a:rPr lang="en-GB" sz="2200" b="0" kern="1200" dirty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</a:rPr>
                        <a:t>for young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2404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72034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035563A6C0302F4EA4B3DD7406C1CB07" ma:contentTypeVersion="14" ma:contentTypeDescription="Kurkite naują dokumentą." ma:contentTypeScope="" ma:versionID="9db56d8002f4fdc3bd27f114b243707d">
  <xsd:schema xmlns:xsd="http://www.w3.org/2001/XMLSchema" xmlns:xs="http://www.w3.org/2001/XMLSchema" xmlns:p="http://schemas.microsoft.com/office/2006/metadata/properties" xmlns:ns2="d58710c6-e5a6-4aae-9113-a9bcd496f13b" xmlns:ns3="c9de4409-2c30-4df8-96a8-48cbe8b9326c" targetNamespace="http://schemas.microsoft.com/office/2006/metadata/properties" ma:root="true" ma:fieldsID="24f8dae543f4dc5e9d13b48e43b28566" ns2:_="" ns3:_="">
    <xsd:import namespace="d58710c6-e5a6-4aae-9113-a9bcd496f13b"/>
    <xsd:import namespace="c9de4409-2c30-4df8-96a8-48cbe8b932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8710c6-e5a6-4aae-9113-a9bcd496f1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Vaizdų žymės" ma:readOnly="false" ma:fieldId="{5cf76f15-5ced-4ddc-b409-7134ff3c332f}" ma:taxonomyMulti="true" ma:sspId="c7f8c4b1-9d78-4d33-8947-c0be4e207e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e4409-2c30-4df8-96a8-48cbe8b932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1b9ed32d-554f-4f8d-be39-2c0cc1d4a0ad}" ma:internalName="TaxCatchAll" ma:showField="CatchAllData" ma:web="c9de4409-2c30-4df8-96a8-48cbe8b932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9DA65B-17E1-466B-B324-3AB5A7D1FFC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80DD47-6A9A-472A-82CF-76C9BF21E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8710c6-e5a6-4aae-9113-a9bcd496f13b"/>
    <ds:schemaRef ds:uri="c9de4409-2c30-4df8-96a8-48cbe8b932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3709</TotalTime>
  <Words>1006</Words>
  <Application>Microsoft Office PowerPoint</Application>
  <PresentationFormat>On-screen Show (4:3)</PresentationFormat>
  <Paragraphs>137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Myriad Pro</vt:lpstr>
      <vt:lpstr>Wingdings</vt:lpstr>
      <vt:lpstr>Default Design</vt:lpstr>
      <vt:lpstr> EU education, youth and sport policy – overview and future perspectives</vt:lpstr>
      <vt:lpstr>Structure of the Presentation</vt:lpstr>
      <vt:lpstr>Main legislation in EU E&amp;T, youth and sport policy</vt:lpstr>
      <vt:lpstr>Main findings: E&amp;T policy</vt:lpstr>
      <vt:lpstr>Main findings: E&amp;T policy</vt:lpstr>
      <vt:lpstr>Main findings: E&amp;T policy</vt:lpstr>
      <vt:lpstr>Main findings: youth policy</vt:lpstr>
      <vt:lpstr>Main findings: youth policy</vt:lpstr>
      <vt:lpstr>Main findings: youth policy</vt:lpstr>
      <vt:lpstr>Main findings: sport policy</vt:lpstr>
      <vt:lpstr>Main findings: sport policy</vt:lpstr>
      <vt:lpstr>Overarching recommendations</vt:lpstr>
      <vt:lpstr>Thank you for your attention</vt:lpstr>
    </vt:vector>
  </TitlesOfParts>
  <Company>OPOCE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Markus J. Prutsch</dc:creator>
  <cp:lastModifiedBy>Visionary Analytics</cp:lastModifiedBy>
  <cp:revision>407</cp:revision>
  <cp:lastPrinted>2014-08-26T12:23:50Z</cp:lastPrinted>
  <dcterms:created xsi:type="dcterms:W3CDTF">2009-07-06T12:22:53Z</dcterms:created>
  <dcterms:modified xsi:type="dcterms:W3CDTF">2024-09-17T17:08:01Z</dcterms:modified>
</cp:coreProperties>
</file>